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6" r:id="rId3"/>
    <p:sldId id="347" r:id="rId4"/>
    <p:sldId id="327" r:id="rId5"/>
    <p:sldId id="348" r:id="rId6"/>
    <p:sldId id="350" r:id="rId7"/>
    <p:sldId id="351" r:id="rId8"/>
    <p:sldId id="339" r:id="rId9"/>
    <p:sldId id="362" r:id="rId10"/>
    <p:sldId id="328" r:id="rId11"/>
    <p:sldId id="322" r:id="rId12"/>
    <p:sldId id="363" r:id="rId13"/>
    <p:sldId id="366" r:id="rId14"/>
    <p:sldId id="329" r:id="rId15"/>
    <p:sldId id="330" r:id="rId16"/>
    <p:sldId id="295" r:id="rId17"/>
    <p:sldId id="297" r:id="rId18"/>
    <p:sldId id="364" r:id="rId19"/>
    <p:sldId id="340" r:id="rId20"/>
    <p:sldId id="361" r:id="rId21"/>
    <p:sldId id="331" r:id="rId22"/>
    <p:sldId id="367" r:id="rId23"/>
    <p:sldId id="344" r:id="rId24"/>
    <p:sldId id="352" r:id="rId25"/>
    <p:sldId id="353" r:id="rId26"/>
    <p:sldId id="341" r:id="rId27"/>
    <p:sldId id="342" r:id="rId28"/>
    <p:sldId id="320" r:id="rId29"/>
    <p:sldId id="293" r:id="rId30"/>
    <p:sldId id="292" r:id="rId31"/>
    <p:sldId id="345" r:id="rId32"/>
    <p:sldId id="355" r:id="rId33"/>
    <p:sldId id="356" r:id="rId34"/>
    <p:sldId id="334" r:id="rId35"/>
    <p:sldId id="357" r:id="rId36"/>
    <p:sldId id="288" r:id="rId37"/>
    <p:sldId id="337" r:id="rId38"/>
    <p:sldId id="358" r:id="rId39"/>
    <p:sldId id="287" r:id="rId40"/>
    <p:sldId id="338" r:id="rId41"/>
    <p:sldId id="336" r:id="rId42"/>
    <p:sldId id="335" r:id="rId43"/>
    <p:sldId id="313" r:id="rId44"/>
    <p:sldId id="343" r:id="rId45"/>
    <p:sldId id="360" r:id="rId46"/>
    <p:sldId id="359" r:id="rId47"/>
    <p:sldId id="318" r:id="rId48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929"/>
  </p:normalViewPr>
  <p:slideViewPr>
    <p:cSldViewPr>
      <p:cViewPr varScale="1">
        <p:scale>
          <a:sx n="67" d="100"/>
          <a:sy n="67" d="100"/>
        </p:scale>
        <p:origin x="-1230" y="-90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8048E-32D2-42A9-985A-FCF085E5B393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62492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33F36-4189-45B3-9B3C-7BCFE9426246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79255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6F3A6-2295-47D6-B499-51782CD480E0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644737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ítulo, text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gráfico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ACCE5-859F-430D-BA42-D49E77AAEFDA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56535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F6129-7D6D-4E76-A264-D44BFB47DF2A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55876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5458D-7315-443B-B0B1-51D4FD0C9C11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84919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45A40-E2CD-42F9-84F1-B86AD1B889F8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7142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58DD2-45D1-47B0-9ED1-D107595C3CC9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78138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2A590-C7AA-4188-97AC-89A96F9F6CB2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31891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B57DF-896F-490F-8AA6-4DA44935FF99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47697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26BA-9CFC-4BC6-87E4-07B11F3D5E64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08172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7F6A2-DC1F-4758-8F9B-B4584D495A81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96275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2F63062-0C04-420A-9ECA-569C4D13715D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7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7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7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1089025"/>
            <a:ext cx="7416800" cy="2700338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ES" sz="7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 I E M B R O</a:t>
            </a:r>
            <a:br>
              <a:rPr lang="es-ES" altLang="es-ES" sz="7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ES" altLang="es-ES" sz="7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 N F E R I O R</a:t>
            </a:r>
            <a:br>
              <a:rPr lang="es-ES" altLang="es-ES" sz="7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ES" altLang="es-E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inervación e irrigación</a:t>
            </a:r>
            <a:br>
              <a:rPr lang="es-ES" altLang="es-E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s-ES" altLang="es-ES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5175" y="4437063"/>
            <a:ext cx="7910513" cy="1871662"/>
          </a:xfrm>
        </p:spPr>
        <p:txBody>
          <a:bodyPr/>
          <a:lstStyle/>
          <a:p>
            <a:pPr eaLnBrk="1" hangingPunct="1"/>
            <a:r>
              <a:rPr lang="en-US" altLang="es-ES" b="1" smtClean="0"/>
              <a:t>FACULTAD DE ODONTOLOGÍA</a:t>
            </a:r>
          </a:p>
          <a:p>
            <a:pPr eaLnBrk="1" hangingPunct="1"/>
            <a:endParaRPr lang="en-US" altLang="es-ES" b="1" smtClean="0"/>
          </a:p>
          <a:p>
            <a:pPr eaLnBrk="1" hangingPunct="1"/>
            <a:r>
              <a:rPr lang="en-US" altLang="es-ES" sz="2400" b="1" smtClean="0"/>
              <a:t>Dr. Juan Carlos López Navarro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0287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5761038" cy="1296987"/>
          </a:xfrm>
        </p:spPr>
        <p:txBody>
          <a:bodyPr/>
          <a:lstStyle/>
          <a:p>
            <a:pPr eaLnBrk="1" hangingPunct="1"/>
            <a:r>
              <a:rPr lang="es-CL" altLang="es-ES" sz="2400" smtClean="0"/>
              <a:t>A. Poplítea</a:t>
            </a:r>
            <a:br>
              <a:rPr lang="es-CL" altLang="es-ES" sz="2400" smtClean="0"/>
            </a:br>
            <a:r>
              <a:rPr lang="es-CL" altLang="es-ES" sz="2400" smtClean="0">
                <a:solidFill>
                  <a:srgbClr val="FFFF00"/>
                </a:solidFill>
              </a:rPr>
              <a:t>( paquete V-N poplíteo)</a:t>
            </a:r>
            <a:br>
              <a:rPr lang="es-CL" altLang="es-ES" sz="2400" smtClean="0">
                <a:solidFill>
                  <a:srgbClr val="FFFF00"/>
                </a:solidFill>
              </a:rPr>
            </a:br>
            <a:r>
              <a:rPr lang="es-CL" altLang="es-ES" sz="2400" smtClean="0">
                <a:solidFill>
                  <a:srgbClr val="FFFF00"/>
                </a:solidFill>
              </a:rPr>
              <a:t>Círculo arterial de la rodilla</a:t>
            </a:r>
            <a:endParaRPr lang="en-US" altLang="es-ES" sz="2400" smtClean="0">
              <a:solidFill>
                <a:srgbClr val="FFFF00"/>
              </a:solidFill>
            </a:endParaRPr>
          </a:p>
        </p:txBody>
      </p:sp>
      <p:pic>
        <p:nvPicPr>
          <p:cNvPr id="11267" name="Picture 4" descr="mi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595438"/>
            <a:ext cx="6264275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agen 4" descr="medicin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91200"/>
            <a:ext cx="1458913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260350"/>
            <a:ext cx="2757487" cy="5400675"/>
          </a:xfrm>
          <a:noFill/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94"/>
    </mc:Choice>
    <mc:Fallback>
      <p:transition spd="slow" advTm="4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2" x="3490913" y="3581400"/>
          <p14:tracePt t="2350" x="3482975" y="3571875"/>
          <p14:tracePt t="2367" x="3473450" y="3562350"/>
          <p14:tracePt t="2390" x="3465513" y="3544888"/>
          <p14:tracePt t="2398" x="3465513" y="3536950"/>
          <p14:tracePt t="2407" x="3446463" y="3527425"/>
          <p14:tracePt t="2408" x="3438525" y="3490913"/>
          <p14:tracePt t="2423" x="3419475" y="3465513"/>
          <p14:tracePt t="2440" x="3402013" y="3438525"/>
          <p14:tracePt t="2457" x="3375025" y="3411538"/>
          <p14:tracePt t="2474" x="3322638" y="3357563"/>
          <p14:tracePt t="2490" x="3224213" y="3276600"/>
          <p14:tracePt t="2507" x="3081338" y="3179763"/>
          <p14:tracePt t="2524" x="2946400" y="3081338"/>
          <p14:tracePt t="2540" x="2795588" y="2938463"/>
          <p14:tracePt t="2557" x="2643188" y="2813050"/>
          <p14:tracePt t="2575" x="2581275" y="2786063"/>
          <p14:tracePt t="2591" x="2571750" y="2786063"/>
          <p14:tracePt t="2607" x="2571750" y="2776538"/>
          <p14:tracePt t="2624" x="2562225" y="2768600"/>
          <p14:tracePt t="2662" x="2554288" y="2768600"/>
          <p14:tracePt t="2674" x="2544763" y="2759075"/>
          <p14:tracePt t="2674" x="2527300" y="2741613"/>
          <p14:tracePt t="2691" x="2490788" y="2714625"/>
          <p14:tracePt t="2707" x="2473325" y="2697163"/>
          <p14:tracePt t="2724" x="2465388" y="2687638"/>
          <p14:tracePt t="2798" x="2465388" y="2679700"/>
          <p14:tracePt t="2871" x="2482850" y="2670175"/>
          <p14:tracePt t="2871" x="2490788" y="2670175"/>
          <p14:tracePt t="2894" x="2490788" y="2660650"/>
          <p14:tracePt t="2902" x="2509838" y="2660650"/>
          <p14:tracePt t="2918" x="2517775" y="2652713"/>
          <p14:tracePt t="2926" x="2527300" y="2643188"/>
          <p14:tracePt t="2926" x="2536825" y="2643188"/>
          <p14:tracePt t="2942" x="2544763" y="2633663"/>
          <p14:tracePt t="2943" x="2571750" y="2616200"/>
          <p14:tracePt t="2958" x="2581275" y="2608263"/>
          <p14:tracePt t="2998" x="2589213" y="2598738"/>
          <p14:tracePt t="3006" x="2598738" y="2598738"/>
          <p14:tracePt t="3038" x="2608263" y="2598738"/>
          <p14:tracePt t="3047" x="2616200" y="2598738"/>
          <p14:tracePt t="3062" x="2625725" y="2598738"/>
          <p14:tracePt t="3070" x="2643188" y="2598738"/>
          <p14:tracePt t="3079" x="2652713" y="2598738"/>
          <p14:tracePt t="3092" x="2670175" y="2598738"/>
          <p14:tracePt t="3278" x="2670175" y="2608263"/>
          <p14:tracePt t="3286" x="2670175" y="2633663"/>
          <p14:tracePt t="3294" x="2670175" y="2652713"/>
          <p14:tracePt t="3299" x="2670175" y="2670175"/>
          <p14:tracePt t="3309" x="2670175" y="2705100"/>
          <p14:tracePt t="3325" x="2670175" y="2759075"/>
          <p14:tracePt t="3342" x="2687638" y="2813050"/>
          <p14:tracePt t="3359" x="2714625" y="2867025"/>
          <p14:tracePt t="3375" x="2724150" y="2911475"/>
          <p14:tracePt t="3392" x="2751138" y="2965450"/>
          <p14:tracePt t="3408" x="2768600" y="3009900"/>
          <p14:tracePt t="3426" x="2795588" y="3054350"/>
          <p14:tracePt t="3442" x="2803525" y="3081338"/>
          <p14:tracePt t="3459" x="2813050" y="3125788"/>
          <p14:tracePt t="3476" x="2822575" y="3170238"/>
          <p14:tracePt t="3492" x="2830513" y="3197225"/>
          <p14:tracePt t="3508" x="2847975" y="3232150"/>
          <p14:tracePt t="3508" x="2847975" y="3241675"/>
          <p14:tracePt t="3526" x="2857500" y="3268663"/>
          <p14:tracePt t="3543" x="2867025" y="3286125"/>
          <p14:tracePt t="3559" x="2874963" y="3295650"/>
          <p14:tracePt t="3577" x="2874963" y="3303588"/>
          <p14:tracePt t="3742" x="2874963" y="3295650"/>
          <p14:tracePt t="3750" x="2874963" y="3286125"/>
          <p14:tracePt t="3766" x="2874963" y="3268663"/>
          <p14:tracePt t="3782" x="2874963" y="3251200"/>
          <p14:tracePt t="3782" x="2874963" y="3241675"/>
          <p14:tracePt t="3793" x="2874963" y="3214688"/>
          <p14:tracePt t="3810" x="2874963" y="3187700"/>
          <p14:tracePt t="3826" x="2867025" y="3170238"/>
          <p14:tracePt t="3843" x="2867025" y="3160713"/>
          <p14:tracePt t="3860" x="2867025" y="3133725"/>
          <p14:tracePt t="3893" x="2857500" y="3125788"/>
          <p14:tracePt t="3894" x="2857500" y="3116263"/>
          <p14:tracePt t="3911" x="2857500" y="3098800"/>
          <p14:tracePt t="3927" x="2847975" y="3071813"/>
          <p14:tracePt t="3943" x="2847975" y="3054350"/>
          <p14:tracePt t="3960" x="2847975" y="3044825"/>
          <p14:tracePt t="3977" x="2847975" y="3027363"/>
          <p14:tracePt t="3993" x="2847975" y="3017838"/>
          <p14:tracePt t="4009" x="2847975" y="3000375"/>
          <p14:tracePt t="4027" x="2847975" y="2990850"/>
          <p14:tracePt t="4043" x="2847975" y="2965450"/>
          <p14:tracePt t="4061" x="2847975" y="2946400"/>
          <p14:tracePt t="4077" x="2840038" y="2938463"/>
          <p14:tracePt t="4093" x="2840038" y="2928938"/>
          <p14:tracePt t="4110" x="2822575" y="2911475"/>
          <p14:tracePt t="4128" x="2822575" y="2901950"/>
          <p14:tracePt t="4144" x="2813050" y="2884488"/>
          <p14:tracePt t="4160" x="2813050" y="2874963"/>
          <p14:tracePt t="4177" x="2795588" y="2857500"/>
          <p14:tracePt t="4194" x="2795588" y="2830513"/>
          <p14:tracePt t="4210" x="2786063" y="2822575"/>
          <p14:tracePt t="4227" x="2776538" y="2803525"/>
          <p14:tracePt t="4244" x="2776538" y="2786063"/>
          <p14:tracePt t="4278" x="2768600" y="2786063"/>
          <p14:tracePt t="4302" x="2768600" y="2776538"/>
          <p14:tracePt t="4326" x="2759075" y="2776538"/>
          <p14:tracePt t="4342" x="2751138" y="2768600"/>
          <p14:tracePt t="4358" x="2751138" y="2759075"/>
          <p14:tracePt t="4360" x="2741613" y="2751138"/>
          <p14:tracePt t="4378" x="2732088" y="2732088"/>
          <p14:tracePt t="4422" x="2732088" y="2724150"/>
          <p14:tracePt t="4430" x="2724150" y="2724150"/>
          <p14:tracePt t="4444" x="2714625" y="2714625"/>
          <p14:tracePt t="4478" x="2705100" y="2697163"/>
          <p14:tracePt t="4494" x="2697163" y="2687638"/>
          <p14:tracePt t="4519" x="2687638" y="2687638"/>
          <p14:tracePt t="4558" x="2679700" y="2679700"/>
          <p14:tracePt t="4566" x="2670175" y="2679700"/>
          <p14:tracePt t="4577" x="2652713" y="2670175"/>
          <p14:tracePt t="4598" x="2633663" y="2660650"/>
          <p14:tracePt t="4622" x="2625725" y="2660650"/>
          <p14:tracePt t="4638" x="2625725" y="2652713"/>
          <p14:tracePt t="4646" x="2616200" y="2652713"/>
          <p14:tracePt t="4686" x="2608263" y="2652713"/>
          <p14:tracePt t="4694" x="2598738" y="2652713"/>
          <p14:tracePt t="4701" x="2589213" y="2652713"/>
          <p14:tracePt t="4711" x="2571750" y="2652713"/>
          <p14:tracePt t="4728" x="2562225" y="2652713"/>
          <p14:tracePt t="4744" x="2554288" y="2652713"/>
          <p14:tracePt t="4761" x="2544763" y="2652713"/>
          <p14:tracePt t="4814" x="2536825" y="2652713"/>
          <p14:tracePt t="4838" x="2527300" y="2652713"/>
          <p14:tracePt t="4854" x="2509838" y="2660650"/>
          <p14:tracePt t="4862" x="2509838" y="2670175"/>
          <p14:tracePt t="4879" x="2500313" y="2670175"/>
          <p14:tracePt t="4879" x="2500313" y="2687638"/>
          <p14:tracePt t="4895" x="2490788" y="2687638"/>
          <p14:tracePt t="4911" x="2482850" y="2705100"/>
          <p14:tracePt t="4929" x="2482850" y="2714625"/>
          <p14:tracePt t="4945" x="2473325" y="2732088"/>
          <p14:tracePt t="4962" x="2465388" y="2751138"/>
          <p14:tracePt t="4979" x="2465388" y="2776538"/>
          <p14:tracePt t="4996" x="2446338" y="2803525"/>
          <p14:tracePt t="5012" x="2446338" y="2813050"/>
          <p14:tracePt t="5029" x="2446338" y="2830513"/>
          <p14:tracePt t="5046" x="2446338" y="2847975"/>
          <p14:tracePt t="5062" x="2438400" y="2857500"/>
          <p14:tracePt t="5078" x="2438400" y="2867025"/>
          <p14:tracePt t="5096" x="2438400" y="2874963"/>
          <p14:tracePt t="5112" x="2438400" y="2884488"/>
          <p14:tracePt t="5167" x="2438400" y="2894013"/>
          <p14:tracePt t="5174" x="2438400" y="2901950"/>
          <p14:tracePt t="5190" x="2438400" y="2911475"/>
          <p14:tracePt t="5198" x="2446338" y="2919413"/>
          <p14:tracePt t="5214" x="2446338" y="2928938"/>
          <p14:tracePt t="5215" x="2446338" y="2938463"/>
          <p14:tracePt t="5229" x="2446338" y="2973388"/>
          <p14:tracePt t="5246" x="2455863" y="3000375"/>
          <p14:tracePt t="5262" x="2455863" y="3027363"/>
          <p14:tracePt t="5279" x="2455863" y="3044825"/>
          <p14:tracePt t="5295" x="2455863" y="3054350"/>
          <p14:tracePt t="5312" x="2473325" y="3071813"/>
          <p14:tracePt t="5329" x="2473325" y="3081338"/>
          <p14:tracePt t="5346" x="2473325" y="3108325"/>
          <p14:tracePt t="5363" x="2473325" y="3125788"/>
          <p14:tracePt t="5380" x="2473325" y="3160713"/>
          <p14:tracePt t="5396" x="2473325" y="3179763"/>
          <p14:tracePt t="5413" x="2473325" y="3197225"/>
          <p14:tracePt t="5429" x="2473325" y="3224213"/>
          <p14:tracePt t="5446" x="2473325" y="3251200"/>
          <p14:tracePt t="5463" x="2473325" y="3268663"/>
          <p14:tracePt t="5480" x="2473325" y="3295650"/>
          <p14:tracePt t="5496" x="2473325" y="3303588"/>
          <p14:tracePt t="5513" x="2473325" y="3313113"/>
          <p14:tracePt t="5530" x="2473325" y="3330575"/>
          <p14:tracePt t="5566" x="2473325" y="3340100"/>
          <p14:tracePt t="5569" x="2473325" y="3348038"/>
          <p14:tracePt t="5598" x="2473325" y="3357563"/>
          <p14:tracePt t="5598" x="2473325" y="3367088"/>
          <p14:tracePt t="5613" x="2473325" y="3384550"/>
          <p14:tracePt t="5630" x="2482850" y="3411538"/>
          <p14:tracePt t="5647" x="2490788" y="3429000"/>
          <p14:tracePt t="5663" x="2490788" y="3455988"/>
          <p14:tracePt t="5680" x="2490788" y="3465513"/>
          <p14:tracePt t="5696" x="2500313" y="3490913"/>
          <p14:tracePt t="5714" x="2500313" y="3517900"/>
          <p14:tracePt t="5730" x="2500313" y="3527425"/>
          <p14:tracePt t="5746" x="2500313" y="3544888"/>
          <p14:tracePt t="5764" x="2500313" y="3554413"/>
          <p14:tracePt t="5780" x="2500313" y="3571875"/>
          <p14:tracePt t="5797" x="2500313" y="3589338"/>
          <p14:tracePt t="5797" x="2500313" y="3598863"/>
          <p14:tracePt t="5814" x="2500313" y="3616325"/>
          <p14:tracePt t="5830" x="2500313" y="3633788"/>
          <p14:tracePt t="5847" x="2500313" y="3660775"/>
          <p14:tracePt t="5864" x="2500313" y="3679825"/>
          <p14:tracePt t="5880" x="2500313" y="3714750"/>
          <p14:tracePt t="5897" x="2500313" y="3732213"/>
          <p14:tracePt t="5914" x="2500313" y="3751263"/>
          <p14:tracePt t="5931" x="2500313" y="3759200"/>
          <p14:tracePt t="5947" x="2490788" y="3776663"/>
          <p14:tracePt t="6023" x="2490788" y="3786188"/>
          <p14:tracePt t="6207" x="2482850" y="3786188"/>
          <p14:tracePt t="6231" x="2473325" y="3786188"/>
          <p14:tracePt t="6255" x="2465388" y="3768725"/>
          <p14:tracePt t="6271" x="2465388" y="3751263"/>
          <p14:tracePt t="6272" x="2446338" y="3741738"/>
          <p14:tracePt t="6282" x="2446338" y="3732213"/>
          <p14:tracePt t="6298" x="2438400" y="3714750"/>
          <p14:tracePt t="6316" x="2419350" y="3679825"/>
          <p14:tracePt t="6332" x="2419350" y="3660775"/>
          <p14:tracePt t="6349" x="2419350" y="3643313"/>
          <p14:tracePt t="6366" x="2411413" y="3625850"/>
          <p14:tracePt t="6382" x="2411413" y="3598863"/>
          <p14:tracePt t="6399" x="2401888" y="3589338"/>
          <p14:tracePt t="6416" x="2401888" y="3571875"/>
          <p14:tracePt t="6432" x="2401888" y="3554413"/>
          <p14:tracePt t="6449" x="2401888" y="3544888"/>
          <p14:tracePt t="6466" x="2401888" y="3527425"/>
          <p14:tracePt t="6482" x="2401888" y="3509963"/>
          <p14:tracePt t="6499" x="2401888" y="3490913"/>
          <p14:tracePt t="6516" x="2401888" y="3482975"/>
          <p14:tracePt t="6533" x="2401888" y="3465513"/>
          <p14:tracePt t="6549" x="2401888" y="3438525"/>
          <p14:tracePt t="6549" x="2401888" y="3429000"/>
          <p14:tracePt t="6567" x="2401888" y="3411538"/>
          <p14:tracePt t="6583" x="2401888" y="3384550"/>
          <p14:tracePt t="6600" x="2401888" y="3357563"/>
          <p14:tracePt t="6616" x="2401888" y="3330575"/>
          <p14:tracePt t="6633" x="2411413" y="3286125"/>
          <p14:tracePt t="6649" x="2419350" y="3251200"/>
          <p14:tracePt t="6667" x="2419350" y="3224213"/>
          <p14:tracePt t="6683" x="2428875" y="3179763"/>
          <p14:tracePt t="6700" x="2438400" y="3143250"/>
          <p14:tracePt t="6716" x="2438400" y="3108325"/>
          <p14:tracePt t="6733" x="2446338" y="3071813"/>
          <p14:tracePt t="6750" x="2446338" y="3044825"/>
          <p14:tracePt t="6750" x="2446338" y="3036888"/>
          <p14:tracePt t="6767" x="2446338" y="3009900"/>
          <p14:tracePt t="6784" x="2455863" y="2982913"/>
          <p14:tracePt t="6800" x="2465388" y="2965450"/>
          <p14:tracePt t="6816" x="2465388" y="2946400"/>
          <p14:tracePt t="6834" x="2482850" y="2928938"/>
          <p14:tracePt t="6850" x="2482850" y="2919413"/>
          <p14:tracePt t="6867" x="2490788" y="2894013"/>
          <p14:tracePt t="6883" x="2500313" y="2874963"/>
          <p14:tracePt t="6901" x="2509838" y="2847975"/>
          <p14:tracePt t="6917" x="2509838" y="2840038"/>
          <p14:tracePt t="6933" x="2517775" y="2822575"/>
          <p14:tracePt t="6951" x="2527300" y="2803525"/>
          <p14:tracePt t="6967" x="2536825" y="2776538"/>
          <p14:tracePt t="6983" x="2544763" y="2768600"/>
          <p14:tracePt t="7000" x="2554288" y="2768600"/>
          <p14:tracePt t="7048" x="2554288" y="2759075"/>
          <p14:tracePt t="7063" x="2554288" y="2751138"/>
          <p14:tracePt t="7127" x="2562225" y="2751138"/>
          <p14:tracePt t="7143" x="2571750" y="2751138"/>
          <p14:tracePt t="7151" x="2581275" y="2751138"/>
          <p14:tracePt t="7159" x="2616200" y="2751138"/>
          <p14:tracePt t="7167" x="2670175" y="2759075"/>
          <p14:tracePt t="7184" x="2741613" y="2786063"/>
          <p14:tracePt t="7201" x="2776538" y="2813050"/>
          <p14:tracePt t="7218" x="2786063" y="2822575"/>
          <p14:tracePt t="7234" x="2795588" y="2822575"/>
          <p14:tracePt t="7279" x="2795588" y="2830513"/>
          <p14:tracePt t="7295" x="2803525" y="2840038"/>
          <p14:tracePt t="7303" x="2813050" y="2857500"/>
          <p14:tracePt t="7317" x="2822575" y="2894013"/>
          <p14:tracePt t="7318" x="2840038" y="2919413"/>
          <p14:tracePt t="7335" x="2874963" y="3000375"/>
          <p14:tracePt t="7352" x="2901950" y="3044825"/>
          <p14:tracePt t="7368" x="2911475" y="3062288"/>
          <p14:tracePt t="7385" x="2919413" y="3081338"/>
          <p14:tracePt t="7401" x="2919413" y="3089275"/>
          <p14:tracePt t="7418" x="2928938" y="3089275"/>
          <p14:tracePt t="7453" x="2938463" y="3098800"/>
          <p14:tracePt t="7455" x="2938463" y="3108325"/>
          <p14:tracePt t="7468" x="2938463" y="3116263"/>
          <p14:tracePt t="7485" x="2938463" y="3143250"/>
          <p14:tracePt t="7501" x="2938463" y="3170238"/>
          <p14:tracePt t="7518" x="2955925" y="3214688"/>
          <p14:tracePt t="7535" x="2955925" y="3224213"/>
          <p14:tracePt t="7552" x="2955925" y="3232150"/>
          <p14:tracePt t="7711" x="2955925" y="3241675"/>
          <p14:tracePt t="7735" x="2946400" y="3241675"/>
          <p14:tracePt t="7744" x="2938463" y="3241675"/>
          <p14:tracePt t="7759" x="2928938" y="3232150"/>
          <p14:tracePt t="7767" x="2928938" y="3224213"/>
          <p14:tracePt t="7767" x="2928938" y="3205163"/>
          <p14:tracePt t="7786" x="2919413" y="3187700"/>
          <p14:tracePt t="7786" x="2919413" y="3143250"/>
          <p14:tracePt t="7802" x="2919413" y="3116263"/>
          <p14:tracePt t="7818" x="2894013" y="3071813"/>
          <p14:tracePt t="7836" x="2894013" y="3044825"/>
          <p14:tracePt t="7852" x="2884488" y="3017838"/>
          <p14:tracePt t="7869" x="2874963" y="2990850"/>
          <p14:tracePt t="7885" x="2874963" y="2973388"/>
          <p14:tracePt t="7902" x="2867025" y="2946400"/>
          <p14:tracePt t="7920" x="2857500" y="2911475"/>
          <p14:tracePt t="7935" x="2857500" y="2894013"/>
          <p14:tracePt t="7953" x="2857500" y="2874963"/>
          <p14:tracePt t="7969" x="2857500" y="2867025"/>
          <p14:tracePt t="7985" x="2857500" y="2847975"/>
          <p14:tracePt t="8002" x="2857500" y="2830513"/>
          <p14:tracePt t="8019" x="2857500" y="2813050"/>
          <p14:tracePt t="8036" x="2857500" y="2795588"/>
          <p14:tracePt t="8052" x="2857500" y="2776538"/>
          <p14:tracePt t="8070" x="2857500" y="2759075"/>
          <p14:tracePt t="8086" x="2857500" y="2751138"/>
          <p14:tracePt t="8102" x="2857500" y="2724150"/>
          <p14:tracePt t="8120" x="2857500" y="2714625"/>
          <p14:tracePt t="8136" x="2857500" y="2705100"/>
          <p14:tracePt t="8152" x="2857500" y="2697163"/>
          <p14:tracePt t="8169" x="2847975" y="2687638"/>
          <p14:tracePt t="8186" x="2847975" y="2679700"/>
          <p14:tracePt t="8203" x="2840038" y="2670175"/>
          <p14:tracePt t="8220" x="2830513" y="2652713"/>
          <p14:tracePt t="8236" x="2822575" y="2633663"/>
          <p14:tracePt t="8253" x="2803525" y="2625725"/>
          <p14:tracePt t="8270" x="2795588" y="2608263"/>
          <p14:tracePt t="8270" x="2776538" y="2598738"/>
          <p14:tracePt t="8288" x="2768600" y="2598738"/>
          <p14:tracePt t="8303" x="2759075" y="2589213"/>
          <p14:tracePt t="8320" x="2751138" y="2589213"/>
          <p14:tracePt t="8336" x="2741613" y="2589213"/>
          <p14:tracePt t="8353" x="2732088" y="2589213"/>
          <p14:tracePt t="8370" x="2714625" y="2581275"/>
          <p14:tracePt t="8386" x="2697163" y="2581275"/>
          <p14:tracePt t="8404" x="2679700" y="2581275"/>
          <p14:tracePt t="8420" x="2660650" y="2581275"/>
          <p14:tracePt t="8455" x="2652713" y="2581275"/>
          <p14:tracePt t="8471" x="2633663" y="2581275"/>
          <p14:tracePt t="8495" x="2625725" y="2581275"/>
          <p14:tracePt t="8511" x="2616200" y="2581275"/>
          <p14:tracePt t="8518" x="2608263" y="2581275"/>
          <p14:tracePt t="8536" x="2598738" y="2581275"/>
          <p14:tracePt t="8537" x="2589213" y="2589213"/>
          <p14:tracePt t="8554" x="2571750" y="2598738"/>
          <p14:tracePt t="8571" x="2562225" y="2598738"/>
          <p14:tracePt t="8587" x="2544763" y="2616200"/>
          <p14:tracePt t="8603" x="2544763" y="2625725"/>
          <p14:tracePt t="8621" x="2536825" y="2625725"/>
          <p14:tracePt t="8637" x="2536825" y="2643188"/>
          <p14:tracePt t="8654" x="2536825" y="2652713"/>
          <p14:tracePt t="8670" x="2517775" y="2660650"/>
          <p14:tracePt t="8687" x="2517775" y="2670175"/>
          <p14:tracePt t="8704" x="2509838" y="2679700"/>
          <p14:tracePt t="8721" x="2509838" y="2697163"/>
          <p14:tracePt t="8737" x="2490788" y="2714625"/>
          <p14:tracePt t="8754" x="2490788" y="2724150"/>
          <p14:tracePt t="8791" x="2490788" y="2732088"/>
          <p14:tracePt t="8799" x="2482850" y="2732088"/>
          <p14:tracePt t="8807" x="2482850" y="2759075"/>
          <p14:tracePt t="8821" x="2482850" y="2768600"/>
          <p14:tracePt t="8837" x="2465388" y="2776538"/>
          <p14:tracePt t="8854" x="2465388" y="2795588"/>
          <p14:tracePt t="8871" x="2465388" y="2803525"/>
          <p14:tracePt t="8887" x="2465388" y="2822575"/>
          <p14:tracePt t="8904" x="2455863" y="2830513"/>
          <p14:tracePt t="8921" x="2438400" y="2857500"/>
          <p14:tracePt t="8938" x="2428875" y="2874963"/>
          <p14:tracePt t="8955" x="2411413" y="2901950"/>
          <p14:tracePt t="8971" x="2401888" y="2919413"/>
          <p14:tracePt t="8988" x="2393950" y="2938463"/>
          <p14:tracePt t="9004" x="2393950" y="2965450"/>
          <p14:tracePt t="9021" x="2374900" y="2973388"/>
          <p14:tracePt t="9038" x="2374900" y="3000375"/>
          <p14:tracePt t="9054" x="2366963" y="3017838"/>
          <p14:tracePt t="9072" x="2347913" y="3044825"/>
          <p14:tracePt t="9088" x="2339975" y="3062288"/>
          <p14:tracePt t="9104" x="2330450" y="3071813"/>
          <p14:tracePt t="9121" x="2322513" y="3089275"/>
          <p14:tracePt t="9138" x="2312988" y="3098800"/>
          <p14:tracePt t="9155" x="2312988" y="3116263"/>
          <p14:tracePt t="9172" x="2312988" y="3125788"/>
          <p14:tracePt t="9188" x="2303463" y="3152775"/>
          <p14:tracePt t="9205" x="2295525" y="3179763"/>
          <p14:tracePt t="9221" x="2276475" y="3214688"/>
          <p14:tracePt t="9238" x="2276475" y="3251200"/>
          <p14:tracePt t="9256" x="2276475" y="3286125"/>
          <p14:tracePt t="9272" x="2276475" y="3330575"/>
          <p14:tracePt t="9288" x="2276475" y="3357563"/>
          <p14:tracePt t="9305" x="2286000" y="3375025"/>
          <p14:tracePt t="9322" x="2286000" y="3394075"/>
          <p14:tracePt t="9338" x="2286000" y="3402013"/>
          <p14:tracePt t="9355" x="2286000" y="3419475"/>
          <p14:tracePt t="9372" x="2295525" y="3446463"/>
          <p14:tracePt t="9388" x="2295525" y="3455988"/>
          <p14:tracePt t="9406" x="2295525" y="3490913"/>
          <p14:tracePt t="9422" x="2295525" y="3536950"/>
          <p14:tracePt t="9422" x="2303463" y="3544888"/>
          <p14:tracePt t="9439" x="2322513" y="3589338"/>
          <p14:tracePt t="9455" x="2322513" y="3608388"/>
          <p14:tracePt t="9472" x="2322513" y="3625850"/>
          <p14:tracePt t="9489" x="2322513" y="3633788"/>
          <p14:tracePt t="9505" x="2330450" y="3652838"/>
          <p14:tracePt t="9522" x="2339975" y="3670300"/>
          <p14:tracePt t="9539" x="2339975" y="3697288"/>
          <p14:tracePt t="9555" x="2347913" y="3751263"/>
          <p14:tracePt t="9572" x="2357438" y="3795713"/>
          <p14:tracePt t="9589" x="2357438" y="3830638"/>
          <p14:tracePt t="9606" x="2366963" y="3867150"/>
          <p14:tracePt t="9622" x="2366963" y="3884613"/>
          <p14:tracePt t="9639" x="2366963" y="3894138"/>
          <p14:tracePt t="9656" x="2366963" y="3902075"/>
          <p14:tracePt t="9830" x="2366963" y="3894138"/>
          <p14:tracePt t="9838" x="2366963" y="3884613"/>
          <p14:tracePt t="9846" x="2366963" y="3867150"/>
          <p14:tracePt t="9855" x="2366963" y="3848100"/>
          <p14:tracePt t="9872" x="2384425" y="3813175"/>
          <p14:tracePt t="9889" x="2393950" y="3768725"/>
          <p14:tracePt t="9905" x="2401888" y="3724275"/>
          <p14:tracePt t="9922" x="2401888" y="3687763"/>
          <p14:tracePt t="9938" x="2401888" y="3652838"/>
          <p14:tracePt t="9956" x="2401888" y="3608388"/>
          <p14:tracePt t="9972" x="2401888" y="3581400"/>
          <p14:tracePt t="9988" x="2401888" y="3544888"/>
          <p14:tracePt t="10006" x="2401888" y="3482975"/>
          <p14:tracePt t="10022" x="2401888" y="3438525"/>
          <p14:tracePt t="10038" x="2401888" y="3384550"/>
          <p14:tracePt t="10056" x="2401888" y="3340100"/>
          <p14:tracePt t="10072" x="2401888" y="3276600"/>
          <p14:tracePt t="10089" x="2401888" y="3232150"/>
          <p14:tracePt t="10106" x="2401888" y="3179763"/>
          <p14:tracePt t="10122" x="2401888" y="3133725"/>
          <p14:tracePt t="10139" x="2401888" y="3081338"/>
          <p14:tracePt t="10156" x="2401888" y="3036888"/>
          <p14:tracePt t="10172" x="2401888" y="3009900"/>
          <p14:tracePt t="10190" x="2401888" y="2973388"/>
          <p14:tracePt t="10206" x="2411413" y="2946400"/>
          <p14:tracePt t="10222" x="2411413" y="2928938"/>
          <p14:tracePt t="10239" x="2411413" y="2911475"/>
          <p14:tracePt t="10256" x="2411413" y="2874963"/>
          <p14:tracePt t="10272" x="2411413" y="2840038"/>
          <p14:tracePt t="10290" x="2411413" y="2830513"/>
          <p14:tracePt t="10306" x="2419350" y="2786063"/>
          <p14:tracePt t="10322" x="2428875" y="2751138"/>
          <p14:tracePt t="10339" x="2428875" y="2714625"/>
          <p14:tracePt t="10356" x="2455863" y="2687638"/>
          <p14:tracePt t="10373" x="2455863" y="2652713"/>
          <p14:tracePt t="10373" x="2465388" y="2652713"/>
          <p14:tracePt t="10390" x="2473325" y="2625725"/>
          <p14:tracePt t="10406" x="2482850" y="2616200"/>
          <p14:tracePt t="10423" x="2482850" y="2598738"/>
          <p14:tracePt t="10469" x="2490788" y="2589213"/>
          <p14:tracePt t="10493" x="2500313" y="2581275"/>
          <p14:tracePt t="10518" x="2509838" y="2581275"/>
          <p14:tracePt t="10530" x="2527300" y="2581275"/>
          <p14:tracePt t="10531" x="2544763" y="2581275"/>
          <p14:tracePt t="10540" x="2571750" y="2581275"/>
          <p14:tracePt t="10557" x="2616200" y="2589213"/>
          <p14:tracePt t="10557" x="2633663" y="2598738"/>
          <p14:tracePt t="10574" x="2687638" y="2633663"/>
          <p14:tracePt t="10590" x="2751138" y="2679700"/>
          <p14:tracePt t="10607" x="2795588" y="2705100"/>
          <p14:tracePt t="10623" x="2813050" y="2741613"/>
          <p14:tracePt t="10640" x="2840038" y="2776538"/>
          <p14:tracePt t="10657" x="2847975" y="2803525"/>
          <p14:tracePt t="10674" x="2857500" y="2813050"/>
          <p14:tracePt t="10710" x="2867025" y="2822575"/>
          <p14:tracePt t="10724" x="2867025" y="2830513"/>
          <p14:tracePt t="10724" x="2874963" y="2830513"/>
          <p14:tracePt t="10740" x="2884488" y="2840038"/>
          <p14:tracePt t="10757" x="2894013" y="2840038"/>
          <p14:tracePt t="10857" x="2901950" y="2840038"/>
          <p14:tracePt t="10870" x="2911475" y="2840038"/>
          <p14:tracePt t="10878" x="2919413" y="2840038"/>
          <p14:tracePt t="10878" x="2938463" y="2840038"/>
          <p14:tracePt t="10894" x="2955925" y="2822575"/>
          <p14:tracePt t="10908" x="2965450" y="2822575"/>
          <p14:tracePt t="10908" x="2965450" y="2803525"/>
          <p14:tracePt t="10911" x="2982913" y="2786063"/>
          <p14:tracePt t="10924" x="2982913" y="2759075"/>
          <p14:tracePt t="10940" x="2990850" y="2732088"/>
          <p14:tracePt t="10958" x="2990850" y="2670175"/>
          <p14:tracePt t="10975" x="2990850" y="2633663"/>
          <p14:tracePt t="10991" x="2990850" y="2581275"/>
          <p14:tracePt t="11008" x="2990850" y="2544763"/>
          <p14:tracePt t="11024" x="2990850" y="2500313"/>
          <p14:tracePt t="11041" x="2973388" y="2446338"/>
          <p14:tracePt t="11058" x="2973388" y="2411413"/>
          <p14:tracePt t="11074" x="2965450" y="2384425"/>
          <p14:tracePt t="11091" x="2955925" y="2366963"/>
          <p14:tracePt t="11107" x="2946400" y="2347913"/>
          <p14:tracePt t="11125" x="2938463" y="2339975"/>
          <p14:tracePt t="11141" x="2919413" y="2312988"/>
          <p14:tracePt t="11158" x="2911475" y="2295525"/>
          <p14:tracePt t="11175" x="2894013" y="2268538"/>
          <p14:tracePt t="11191" x="2884488" y="2251075"/>
          <p14:tracePt t="11208" x="2867025" y="2224088"/>
          <p14:tracePt t="11224" x="2857500" y="2187575"/>
          <p14:tracePt t="11241" x="2830513" y="2160588"/>
          <p14:tracePt t="11258" x="2822575" y="2143125"/>
          <p14:tracePt t="11275" x="2822575" y="2133600"/>
          <p14:tracePt t="11342" x="2813050" y="2125663"/>
          <p14:tracePt t="11390" x="2803525" y="2125663"/>
          <p14:tracePt t="11406" x="2786063" y="2125663"/>
          <p14:tracePt t="11414" x="2768600" y="2152650"/>
          <p14:tracePt t="11416" x="2768600" y="2170113"/>
          <p14:tracePt t="11425" x="2741613" y="2205038"/>
          <p14:tracePt t="11442" x="2732088" y="2268538"/>
          <p14:tracePt t="11458" x="2732088" y="2295525"/>
          <p14:tracePt t="11475" x="2732088" y="2312988"/>
          <p14:tracePt t="11492" x="2732088" y="2339975"/>
          <p14:tracePt t="11508" x="2732088" y="2347913"/>
          <p14:tracePt t="11525" x="2732088" y="2366963"/>
          <p14:tracePt t="11566" x="2732088" y="2374900"/>
          <p14:tracePt t="11575" x="2732088" y="2384425"/>
          <p14:tracePt t="11592" x="2732088" y="2393950"/>
          <p14:tracePt t="11751" x="2732088" y="2384425"/>
          <p14:tracePt t="11758" x="2732088" y="2366963"/>
          <p14:tracePt t="11766" x="2732088" y="2357438"/>
          <p14:tracePt t="11767" x="2732088" y="2347913"/>
          <p14:tracePt t="11776" x="2732088" y="2322513"/>
          <p14:tracePt t="11792" x="2724150" y="2295525"/>
          <p14:tracePt t="11810" x="2714625" y="2276475"/>
          <p14:tracePt t="11826" x="2697163" y="2241550"/>
          <p14:tracePt t="11842" x="2679700" y="2205038"/>
          <p14:tracePt t="11860" x="2670175" y="2187575"/>
          <p14:tracePt t="11876" x="2643188" y="2160588"/>
          <p14:tracePt t="11892" x="2633663" y="2152650"/>
          <p14:tracePt t="11910" x="2608263" y="2125663"/>
          <p14:tracePt t="11927" x="2598738" y="2116138"/>
          <p14:tracePt t="11943" x="2581275" y="2116138"/>
          <p14:tracePt t="11960" x="2571750" y="2108200"/>
          <p14:tracePt t="11976" x="2554288" y="2108200"/>
          <p14:tracePt t="11993" x="2527300" y="2108200"/>
          <p14:tracePt t="12009" x="2473325" y="2108200"/>
          <p14:tracePt t="12026" x="2455863" y="2108200"/>
          <p14:tracePt t="12043" x="2446338" y="2108200"/>
          <p14:tracePt t="12059" x="2438400" y="2108200"/>
          <p14:tracePt t="12077" x="2419350" y="2108200"/>
          <p14:tracePt t="12093" x="2401888" y="2116138"/>
          <p14:tracePt t="12110" x="2384425" y="2143125"/>
          <p14:tracePt t="12127" x="2374900" y="2160588"/>
          <p14:tracePt t="12143" x="2357438" y="2179638"/>
          <p14:tracePt t="12159" x="2357438" y="2187575"/>
          <p14:tracePt t="12177" x="2357438" y="2197100"/>
          <p14:tracePt t="12193" x="2347913" y="2205038"/>
          <p14:tracePt t="12246" x="2339975" y="2214563"/>
          <p14:tracePt t="12262" x="2330450" y="2224088"/>
          <p14:tracePt t="12278" x="2322513" y="2232025"/>
          <p14:tracePt t="12302" x="2312988" y="2251075"/>
          <p14:tracePt t="12311" x="2303463" y="2259013"/>
          <p14:tracePt t="12342" x="2295525" y="2268538"/>
          <p14:tracePt t="12359" x="2295525" y="2276475"/>
          <p14:tracePt t="12382" x="2295525" y="2286000"/>
          <p14:tracePt t="12406" x="2295525" y="2295525"/>
          <p14:tracePt t="12408" x="2286000" y="2303463"/>
          <p14:tracePt t="12430" x="2276475" y="2312988"/>
          <p14:tracePt t="12462" x="2268538" y="2322513"/>
          <p14:tracePt t="12486" x="2268538" y="2330450"/>
          <p14:tracePt t="12510" x="2268538" y="2339975"/>
          <p14:tracePt t="12582" x="2268538" y="2347913"/>
          <p14:tracePt t="12590" x="2268538" y="2357438"/>
          <p14:tracePt t="12614" x="2251075" y="2374900"/>
          <p14:tracePt t="12686" x="2251075" y="2384425"/>
          <p14:tracePt t="12726" x="2251075" y="2393950"/>
          <p14:tracePt t="12742" x="2251075" y="2401888"/>
          <p14:tracePt t="12747" x="2251075" y="2411413"/>
          <p14:tracePt t="12761" x="2251075" y="2438400"/>
          <p14:tracePt t="12798" x="2251075" y="2446338"/>
          <p14:tracePt t="12806" x="2251075" y="2455863"/>
          <p14:tracePt t="12814" x="2251075" y="2465388"/>
          <p14:tracePt t="12828" x="2259013" y="2473325"/>
          <p14:tracePt t="12844" x="2259013" y="2482850"/>
          <p14:tracePt t="12862" x="2259013" y="2500313"/>
          <p14:tracePt t="12879" x="2259013" y="2517775"/>
          <p14:tracePt t="12895" x="2276475" y="2562225"/>
          <p14:tracePt t="12911" x="2276475" y="2581275"/>
          <p14:tracePt t="12928" x="2276475" y="2625725"/>
          <p14:tracePt t="12945" x="2276475" y="2679700"/>
          <p14:tracePt t="12961" x="2276475" y="2741613"/>
          <p14:tracePt t="12978" x="2276475" y="2813050"/>
          <p14:tracePt t="12995" x="2286000" y="2867025"/>
          <p14:tracePt t="13011" x="2295525" y="2928938"/>
          <p14:tracePt t="13028" x="2322513" y="3000375"/>
          <p14:tracePt t="13045" x="2366963" y="3071813"/>
          <p14:tracePt t="13062" x="2384425" y="3108325"/>
          <p14:tracePt t="13079" x="2401888" y="3152775"/>
          <p14:tracePt t="13095" x="2411413" y="3179763"/>
          <p14:tracePt t="13112" x="2411413" y="3214688"/>
          <p14:tracePt t="13128" x="2419350" y="3232150"/>
          <p14:tracePt t="13222" x="2419350" y="3241675"/>
          <p14:tracePt t="13246" x="2419350" y="3251200"/>
          <p14:tracePt t="13262" x="2419350" y="3241675"/>
          <p14:tracePt t="13270" x="2419350" y="3197225"/>
          <p14:tracePt t="13285" x="2446338" y="3089275"/>
          <p14:tracePt t="13286" x="2465388" y="3027363"/>
          <p14:tracePt t="13295" x="2500313" y="2946400"/>
          <p14:tracePt t="13312" x="2536825" y="2867025"/>
          <p14:tracePt t="13329" x="2544763" y="2813050"/>
          <p14:tracePt t="13345" x="2562225" y="2751138"/>
          <p14:tracePt t="13362" x="2571750" y="2705100"/>
          <p14:tracePt t="13379" x="2581275" y="2652713"/>
          <p14:tracePt t="13395" x="2581275" y="2598738"/>
          <p14:tracePt t="13412" x="2589213" y="2544763"/>
          <p14:tracePt t="13429" x="2598738" y="2500313"/>
          <p14:tracePt t="13446" x="2608263" y="2482850"/>
          <p14:tracePt t="13462" x="2608263" y="2473325"/>
          <p14:tracePt t="13479" x="2608263" y="2465388"/>
          <p14:tracePt t="13496" x="2608263" y="2455863"/>
          <p14:tracePt t="13542" x="2608263" y="2446338"/>
          <p14:tracePt t="13558" x="2608263" y="2438400"/>
          <p14:tracePt t="13614" x="2608263" y="2428875"/>
          <p14:tracePt t="13622" x="2608263" y="2419350"/>
          <p14:tracePt t="13629" x="2608263" y="2411413"/>
          <p14:tracePt t="13654" x="2608263" y="2401888"/>
          <p14:tracePt t="13806" x="2616200" y="2419350"/>
          <p14:tracePt t="13814" x="2633663" y="2455863"/>
          <p14:tracePt t="13822" x="2633663" y="2465388"/>
          <p14:tracePt t="13830" x="2660650" y="2509838"/>
          <p14:tracePt t="13847" x="2670175" y="2517775"/>
          <p14:tracePt t="13886" x="2687638" y="2527300"/>
          <p14:tracePt t="13917" x="2697163" y="2536825"/>
          <p14:tracePt t="13936" x="2705100" y="2536825"/>
          <p14:tracePt t="13950" x="2714625" y="2536825"/>
          <p14:tracePt t="13990" x="2724150" y="2536825"/>
          <p14:tracePt t="13998" x="2741613" y="2536825"/>
          <p14:tracePt t="14006" x="2751138" y="2536825"/>
          <p14:tracePt t="14014" x="2786063" y="2536825"/>
          <p14:tracePt t="14015" x="2822575" y="2509838"/>
          <p14:tracePt t="14030" x="2857500" y="2473325"/>
          <p14:tracePt t="14046" x="2884488" y="2455863"/>
          <p14:tracePt t="14064" x="2919413" y="2438400"/>
          <p14:tracePt t="14080" x="2938463" y="2419350"/>
          <p14:tracePt t="14097" x="2973388" y="2393950"/>
          <p14:tracePt t="14114" x="3009900" y="2366963"/>
          <p14:tracePt t="14130" x="3044825" y="2322513"/>
          <p14:tracePt t="14147" x="3054350" y="2303463"/>
          <p14:tracePt t="14164" x="3062288" y="2276475"/>
          <p14:tracePt t="14180" x="3062288" y="2268538"/>
          <p14:tracePt t="14247" x="3062288" y="2259013"/>
          <p14:tracePt t="14310" x="3062288" y="2251075"/>
          <p14:tracePt t="14327" x="3062288" y="2241550"/>
          <p14:tracePt t="14327" x="3054350" y="2232025"/>
          <p14:tracePt t="14350" x="3044825" y="2224088"/>
          <p14:tracePt t="14366" x="3044825" y="2205038"/>
          <p14:tracePt t="14374" x="3036888" y="2187575"/>
          <p14:tracePt t="14382" x="3027363" y="2160588"/>
          <p14:tracePt t="14398" x="3017838" y="2143125"/>
          <p14:tracePt t="14399" x="3009900" y="2116138"/>
          <p14:tracePt t="14414" x="3009900" y="2098675"/>
          <p14:tracePt t="14431" x="2990850" y="2062163"/>
          <p14:tracePt t="14448" x="2982913" y="2054225"/>
          <p14:tracePt t="14502" x="2973388" y="2054225"/>
          <p14:tracePt t="14510" x="2965450" y="2054225"/>
          <p14:tracePt t="14518" x="2955925" y="2054225"/>
          <p14:tracePt t="14526" x="2946400" y="2054225"/>
          <p14:tracePt t="14534" x="2938463" y="2054225"/>
          <p14:tracePt t="14548" x="2928938" y="2054225"/>
          <p14:tracePt t="14565" x="2919413" y="2054225"/>
          <p14:tracePt t="14581" x="2911475" y="2054225"/>
          <p14:tracePt t="14630" x="2894013" y="2054225"/>
          <p14:tracePt t="14646" x="2884488" y="2071688"/>
          <p14:tracePt t="14671" x="2884488" y="2089150"/>
          <p14:tracePt t="14687" x="2884488" y="2098675"/>
          <p14:tracePt t="14703" x="2874963" y="2116138"/>
          <p14:tracePt t="14734" x="2874963" y="2125663"/>
          <p14:tracePt t="14751" x="2874963" y="2143125"/>
          <p14:tracePt t="14766" x="2874963" y="2152650"/>
          <p14:tracePt t="14782" x="2874963" y="2160588"/>
          <p14:tracePt t="14790" x="2874963" y="2170113"/>
          <p14:tracePt t="14798" x="2874963" y="2179638"/>
          <p14:tracePt t="14815" x="2874963" y="2197100"/>
          <p14:tracePt t="14816" x="2874963" y="2205038"/>
          <p14:tracePt t="14832" x="2874963" y="2224088"/>
          <p14:tracePt t="14848" x="2874963" y="2232025"/>
          <p14:tracePt t="14866" x="2874963" y="2251075"/>
          <p14:tracePt t="14882" x="2874963" y="2259013"/>
          <p14:tracePt t="14898" x="2874963" y="2268538"/>
          <p14:tracePt t="14916" x="2874963" y="2286000"/>
          <p14:tracePt t="14932" x="2874963" y="2312988"/>
          <p14:tracePt t="14949" x="2874963" y="2330450"/>
          <p14:tracePt t="14965" x="2874963" y="2366963"/>
          <p14:tracePt t="14983" x="2874963" y="2393950"/>
          <p14:tracePt t="14999" x="2874963" y="2411413"/>
          <p14:tracePt t="15015" x="2874963" y="2446338"/>
          <p14:tracePt t="15033" x="2874963" y="2455863"/>
          <p14:tracePt t="15049" x="2874963" y="2482850"/>
          <p14:tracePt t="15065" x="2874963" y="2509838"/>
          <p14:tracePt t="15082" x="2874963" y="2527300"/>
          <p14:tracePt t="15099" x="2874963" y="2544763"/>
          <p14:tracePt t="15116" x="2874963" y="2562225"/>
          <p14:tracePt t="15132" x="2874963" y="2581275"/>
          <p14:tracePt t="15149" x="2874963" y="2608263"/>
          <p14:tracePt t="15167" x="2874963" y="2643188"/>
          <p14:tracePt t="15182" x="2874963" y="2652713"/>
          <p14:tracePt t="15200" x="2874963" y="2679700"/>
          <p14:tracePt t="15216" x="2874963" y="2697163"/>
          <p14:tracePt t="15232" x="2874963" y="2705100"/>
          <p14:tracePt t="15249" x="2874963" y="2724150"/>
          <p14:tracePt t="15266" x="2874963" y="2751138"/>
          <p14:tracePt t="15283" x="2874963" y="2768600"/>
          <p14:tracePt t="15299" x="2874963" y="2786063"/>
          <p14:tracePt t="15317" x="2874963" y="2813050"/>
          <p14:tracePt t="15333" x="2874963" y="2840038"/>
          <p14:tracePt t="15349" x="2874963" y="2884488"/>
          <p14:tracePt t="15367" x="2874963" y="2911475"/>
          <p14:tracePt t="15383" x="2867025" y="2928938"/>
          <p14:tracePt t="15399" x="2857500" y="2938463"/>
          <p14:tracePt t="15416" x="2847975" y="2955925"/>
          <p14:tracePt t="15433" x="2847975" y="2982913"/>
          <p14:tracePt t="15450" x="2840038" y="2990850"/>
          <p14:tracePt t="15466" x="2840038" y="3009900"/>
          <p14:tracePt t="15484" x="2840038" y="3017838"/>
          <p14:tracePt t="15614" x="2840038" y="3027363"/>
          <p14:tracePt t="15630" x="2847975" y="3027363"/>
          <p14:tracePt t="15646" x="2847975" y="3000375"/>
          <p14:tracePt t="15654" x="2847975" y="2990850"/>
          <p14:tracePt t="15662" x="2847975" y="2965450"/>
          <p14:tracePt t="15670" x="2857500" y="2919413"/>
          <p14:tracePt t="15684" x="2867025" y="2867025"/>
          <p14:tracePt t="15700" x="2867025" y="2822575"/>
          <p14:tracePt t="15717" x="2884488" y="2751138"/>
          <p14:tracePt t="15734" x="2894013" y="2714625"/>
          <p14:tracePt t="15751" x="2901950" y="2660650"/>
          <p14:tracePt t="15767" x="2911475" y="2616200"/>
          <p14:tracePt t="15783" x="2911475" y="2581275"/>
          <p14:tracePt t="15801" x="2919413" y="2527300"/>
          <p14:tracePt t="15817" x="2928938" y="2500313"/>
          <p14:tracePt t="15833" x="2928938" y="2490788"/>
          <p14:tracePt t="15851" x="2928938" y="2465388"/>
          <p14:tracePt t="15867" x="2928938" y="2455863"/>
          <p14:tracePt t="15884" x="2928938" y="2438400"/>
          <p14:tracePt t="15901" x="2928938" y="2428875"/>
          <p14:tracePt t="15917" x="2928938" y="2411413"/>
          <p14:tracePt t="15934" x="2946400" y="2401888"/>
          <p14:tracePt t="15974" x="2946400" y="2393950"/>
          <p14:tracePt t="15984" x="2946400" y="2384425"/>
          <p14:tracePt t="15985" x="2946400" y="2366963"/>
          <p14:tracePt t="16001" x="2946400" y="2347913"/>
          <p14:tracePt t="16018" x="2955925" y="2322513"/>
          <p14:tracePt t="16034" x="2965450" y="2295525"/>
          <p14:tracePt t="16051" x="2965450" y="2286000"/>
          <p14:tracePt t="16068" x="2965450" y="2268538"/>
          <p14:tracePt t="16084" x="2973388" y="2259013"/>
          <p14:tracePt t="16214" x="2973388" y="2251075"/>
          <p14:tracePt t="16246" x="2965450" y="2251075"/>
          <p14:tracePt t="16252" x="2946400" y="2259013"/>
          <p14:tracePt t="16268" x="2946400" y="2276475"/>
          <p14:tracePt t="16268" x="2938463" y="2303463"/>
          <p14:tracePt t="16284" x="2919413" y="2330450"/>
          <p14:tracePt t="16302" x="2911475" y="2384425"/>
          <p14:tracePt t="16318" x="2901950" y="2411413"/>
          <p14:tracePt t="16335" x="2894013" y="2428875"/>
          <p14:tracePt t="16352" x="2874963" y="2465388"/>
          <p14:tracePt t="16368" x="2874963" y="2482850"/>
          <p14:tracePt t="16385" x="2857500" y="2509838"/>
          <p14:tracePt t="16402" x="2857500" y="2517775"/>
          <p14:tracePt t="16418" x="2847975" y="2544763"/>
          <p14:tracePt t="16435" x="2847975" y="2554288"/>
          <p14:tracePt t="16452" x="2847975" y="2571750"/>
          <p14:tracePt t="16468" x="2840038" y="2608263"/>
          <p14:tracePt t="16485" x="2830513" y="2652713"/>
          <p14:tracePt t="16503" x="2830513" y="2660650"/>
          <p14:tracePt t="16519" x="2830513" y="2679700"/>
          <p14:tracePt t="16535" x="2830513" y="2697163"/>
          <p14:tracePt t="16552" x="2830513" y="2714625"/>
          <p14:tracePt t="16569" x="2830513" y="2741613"/>
          <p14:tracePt t="16585" x="2830513" y="2776538"/>
          <p14:tracePt t="16602" x="2830513" y="2813050"/>
          <p14:tracePt t="16619" x="2830513" y="2847975"/>
          <p14:tracePt t="16636" x="2830513" y="2894013"/>
          <p14:tracePt t="16652" x="2830513" y="2901950"/>
          <p14:tracePt t="16669" x="2830513" y="2919413"/>
          <p14:tracePt t="16686" x="2830513" y="2938463"/>
          <p14:tracePt t="16862" x="2840038" y="2919413"/>
          <p14:tracePt t="16874" x="2840038" y="2884488"/>
          <p14:tracePt t="16878" x="2847975" y="2803525"/>
          <p14:tracePt t="16887" x="2847975" y="2741613"/>
          <p14:tracePt t="16903" x="2847975" y="2679700"/>
          <p14:tracePt t="16919" x="2847975" y="2643188"/>
          <p14:tracePt t="16936" x="2847975" y="2608263"/>
          <p14:tracePt t="16953" x="2847975" y="2581275"/>
          <p14:tracePt t="16969" x="2847975" y="2544763"/>
          <p14:tracePt t="16986" x="2847975" y="2509838"/>
          <p14:tracePt t="17003" x="2847975" y="2482850"/>
          <p14:tracePt t="17020" x="2840038" y="2446338"/>
          <p14:tracePt t="17036" x="2822575" y="2411413"/>
          <p14:tracePt t="17053" x="2813050" y="2374900"/>
          <p14:tracePt t="17071" x="2795588" y="2357438"/>
          <p14:tracePt t="17087" x="2786063" y="2347913"/>
          <p14:tracePt t="17103" x="2776538" y="2330450"/>
          <p14:tracePt t="17120" x="2759075" y="2312988"/>
          <p14:tracePt t="17137" x="2741613" y="2303463"/>
          <p14:tracePt t="17153" x="2732088" y="2295525"/>
          <p14:tracePt t="17171" x="2705100" y="2276475"/>
          <p14:tracePt t="17187" x="2670175" y="2268538"/>
          <p14:tracePt t="17203" x="2625725" y="2268538"/>
          <p14:tracePt t="17220" x="2589213" y="2251075"/>
          <p14:tracePt t="17237" x="2554288" y="2241550"/>
          <p14:tracePt t="17237" x="2544763" y="2241550"/>
          <p14:tracePt t="17254" x="2517775" y="2241550"/>
          <p14:tracePt t="17270" x="2500313" y="2241550"/>
          <p14:tracePt t="17287" x="2482850" y="2241550"/>
          <p14:tracePt t="17303" x="2465388" y="2241550"/>
          <p14:tracePt t="17320" x="2446338" y="2251075"/>
          <p14:tracePt t="17337" x="2419350" y="2268538"/>
          <p14:tracePt t="17354" x="2401888" y="2286000"/>
          <p14:tracePt t="17370" x="2393950" y="2303463"/>
          <p14:tracePt t="17387" x="2374900" y="2322513"/>
          <p14:tracePt t="17404" x="2374900" y="2339975"/>
          <p14:tracePt t="17421" x="2374900" y="2347913"/>
          <p14:tracePt t="17437" x="2366963" y="2384425"/>
          <p14:tracePt t="17454" x="2366963" y="2393950"/>
          <p14:tracePt t="17471" x="2347913" y="2428875"/>
          <p14:tracePt t="17487" x="2339975" y="2446338"/>
          <p14:tracePt t="17503" x="2339975" y="2482850"/>
          <p14:tracePt t="17521" x="2330450" y="2500313"/>
          <p14:tracePt t="17537" x="2330450" y="2527300"/>
          <p14:tracePt t="17554" x="2330450" y="2536825"/>
          <p14:tracePt t="17572" x="2330450" y="2554288"/>
          <p14:tracePt t="17588" x="2322513" y="2562225"/>
          <p14:tracePt t="17604" x="2322513" y="2581275"/>
          <p14:tracePt t="17620" x="2322513" y="2589213"/>
          <p14:tracePt t="17638" x="2322513" y="2633663"/>
          <p14:tracePt t="17655" x="2322513" y="2652713"/>
          <p14:tracePt t="17671" x="2322513" y="2670175"/>
          <p14:tracePt t="17687" x="2322513" y="2687638"/>
          <p14:tracePt t="17705" x="2322513" y="2697163"/>
          <p14:tracePt t="17721" x="2322513" y="2714625"/>
          <p14:tracePt t="17737" x="2322513" y="2724150"/>
          <p14:tracePt t="17755" x="2312988" y="2751138"/>
          <p14:tracePt t="17771" x="2312988" y="2768600"/>
          <p14:tracePt t="17787" x="2312988" y="2776538"/>
          <p14:tracePt t="17805" x="2295525" y="2822575"/>
          <p14:tracePt t="17821" x="2286000" y="2847975"/>
          <p14:tracePt t="17838" x="2276475" y="2884488"/>
          <p14:tracePt t="17855" x="2276475" y="2901950"/>
          <p14:tracePt t="17871" x="2276475" y="2938463"/>
          <p14:tracePt t="17888" x="2259013" y="2965450"/>
          <p14:tracePt t="17905" x="2259013" y="2982913"/>
          <p14:tracePt t="17921" x="2259013" y="3000375"/>
          <p14:tracePt t="17938" x="2259013" y="3017838"/>
          <p14:tracePt t="17955" x="2259013" y="3044825"/>
          <p14:tracePt t="17971" x="2259013" y="3062288"/>
          <p14:tracePt t="17988" x="2251075" y="3071813"/>
          <p14:tracePt t="18005" x="2241550" y="3089275"/>
          <p14:tracePt t="18005" x="2241550" y="3098800"/>
          <p14:tracePt t="18022" x="2241550" y="3116263"/>
          <p14:tracePt t="18039" x="2241550" y="3133725"/>
          <p14:tracePt t="18055" x="2232025" y="3143250"/>
          <p14:tracePt t="18072" x="2232025" y="3160713"/>
          <p14:tracePt t="18089" x="2232025" y="3179763"/>
          <p14:tracePt t="18105" x="2232025" y="3187700"/>
          <p14:tracePt t="18122" x="2232025" y="3214688"/>
          <p14:tracePt t="18138" x="2232025" y="3224213"/>
          <p14:tracePt t="18155" x="2232025" y="3232150"/>
          <p14:tracePt t="18172" x="2232025" y="3259138"/>
          <p14:tracePt t="18188" x="2232025" y="3268663"/>
          <p14:tracePt t="18205" x="2224088" y="3286125"/>
          <p14:tracePt t="18222" x="2224088" y="3295650"/>
          <p14:tracePt t="18238" x="2224088" y="3322638"/>
          <p14:tracePt t="18256" x="2224088" y="3330575"/>
          <p14:tracePt t="18272" x="2224088" y="3348038"/>
          <p14:tracePt t="18288" x="2224088" y="3367088"/>
          <p14:tracePt t="18306" x="2224088" y="3375025"/>
          <p14:tracePt t="18322" x="2224088" y="3384550"/>
          <p14:tracePt t="18338" x="2224088" y="3394075"/>
          <p14:tracePt t="18356" x="2224088" y="3402013"/>
          <p14:tracePt t="18372" x="2224088" y="3419475"/>
          <p14:tracePt t="18389" x="2224088" y="3429000"/>
          <p14:tracePt t="18407" x="2224088" y="3446463"/>
          <p14:tracePt t="18422" x="2224088" y="3465513"/>
          <p14:tracePt t="18439" x="2224088" y="3482975"/>
          <p14:tracePt t="18456" x="2232025" y="3509963"/>
          <p14:tracePt t="18472" x="2241550" y="3536950"/>
          <p14:tracePt t="18489" x="2251075" y="3562350"/>
          <p14:tracePt t="18506" x="2268538" y="3589338"/>
          <p14:tracePt t="18523" x="2286000" y="3616325"/>
          <p14:tracePt t="18539" x="2295525" y="3652838"/>
          <p14:tracePt t="18556" x="2295525" y="3679825"/>
          <p14:tracePt t="18573" x="2295525" y="3697288"/>
          <p14:tracePt t="18589" x="2312988" y="3714750"/>
          <p14:tracePt t="18607" x="2322513" y="3732213"/>
          <p14:tracePt t="18623" x="2322513" y="3741738"/>
          <p14:tracePt t="18663" x="2322513" y="3751263"/>
          <p14:tracePt t="18665" x="2330450" y="3759200"/>
          <p14:tracePt t="18673" x="2330450" y="3768725"/>
          <p14:tracePt t="18710" x="2330450" y="3776663"/>
          <p14:tracePt t="18723" x="2330450" y="3786188"/>
          <p14:tracePt t="18723" x="2330450" y="3795713"/>
          <p14:tracePt t="18739" x="2339975" y="3803650"/>
          <p14:tracePt t="18782" x="2339975" y="3813175"/>
          <p14:tracePt t="18814" x="2339975" y="3822700"/>
          <p14:tracePt t="18822" x="2339975" y="3830638"/>
          <p14:tracePt t="18830" x="2339975" y="3840163"/>
          <p14:tracePt t="18853" x="2339975" y="3848100"/>
          <p14:tracePt t="18870" x="2339975" y="3857625"/>
          <p14:tracePt t="18878" x="2339975" y="3867150"/>
          <p14:tracePt t="18894" x="2347913" y="3884613"/>
          <p14:tracePt t="18910" x="2347913" y="3894138"/>
          <p14:tracePt t="18934" x="2347913" y="3902075"/>
          <p14:tracePt t="18942" x="2347913" y="3911600"/>
          <p14:tracePt t="18942" x="2347913" y="3919538"/>
          <p14:tracePt t="18956" x="2347913" y="3929063"/>
          <p14:tracePt t="18974" x="2347913" y="3946525"/>
          <p14:tracePt t="19142" x="2347913" y="3956050"/>
          <p14:tracePt t="19157" x="2347913" y="3973513"/>
          <p14:tracePt t="19174" x="2347913" y="3983038"/>
          <p14:tracePt t="19190" x="2347913" y="4000500"/>
          <p14:tracePt t="19206" x="2347913" y="4017963"/>
          <p14:tracePt t="19214" x="2347913" y="4027488"/>
          <p14:tracePt t="19230" x="2347913" y="4037013"/>
          <p14:tracePt t="19240" x="2339975" y="4054475"/>
          <p14:tracePt t="19241" x="2339975" y="4071938"/>
          <p14:tracePt t="19257" x="2339975" y="4089400"/>
          <p14:tracePt t="19274" x="2339975" y="4108450"/>
          <p14:tracePt t="19291" x="2339975" y="4116388"/>
          <p14:tracePt t="19307" x="2339975" y="4143375"/>
          <p14:tracePt t="19350" x="2330450" y="4152900"/>
          <p14:tracePt t="19430" x="2322513" y="4152900"/>
          <p14:tracePt t="19454" x="2303463" y="4143375"/>
          <p14:tracePt t="19470" x="2303463" y="4133850"/>
          <p14:tracePt t="19478" x="2303463" y="4116388"/>
          <p14:tracePt t="19485" x="2303463" y="4108450"/>
          <p14:tracePt t="19492" x="2303463" y="4089400"/>
          <p14:tracePt t="19508" x="2303463" y="4062413"/>
          <p14:tracePt t="19525" x="2303463" y="4054475"/>
          <p14:tracePt t="19541" x="2312988" y="4017963"/>
          <p14:tracePt t="19559" x="2322513" y="4000500"/>
          <p14:tracePt t="19576" x="2339975" y="3973513"/>
          <p14:tracePt t="19591" x="2347913" y="3965575"/>
          <p14:tracePt t="19609" x="2357438" y="3938588"/>
          <p14:tracePt t="19625" x="2374900" y="3929063"/>
          <p14:tracePt t="19642" x="2393950" y="3919538"/>
          <p14:tracePt t="19658" x="2411413" y="3911600"/>
          <p14:tracePt t="19675" x="2419350" y="3911600"/>
          <p14:tracePt t="19692" x="2438400" y="3902075"/>
          <p14:tracePt t="19708" x="2446338" y="3902075"/>
          <p14:tracePt t="19725" x="2473325" y="3902075"/>
          <p14:tracePt t="19742" x="2482850" y="3902075"/>
          <p14:tracePt t="19758" x="2500313" y="3902075"/>
          <p14:tracePt t="19775" x="2517775" y="3911600"/>
          <p14:tracePt t="19792" x="2536825" y="3919538"/>
          <p14:tracePt t="19808" x="2544763" y="3929063"/>
          <p14:tracePt t="19825" x="2554288" y="3938588"/>
          <p14:tracePt t="19990" x="2544763" y="3938588"/>
          <p14:tracePt t="19997" x="2536825" y="3938588"/>
          <p14:tracePt t="19998" x="2517775" y="3938588"/>
          <p14:tracePt t="20009" x="2482850" y="3938588"/>
          <p14:tracePt t="20026" x="2473325" y="3938588"/>
          <p14:tracePt t="20042" x="2455863" y="3938588"/>
          <p14:tracePt t="20078" x="2446338" y="3938588"/>
          <p14:tracePt t="20093" x="2438400" y="3946525"/>
          <p14:tracePt t="20118" x="2428875" y="3956050"/>
          <p14:tracePt t="20126" x="2419350" y="3956050"/>
          <p14:tracePt t="20150" x="2411413" y="3965575"/>
          <p14:tracePt t="20174" x="2411413" y="3973513"/>
          <p14:tracePt t="20182" x="2401888" y="3983038"/>
          <p14:tracePt t="20190" x="2401888" y="3990975"/>
          <p14:tracePt t="20192" x="2401888" y="4000500"/>
          <p14:tracePt t="20209" x="2393950" y="4017963"/>
          <p14:tracePt t="20226" x="2384425" y="4027488"/>
          <p14:tracePt t="20242" x="2384425" y="4044950"/>
          <p14:tracePt t="20259" x="2374900" y="4062413"/>
          <p14:tracePt t="20276" x="2366963" y="4081463"/>
          <p14:tracePt t="20310" x="2357438" y="4089400"/>
          <p14:tracePt t="20351" x="2347913" y="4089400"/>
          <p14:tracePt t="20358" x="2347913" y="4098925"/>
          <p14:tracePt t="20494" x="2347913" y="4089400"/>
          <p14:tracePt t="20510" x="2347913" y="4071938"/>
          <p14:tracePt t="20518" x="2347913" y="4062413"/>
          <p14:tracePt t="20526" x="2347913" y="4054475"/>
          <p14:tracePt t="20534" x="2347913" y="4044950"/>
          <p14:tracePt t="20543" x="2347913" y="4037013"/>
          <p14:tracePt t="20561" x="2347913" y="4027488"/>
          <p14:tracePt t="20576" x="2347913" y="4010025"/>
          <p14:tracePt t="20594" x="2357438" y="3990975"/>
          <p14:tracePt t="20610" x="2374900" y="3973513"/>
          <p14:tracePt t="20626" x="2384425" y="3973513"/>
          <p14:tracePt t="20644" x="2401888" y="3973513"/>
          <p14:tracePt t="20660" x="2428875" y="3965575"/>
          <p14:tracePt t="20677" x="2446338" y="3956050"/>
          <p14:tracePt t="20693" x="2455863" y="3956050"/>
          <p14:tracePt t="20710" x="2473325" y="3956050"/>
          <p14:tracePt t="20765" x="2482850" y="3956050"/>
          <p14:tracePt t="20797" x="2500313" y="3956050"/>
          <p14:tracePt t="21270" x="2500313" y="3946525"/>
          <p14:tracePt t="21286" x="2500313" y="3938588"/>
          <p14:tracePt t="21310" x="2500313" y="3929063"/>
          <p14:tracePt t="21366" x="2500313" y="3919538"/>
          <p14:tracePt t="21390" x="2500313" y="3902075"/>
          <p14:tracePt t="21398" x="2500313" y="3894138"/>
          <p14:tracePt t="21413" x="2500313" y="3884613"/>
          <p14:tracePt t="21429" x="2500313" y="3867150"/>
          <p14:tracePt t="21429" x="2500313" y="3857625"/>
          <p14:tracePt t="21445" x="2500313" y="3848100"/>
          <p14:tracePt t="21462" x="2500313" y="3840163"/>
          <p14:tracePt t="21550" x="2500313" y="3830638"/>
          <p14:tracePt t="21679" x="2500313" y="3822700"/>
          <p14:tracePt t="21703" x="2500313" y="3813175"/>
          <p14:tracePt t="21719" x="2500313" y="3803650"/>
          <p14:tracePt t="21720" x="2490788" y="3795713"/>
          <p14:tracePt t="21730" x="2482850" y="3786188"/>
          <p14:tracePt t="21746" x="2473325" y="3759200"/>
          <p14:tracePt t="21764" x="2473325" y="3751263"/>
          <p14:tracePt t="21780" x="2465388" y="3741738"/>
          <p14:tracePt t="21797" x="2446338" y="3724275"/>
          <p14:tracePt t="21831" x="2438400" y="3705225"/>
          <p14:tracePt t="21831" x="2428875" y="3687763"/>
          <p14:tracePt t="21847" x="2419350" y="3670300"/>
          <p14:tracePt t="21863" x="2419350" y="3652838"/>
          <p14:tracePt t="21881" x="2411413" y="3633788"/>
          <p14:tracePt t="21897" x="2393950" y="3608388"/>
          <p14:tracePt t="21914" x="2393950" y="3589338"/>
          <p14:tracePt t="21931" x="2393950" y="3581400"/>
          <p14:tracePt t="21947" x="2393950" y="3562350"/>
          <p14:tracePt t="21982" x="2393950" y="3554413"/>
          <p14:tracePt t="21983" x="2393950" y="3536950"/>
          <p14:tracePt t="21997" x="2393950" y="3527425"/>
          <p14:tracePt t="22014" x="2393950" y="3482975"/>
          <p14:tracePt t="22014" x="2393950" y="3473450"/>
          <p14:tracePt t="22032" x="2393950" y="3446463"/>
          <p14:tracePt t="22047" x="2393950" y="3419475"/>
          <p14:tracePt t="22064" x="2393950" y="3394075"/>
          <p14:tracePt t="22081" x="2393950" y="3375025"/>
          <p14:tracePt t="22097" x="2393950" y="3348038"/>
          <p14:tracePt t="22114" x="2393950" y="3322638"/>
          <p14:tracePt t="22131" x="2393950" y="3303588"/>
          <p14:tracePt t="22147" x="2393950" y="3286125"/>
          <p14:tracePt t="22163" x="2393950" y="3251200"/>
          <p14:tracePt t="22180" x="2393950" y="3205163"/>
          <p14:tracePt t="22196" x="2393950" y="3170238"/>
          <p14:tracePt t="22213" x="2401888" y="3108325"/>
          <p14:tracePt t="22231" x="2411413" y="3071813"/>
          <p14:tracePt t="22247" x="2411413" y="3054350"/>
          <p14:tracePt t="22263" x="2419350" y="3017838"/>
          <p14:tracePt t="22280" x="2428875" y="3009900"/>
          <p14:tracePt t="22297" x="2428875" y="2982913"/>
          <p14:tracePt t="22313" x="2428875" y="2965450"/>
          <p14:tracePt t="22330" x="2428875" y="2955925"/>
          <p14:tracePt t="22347" x="2428875" y="2928938"/>
          <p14:tracePt t="22364" x="2428875" y="2911475"/>
          <p14:tracePt t="22380" x="2428875" y="2874963"/>
          <p14:tracePt t="22397" x="2428875" y="2847975"/>
          <p14:tracePt t="22415" x="2428875" y="2830513"/>
          <p14:tracePt t="22430" x="2428875" y="2822575"/>
          <p14:tracePt t="22447" x="2428875" y="2813050"/>
          <p14:tracePt t="22502" x="2428875" y="2803525"/>
          <p14:tracePt t="22510" x="2438400" y="2786063"/>
          <p14:tracePt t="22526" x="2446338" y="2768600"/>
          <p14:tracePt t="22534" x="2446338" y="2759075"/>
          <p14:tracePt t="22538" x="2455863" y="2751138"/>
          <p14:tracePt t="22547" x="2465388" y="2732088"/>
          <p14:tracePt t="22582" x="2465388" y="2724150"/>
          <p14:tracePt t="22606" x="2482850" y="2714625"/>
          <p14:tracePt t="22622" x="2482850" y="2705100"/>
          <p14:tracePt t="22630" x="2482850" y="2697163"/>
          <p14:tracePt t="22648" x="2490788" y="2697163"/>
          <p14:tracePt t="22648" x="2490788" y="2687638"/>
          <p14:tracePt t="22664" x="2509838" y="2679700"/>
          <p14:tracePt t="22681" x="2517775" y="2679700"/>
          <p14:tracePt t="22697" x="2527300" y="2679700"/>
          <p14:tracePt t="22715" x="2536825" y="2679700"/>
          <p14:tracePt t="22731" x="2544763" y="2679700"/>
          <p14:tracePt t="22799" x="2554288" y="2679700"/>
          <p14:tracePt t="22807" x="2562225" y="2679700"/>
          <p14:tracePt t="22823" x="2571750" y="2697163"/>
          <p14:tracePt t="22832" x="2581275" y="2724150"/>
          <p14:tracePt t="22833" x="2598738" y="2741613"/>
          <p14:tracePt t="22849" x="2625725" y="2786063"/>
          <p14:tracePt t="22866" x="2633663" y="2803525"/>
          <p14:tracePt t="22883" x="2652713" y="2840038"/>
          <p14:tracePt t="22899" x="2652713" y="2847975"/>
          <p14:tracePt t="22916" x="2660650" y="2857500"/>
          <p14:tracePt t="22932" x="2670175" y="2874963"/>
          <p14:tracePt t="22948" x="2679700" y="2884488"/>
          <p14:tracePt t="22965" x="2687638" y="2911475"/>
          <p14:tracePt t="22984" x="2697163" y="2938463"/>
          <p14:tracePt t="22999" x="2714625" y="2965450"/>
          <p14:tracePt t="23016" x="2724150" y="2990850"/>
          <p14:tracePt t="23032" x="2732088" y="3009900"/>
          <p14:tracePt t="23048" x="2741613" y="3027363"/>
          <p14:tracePt t="23065" x="2741613" y="3036888"/>
          <p14:tracePt t="23082" x="2751138" y="3062288"/>
          <p14:tracePt t="23098" x="2759075" y="3081338"/>
          <p14:tracePt t="23115" x="2776538" y="3098800"/>
          <p14:tracePt t="23132" x="2776538" y="3125788"/>
          <p14:tracePt t="23149" x="2786063" y="3133725"/>
          <p14:tracePt t="23165" x="2795588" y="3152775"/>
          <p14:tracePt t="23182" x="2803525" y="3160713"/>
          <p14:tracePt t="23230" x="2813050" y="3170238"/>
          <p14:tracePt t="23253" x="2813050" y="3179763"/>
          <p14:tracePt t="23262" x="2822575" y="3187700"/>
          <p14:tracePt t="23278" x="2830513" y="3187700"/>
          <p14:tracePt t="23302" x="2830513" y="3197225"/>
          <p14:tracePt t="23463" x="2830513" y="3187700"/>
          <p14:tracePt t="23471" x="2830513" y="3179763"/>
          <p14:tracePt t="23479" x="2830513" y="3152775"/>
          <p14:tracePt t="23483" x="2830513" y="3133725"/>
          <p14:tracePt t="23500" x="2830513" y="3108325"/>
          <p14:tracePt t="23517" x="2830513" y="3089275"/>
          <p14:tracePt t="23534" x="2830513" y="3054350"/>
          <p14:tracePt t="23550" x="2830513" y="3027363"/>
          <p14:tracePt t="23568" x="2830513" y="3000375"/>
          <p14:tracePt t="23584" x="2830513" y="2982913"/>
          <p14:tracePt t="23601" x="2830513" y="2965450"/>
          <p14:tracePt t="23617" x="2830513" y="2946400"/>
          <p14:tracePt t="23634" x="2830513" y="2919413"/>
          <p14:tracePt t="23650" x="2830513" y="2911475"/>
          <p14:tracePt t="23667" x="2830513" y="2901950"/>
          <p14:tracePt t="23703" x="2830513" y="2894013"/>
          <p14:tracePt t="23719" x="2830513" y="2884488"/>
          <p14:tracePt t="23734" x="2822575" y="2884488"/>
          <p14:tracePt t="23759" x="2822575" y="2867025"/>
          <p14:tracePt t="23767" x="2822575" y="2857500"/>
          <p14:tracePt t="23791" x="2822575" y="2847975"/>
          <p14:tracePt t="23800" x="2822575" y="2840038"/>
          <p14:tracePt t="23801" x="2822575" y="2813050"/>
          <p14:tracePt t="23818" x="2813050" y="2803525"/>
          <p14:tracePt t="23834" x="2803525" y="2795588"/>
          <p14:tracePt t="23851" x="2803525" y="2786063"/>
          <p14:tracePt t="23868" x="2795588" y="2786063"/>
          <p14:tracePt t="23884" x="2786063" y="2768600"/>
          <p14:tracePt t="23901" x="2786063" y="2759075"/>
          <p14:tracePt t="23917" x="2768600" y="2751138"/>
          <p14:tracePt t="23935" x="2759075" y="2732088"/>
          <p14:tracePt t="23951" x="2741613" y="2724150"/>
          <p14:tracePt t="23969" x="2732088" y="2705100"/>
          <p14:tracePt t="23985" x="2724150" y="2705100"/>
          <p14:tracePt t="24001" x="2714625" y="2697163"/>
          <p14:tracePt t="24039" x="2697163" y="2697163"/>
          <p14:tracePt t="24079" x="2687638" y="2687638"/>
          <p14:tracePt t="24084" x="2679700" y="2679700"/>
          <p14:tracePt t="24101" x="2670175" y="2679700"/>
          <p14:tracePt t="24102" x="2652713" y="2679700"/>
          <p14:tracePt t="24118" x="2643188" y="2679700"/>
          <p14:tracePt t="24135" x="2625725" y="2679700"/>
          <p14:tracePt t="24175" x="2616200" y="2679700"/>
          <p14:tracePt t="24191" x="2608263" y="2679700"/>
          <p14:tracePt t="24207" x="2598738" y="2679700"/>
          <p14:tracePt t="24207" x="2589213" y="2679700"/>
          <p14:tracePt t="24218" x="2581275" y="2679700"/>
          <p14:tracePt t="24235" x="2562225" y="2679700"/>
          <p14:tracePt t="24251" x="2554288" y="2687638"/>
          <p14:tracePt t="24269" x="2536825" y="2687638"/>
          <p14:tracePt t="24285" x="2527300" y="2697163"/>
          <p14:tracePt t="24302" x="2509838" y="2705100"/>
          <p14:tracePt t="24319" x="2500313" y="2714625"/>
          <p14:tracePt t="24335" x="2482850" y="2732088"/>
          <p14:tracePt t="24352" x="2473325" y="2741613"/>
          <p14:tracePt t="24369" x="2455863" y="2768600"/>
          <p14:tracePt t="24386" x="2455863" y="2776538"/>
          <p14:tracePt t="24402" x="2446338" y="2786063"/>
          <p14:tracePt t="24418" x="2428875" y="2795588"/>
          <p14:tracePt t="24436" x="2428875" y="2803525"/>
          <p14:tracePt t="24452" x="2419350" y="2822575"/>
          <p14:tracePt t="24469" x="2411413" y="2830513"/>
          <p14:tracePt t="24486" x="2393950" y="2857500"/>
          <p14:tracePt t="24503" x="2384425" y="2884488"/>
          <p14:tracePt t="24520" x="2374900" y="2911475"/>
          <p14:tracePt t="24536" x="2366963" y="2928938"/>
          <p14:tracePt t="24552" x="2357438" y="2955925"/>
          <p14:tracePt t="24569" x="2339975" y="2973388"/>
          <p14:tracePt t="24586" x="2339975" y="2990850"/>
          <p14:tracePt t="24602" x="2330450" y="3009900"/>
          <p14:tracePt t="24620" x="2322513" y="3044825"/>
          <p14:tracePt t="24636" x="2312988" y="3062288"/>
          <p14:tracePt t="24653" x="2303463" y="3098800"/>
          <p14:tracePt t="24670" x="2303463" y="3143250"/>
          <p14:tracePt t="24686" x="2295525" y="3214688"/>
          <p14:tracePt t="24703" x="2295525" y="3259138"/>
          <p14:tracePt t="24719" x="2276475" y="3303588"/>
          <p14:tracePt t="24736" x="2268538" y="3340100"/>
          <p14:tracePt t="24753" x="2268538" y="3357563"/>
          <p14:tracePt t="24769" x="2268538" y="3375025"/>
          <p14:tracePt t="24787" x="2268538" y="3384550"/>
          <p14:tracePt t="24803" x="2268538" y="3419475"/>
          <p14:tracePt t="24820" x="2268538" y="3446463"/>
          <p14:tracePt t="24836" x="2268538" y="3473450"/>
          <p14:tracePt t="24852" x="2268538" y="3509963"/>
          <p14:tracePt t="24869" x="2268538" y="3536950"/>
          <p14:tracePt t="24885" x="2276475" y="3581400"/>
          <p14:tracePt t="24903" x="2286000" y="3608388"/>
          <p14:tracePt t="24919" x="2286000" y="3633788"/>
          <p14:tracePt t="24935" x="2286000" y="3660775"/>
          <p14:tracePt t="24953" x="2303463" y="3679825"/>
          <p14:tracePt t="24969" x="2312988" y="3687763"/>
          <p14:tracePt t="24985" x="2330450" y="3714750"/>
          <p14:tracePt t="25002" x="2339975" y="3732213"/>
          <p14:tracePt t="25019" x="2366963" y="3768725"/>
          <p14:tracePt t="25036" x="2384425" y="3803650"/>
          <p14:tracePt t="25052" x="2393950" y="3813175"/>
          <p14:tracePt t="25069" x="2401888" y="3830638"/>
          <p14:tracePt t="25086" x="2411413" y="3848100"/>
          <p14:tracePt t="25102" x="2419350" y="3857625"/>
          <p14:tracePt t="25120" x="2438400" y="3867150"/>
          <p14:tracePt t="25136" x="2446338" y="3884613"/>
          <p14:tracePt t="25153" x="2455863" y="3894138"/>
          <p14:tracePt t="25169" x="2465388" y="3902075"/>
          <p14:tracePt t="25186" x="2473325" y="3911600"/>
          <p14:tracePt t="25479" x="2473325" y="3902075"/>
          <p14:tracePt t="25495" x="2473325" y="3884613"/>
          <p14:tracePt t="25504" x="2473325" y="3875088"/>
          <p14:tracePt t="25521" x="2473325" y="3848100"/>
          <p14:tracePt t="25522" x="2473325" y="3830638"/>
          <p14:tracePt t="25538" x="2473325" y="3813175"/>
          <p14:tracePt t="25554" x="2473325" y="3795713"/>
          <p14:tracePt t="25572" x="2473325" y="3768725"/>
          <p14:tracePt t="25588" x="2473325" y="3732213"/>
          <p14:tracePt t="25604" x="2473325" y="3697288"/>
          <p14:tracePt t="25622" x="2465388" y="3660775"/>
          <p14:tracePt t="25638" x="2455863" y="3589338"/>
          <p14:tracePt t="25655" x="2446338" y="3544888"/>
          <p14:tracePt t="25672" x="2446338" y="3509963"/>
          <p14:tracePt t="25688" x="2446338" y="3482975"/>
          <p14:tracePt t="25704" x="2446338" y="3446463"/>
          <p14:tracePt t="25722" x="2446338" y="3411538"/>
          <p14:tracePt t="25738" x="2446338" y="3367088"/>
          <p14:tracePt t="25755" x="2446338" y="3340100"/>
          <p14:tracePt t="25772" x="2446338" y="3303588"/>
          <p14:tracePt t="25788" x="2446338" y="3276600"/>
          <p14:tracePt t="25805" x="2446338" y="3251200"/>
          <p14:tracePt t="25822" x="2446338" y="3224213"/>
          <p14:tracePt t="25822" x="2446338" y="3205163"/>
          <p14:tracePt t="25839" x="2455863" y="3160713"/>
          <p14:tracePt t="25854" x="2455863" y="3125788"/>
          <p14:tracePt t="25871" x="2465388" y="3081338"/>
          <p14:tracePt t="25887" x="2465388" y="3044825"/>
          <p14:tracePt t="25905" x="2473325" y="2982913"/>
          <p14:tracePt t="25921" x="2482850" y="2946400"/>
          <p14:tracePt t="25938" x="2482850" y="2919413"/>
          <p14:tracePt t="25955" x="2490788" y="2901950"/>
          <p14:tracePt t="25971" x="2490788" y="2874963"/>
          <p14:tracePt t="25987" x="2500313" y="2840038"/>
          <p14:tracePt t="26005" x="2500313" y="2803525"/>
          <p14:tracePt t="26021" x="2517775" y="2751138"/>
          <p14:tracePt t="26038" x="2544763" y="2714625"/>
          <p14:tracePt t="26055" x="2554288" y="2679700"/>
          <p14:tracePt t="26071" x="2562225" y="2652713"/>
          <p14:tracePt t="26088" x="2571750" y="2643188"/>
          <p14:tracePt t="26319" x="2581275" y="2643188"/>
          <p14:tracePt t="26329" x="2581275" y="2652713"/>
          <p14:tracePt t="26331" x="2598738" y="2660650"/>
          <p14:tracePt t="26339" x="2608263" y="2697163"/>
          <p14:tracePt t="26356" x="2633663" y="2751138"/>
          <p14:tracePt t="26373" x="2660650" y="2803525"/>
          <p14:tracePt t="26390" x="2679700" y="2857500"/>
          <p14:tracePt t="26406" x="2714625" y="2938463"/>
          <p14:tracePt t="26423" x="2741613" y="2973388"/>
          <p14:tracePt t="26440" x="2759075" y="3009900"/>
          <p14:tracePt t="26456" x="2768600" y="3036888"/>
          <p14:tracePt t="26473" x="2776538" y="3054350"/>
          <p14:tracePt t="26490" x="2786063" y="3081338"/>
          <p14:tracePt t="26506" x="2803525" y="3133725"/>
          <p14:tracePt t="26523" x="2813050" y="3160713"/>
          <p14:tracePt t="26540" x="2813050" y="3187700"/>
          <p14:tracePt t="26557" x="2822575" y="3205163"/>
          <p14:tracePt t="26647" x="2830513" y="3214688"/>
          <p14:tracePt t="26687" x="2840038" y="3214688"/>
          <p14:tracePt t="26719" x="2857500" y="3214688"/>
          <p14:tracePt t="26727" x="2857500" y="3197225"/>
          <p14:tracePt t="26734" x="2867025" y="3197225"/>
          <p14:tracePt t="26742" x="2867025" y="3187700"/>
          <p14:tracePt t="26757" x="2867025" y="3160713"/>
          <p14:tracePt t="26757" x="2867025" y="3125788"/>
          <p14:tracePt t="26774" x="2867025" y="3071813"/>
          <p14:tracePt t="26774" x="2867025" y="3054350"/>
          <p14:tracePt t="26791" x="2857500" y="3009900"/>
          <p14:tracePt t="26808" x="2847975" y="2965450"/>
          <p14:tracePt t="26824" x="2830513" y="2938463"/>
          <p14:tracePt t="26840" x="2822575" y="2911475"/>
          <p14:tracePt t="26857" x="2803525" y="2894013"/>
          <p14:tracePt t="26874" x="2786063" y="2867025"/>
          <p14:tracePt t="26891" x="2768600" y="2840038"/>
          <p14:tracePt t="26907" x="2768600" y="2822575"/>
          <p14:tracePt t="26924" x="2751138" y="2803525"/>
          <p14:tracePt t="26941" x="2732088" y="2786063"/>
          <p14:tracePt t="26957" x="2724150" y="2759075"/>
          <p14:tracePt t="26974" x="2705100" y="2741613"/>
          <p14:tracePt t="26992" x="2697163" y="2732088"/>
          <p14:tracePt t="27007" x="2687638" y="2724150"/>
          <p14:tracePt t="27023" x="2679700" y="2705100"/>
          <p14:tracePt t="27071" x="2679700" y="2697163"/>
          <p14:tracePt t="27079" x="2670175" y="2697163"/>
          <p14:tracePt t="27081" x="2660650" y="2687638"/>
          <p14:tracePt t="27091" x="2660650" y="2679700"/>
          <p14:tracePt t="27108" x="2660650" y="2670175"/>
          <p14:tracePt t="27124" x="2652713" y="2670175"/>
          <p14:tracePt t="27141" x="2652713" y="2660650"/>
          <p14:tracePt t="27215" x="2652713" y="2652713"/>
          <p14:tracePt t="27231" x="2652713" y="2643188"/>
          <p14:tracePt t="27263" x="2652713" y="2633663"/>
          <p14:tracePt t="27280" x="2643188" y="2625725"/>
          <p14:tracePt t="27327" x="2643188" y="2616200"/>
          <p14:tracePt t="27382" x="2633663" y="2616200"/>
          <p14:tracePt t="27391" x="2633663" y="2608263"/>
          <p14:tracePt t="27479" x="2625725" y="2598738"/>
          <p14:tracePt t="28007" x="2616200" y="2598738"/>
          <p14:tracePt t="28014" x="2608263" y="2598738"/>
          <p14:tracePt t="28031" x="2589213" y="2598738"/>
          <p14:tracePt t="28503" x="2581275" y="2598738"/>
          <p14:tracePt t="28519" x="2581275" y="2608263"/>
          <p14:tracePt t="28534" x="2581275" y="2616200"/>
          <p14:tracePt t="28535" x="2581275" y="2625725"/>
          <p14:tracePt t="28543" x="2581275" y="2633663"/>
          <p14:tracePt t="28561" x="2589213" y="2652713"/>
          <p14:tracePt t="28599" x="2598738" y="2652713"/>
          <p14:tracePt t="28611" x="2598738" y="2660650"/>
          <p14:tracePt t="28631" x="2598738" y="2670175"/>
          <p14:tracePt t="28727" x="2598738" y="2679700"/>
          <p14:tracePt t="28767" x="2598738" y="2687638"/>
          <p14:tracePt t="28774" x="2608263" y="2697163"/>
          <p14:tracePt t="28783" x="2608263" y="2705100"/>
          <p14:tracePt t="28823" x="2608263" y="2714625"/>
          <p14:tracePt t="28911" x="2616200" y="2714625"/>
          <p14:tracePt t="28934" x="2616200" y="2724150"/>
          <p14:tracePt t="28944" x="2625725" y="2732088"/>
          <p14:tracePt t="28959" x="2625725" y="2741613"/>
          <p14:tracePt t="28975" x="2633663" y="2751138"/>
          <p14:tracePt t="29007" x="2633663" y="2759075"/>
          <p14:tracePt t="29031" x="2633663" y="2768600"/>
          <p14:tracePt t="29079" x="2643188" y="2768600"/>
          <p14:tracePt t="29094" x="2643188" y="2776538"/>
          <p14:tracePt t="29479" x="2643188" y="2786063"/>
          <p14:tracePt t="29487" x="2652713" y="2813050"/>
          <p14:tracePt t="29655" x="2660650" y="2822575"/>
          <p14:tracePt t="29895" x="2660650" y="2840038"/>
          <p14:tracePt t="29919" x="2670175" y="2847975"/>
          <p14:tracePt t="29975" x="2679700" y="2847975"/>
          <p14:tracePt t="29990" x="2679700" y="2857500"/>
          <p14:tracePt t="30087" x="2679700" y="2867025"/>
          <p14:tracePt t="30127" x="2679700" y="2884488"/>
          <p14:tracePt t="30135" x="2679700" y="2894013"/>
          <p14:tracePt t="30153" x="2679700" y="2901950"/>
          <p14:tracePt t="30163" x="2679700" y="2911475"/>
          <p14:tracePt t="30164" x="2687638" y="2928938"/>
          <p14:tracePt t="30199" x="2697163" y="2938463"/>
          <p14:tracePt t="30199" x="2697163" y="2946400"/>
          <p14:tracePt t="30214" x="2697163" y="2965450"/>
          <p14:tracePt t="30230" x="2714625" y="2982913"/>
          <p14:tracePt t="30248" x="2714625" y="2990850"/>
          <p14:tracePt t="30264" x="2724150" y="3000375"/>
          <p14:tracePt t="30280" x="2724150" y="3017838"/>
          <p14:tracePt t="30297" x="2724150" y="3036888"/>
          <p14:tracePt t="30314" x="2724150" y="3044825"/>
          <p14:tracePt t="30330" x="2741613" y="3071813"/>
          <p14:tracePt t="30348" x="2741613" y="3098800"/>
          <p14:tracePt t="30364" x="2759075" y="3143250"/>
          <p14:tracePt t="30381" x="2776538" y="3179763"/>
          <p14:tracePt t="30397" x="2786063" y="3214688"/>
          <p14:tracePt t="30414" x="2786063" y="3251200"/>
          <p14:tracePt t="30431" x="2803525" y="3268663"/>
          <p14:tracePt t="30447" x="2803525" y="3286125"/>
          <p14:tracePt t="30465" x="2803525" y="3295650"/>
          <p14:tracePt t="30481" x="2803525" y="3303588"/>
          <p14:tracePt t="30497" x="2803525" y="3313113"/>
          <p14:tracePt t="30515" x="2803525" y="3322638"/>
          <p14:tracePt t="30567" x="2803525" y="3330575"/>
          <p14:tracePt t="30575" x="2803525" y="3340100"/>
          <p14:tracePt t="30583" x="2803525" y="3348038"/>
          <p14:tracePt t="30599" x="2803525" y="3367088"/>
          <p14:tracePt t="30599" x="2803525" y="3384550"/>
          <p14:tracePt t="30615" x="2803525" y="3411538"/>
          <p14:tracePt t="30631" x="2803525" y="3438525"/>
          <p14:tracePt t="30648" x="2803525" y="3465513"/>
          <p14:tracePt t="30665" x="2803525" y="3482975"/>
          <p14:tracePt t="30681" x="2803525" y="3490913"/>
          <p14:tracePt t="30698" x="2795588" y="3500438"/>
          <p14:tracePt t="30715" x="2786063" y="3527425"/>
          <p14:tracePt t="30751" x="2786063" y="3544888"/>
          <p14:tracePt t="30767" x="2776538" y="3554413"/>
          <p14:tracePt t="30783" x="2776538" y="3562350"/>
          <p14:tracePt t="30783" x="2768600" y="3571875"/>
          <p14:tracePt t="30798" x="2768600" y="3598863"/>
          <p14:tracePt t="30816" x="2768600" y="3608388"/>
          <p14:tracePt t="30832" x="2768600" y="3633788"/>
          <p14:tracePt t="30848" x="2751138" y="3660775"/>
          <p14:tracePt t="30866" x="2751138" y="3670300"/>
          <p14:tracePt t="30882" x="2751138" y="3687763"/>
          <p14:tracePt t="30919" x="2751138" y="3697288"/>
          <p14:tracePt t="30924" x="2751138" y="3705225"/>
          <p14:tracePt t="30932" x="2751138" y="3724275"/>
          <p14:tracePt t="30949" x="2751138" y="3751263"/>
          <p14:tracePt t="30965" x="2741613" y="3786188"/>
          <p14:tracePt t="30982" x="2741613" y="3840163"/>
          <p14:tracePt t="30999" x="2741613" y="3875088"/>
          <p14:tracePt t="31015" x="2741613" y="3902075"/>
          <p14:tracePt t="31032" x="2741613" y="3919538"/>
          <p14:tracePt t="31048" x="2741613" y="3956050"/>
          <p14:tracePt t="31065" x="2724150" y="3973513"/>
          <p14:tracePt t="31082" x="2724150" y="3983038"/>
          <p14:tracePt t="31098" x="2724150" y="4000500"/>
          <p14:tracePt t="31116" x="2724150" y="4017963"/>
          <p14:tracePt t="31132" x="2724150" y="4027488"/>
          <p14:tracePt t="31149" x="2724150" y="4044950"/>
          <p14:tracePt t="31165" x="2724150" y="4071938"/>
          <p14:tracePt t="31183" x="2724150" y="4116388"/>
          <p14:tracePt t="31199" x="2724150" y="4152900"/>
          <p14:tracePt t="31216" x="2724150" y="4160838"/>
          <p14:tracePt t="31233" x="2724150" y="4197350"/>
          <p14:tracePt t="31249" x="2724150" y="4205288"/>
          <p14:tracePt t="31266" x="2724150" y="4224338"/>
          <p14:tracePt t="31282" x="2724150" y="4241800"/>
          <p14:tracePt t="31300" x="2724150" y="4251325"/>
          <p14:tracePt t="31316" x="2724150" y="4268788"/>
          <p14:tracePt t="31333" x="2724150" y="4276725"/>
          <p14:tracePt t="31349" x="2724150" y="4295775"/>
          <p14:tracePt t="31367" x="2724150" y="4330700"/>
          <p14:tracePt t="31383" x="2724150" y="4357688"/>
          <p14:tracePt t="31399" x="2724150" y="4367213"/>
          <p14:tracePt t="31417" x="2724150" y="4384675"/>
          <p14:tracePt t="31433" x="2724150" y="4402138"/>
          <p14:tracePt t="31449" x="2724150" y="4411663"/>
          <p14:tracePt t="31466" x="2724150" y="4438650"/>
          <p14:tracePt t="31483" x="2724150" y="4456113"/>
          <p14:tracePt t="31500" x="2724150" y="4483100"/>
          <p14:tracePt t="31516" x="2724150" y="4491038"/>
          <p14:tracePt t="31534" x="2724150" y="4510088"/>
          <p14:tracePt t="31550" x="2724150" y="4518025"/>
          <p14:tracePt t="31567" x="2724150" y="4527550"/>
          <p14:tracePt t="31583" x="2724150" y="4545013"/>
          <p14:tracePt t="31600" x="2724150" y="4581525"/>
          <p14:tracePt t="31617" x="2724150" y="4598988"/>
          <p14:tracePt t="31633" x="2724150" y="4625975"/>
          <p14:tracePt t="31650" x="2714625" y="4643438"/>
          <p14:tracePt t="31666" x="2714625" y="4652963"/>
          <p14:tracePt t="31683" x="2714625" y="4670425"/>
          <p14:tracePt t="31700" x="2714625" y="4679950"/>
          <p14:tracePt t="31735" x="2714625" y="4687888"/>
          <p14:tracePt t="31735" x="2714625" y="4697413"/>
          <p14:tracePt t="31750" x="2714625" y="4705350"/>
          <p14:tracePt t="31767" x="2714625" y="4724400"/>
          <p14:tracePt t="31783" x="2705100" y="4741863"/>
          <p14:tracePt t="31823" x="2705100" y="4751388"/>
          <p14:tracePt t="31831" x="2705100" y="4759325"/>
          <p14:tracePt t="31855" x="2705100" y="4768850"/>
          <p14:tracePt t="31863" x="2705100" y="4776788"/>
          <p14:tracePt t="31867" x="2705100" y="4786313"/>
          <p14:tracePt t="31884" x="2705100" y="4795838"/>
          <p14:tracePt t="31901" x="2705100" y="4803775"/>
          <p14:tracePt t="31917" x="2705100" y="4813300"/>
          <p14:tracePt t="31934" x="2705100" y="4822825"/>
          <p14:tracePt t="31951" x="2705100" y="4830763"/>
          <p14:tracePt t="31967" x="2724150" y="4857750"/>
          <p14:tracePt t="31984" x="2724150" y="4875213"/>
          <p14:tracePt t="32001" x="2732088" y="4884738"/>
          <p14:tracePt t="32018" x="2751138" y="4902200"/>
          <p14:tracePt t="32034" x="2751138" y="4919663"/>
          <p14:tracePt t="32051" x="2759075" y="4929188"/>
          <p14:tracePt t="32086" x="2759075" y="4938713"/>
          <p14:tracePt t="32101" x="2759075" y="4946650"/>
          <p14:tracePt t="32117" x="2768600" y="4956175"/>
          <p14:tracePt t="32118" x="2786063" y="4983163"/>
          <p14:tracePt t="32134" x="2795588" y="5000625"/>
          <p14:tracePt t="32151" x="2803525" y="5010150"/>
          <p14:tracePt t="32168" x="2813050" y="5027613"/>
          <p14:tracePt t="32184" x="2813050" y="5037138"/>
          <p14:tracePt t="32201" x="2822575" y="5054600"/>
          <p14:tracePt t="32218" x="2840038" y="5072063"/>
          <p14:tracePt t="32234" x="2840038" y="5089525"/>
          <p14:tracePt t="32270" x="2840038" y="5099050"/>
          <p14:tracePt t="32285" x="2847975" y="5108575"/>
          <p14:tracePt t="32285" x="2857500" y="5126038"/>
          <p14:tracePt t="32302" x="2857500" y="5133975"/>
          <p14:tracePt t="32318" x="2867025" y="5153025"/>
          <p14:tracePt t="32334" x="2867025" y="5160963"/>
          <p14:tracePt t="32352" x="2867025" y="5170488"/>
          <p14:tracePt t="32615" x="2874963" y="5180013"/>
          <p14:tracePt t="32623" x="2884488" y="5180013"/>
          <p14:tracePt t="32647" x="2894013" y="5180013"/>
          <p14:tracePt t="32654" x="2894013" y="5170488"/>
          <p14:tracePt t="32671" x="2901950" y="5170488"/>
          <p14:tracePt t="32679" x="2901950" y="5160963"/>
          <p14:tracePt t="32687" x="2911475" y="5153025"/>
          <p14:tracePt t="32727" x="2911475" y="5143500"/>
          <p14:tracePt t="32751" x="2919413" y="5133975"/>
          <p14:tracePt t="32855" x="2919413" y="5126038"/>
          <p14:tracePt t="32871" x="2911475" y="5126038"/>
          <p14:tracePt t="32887" x="2894013" y="5116513"/>
          <p14:tracePt t="32895" x="2884488" y="5099050"/>
          <p14:tracePt t="32902" x="2867025" y="5089525"/>
          <p14:tracePt t="32908" x="2857500" y="5081588"/>
          <p14:tracePt t="32920" x="2840038" y="5062538"/>
          <p14:tracePt t="32936" x="2830513" y="5037138"/>
          <p14:tracePt t="32952" x="2822575" y="5018088"/>
          <p14:tracePt t="32970" x="2822575" y="4983163"/>
          <p14:tracePt t="32986" x="2813050" y="4956175"/>
          <p14:tracePt t="33003" x="2813050" y="4946650"/>
          <p14:tracePt t="33047" x="2813050" y="4938713"/>
          <p14:tracePt t="33055" x="2795588" y="4938713"/>
          <p14:tracePt t="33069" x="2768600" y="4938713"/>
          <p14:tracePt t="33070" x="2633663" y="5000625"/>
          <p14:tracePt t="33087" x="2509838" y="5072063"/>
          <p14:tracePt t="33104" x="2438400" y="5133975"/>
          <p14:tracePt t="33120" x="2393950" y="5187950"/>
          <p14:tracePt t="33136" x="2384425" y="5197475"/>
          <p14:tracePt t="33407" x="2393950" y="5197475"/>
          <p14:tracePt t="33414" x="2411413" y="5187950"/>
          <p14:tracePt t="33422" x="2428875" y="5170488"/>
          <p14:tracePt t="33431" x="2438400" y="5160963"/>
          <p14:tracePt t="33438" x="2446338" y="5133975"/>
          <p14:tracePt t="33454" x="2455863" y="5108575"/>
          <p14:tracePt t="33454" x="2465388" y="5099050"/>
          <p14:tracePt t="33471" x="2473325" y="5045075"/>
          <p14:tracePt t="33487" x="2482850" y="4991100"/>
          <p14:tracePt t="33504" x="2482850" y="4938713"/>
          <p14:tracePt t="33520" x="2500313" y="4867275"/>
          <p14:tracePt t="33537" x="2517775" y="4786313"/>
          <p14:tracePt t="33554" x="2536825" y="4714875"/>
          <p14:tracePt t="33571" x="2562225" y="4643438"/>
          <p14:tracePt t="33587" x="2571750" y="4598988"/>
          <p14:tracePt t="33604" x="2589213" y="4572000"/>
          <p14:tracePt t="33621" x="2598738" y="4554538"/>
          <p14:tracePt t="33637" x="2608263" y="4537075"/>
          <p14:tracePt t="33637" x="2616200" y="4518025"/>
          <p14:tracePt t="33655" x="2633663" y="4473575"/>
          <p14:tracePt t="33671" x="2643188" y="4446588"/>
          <p14:tracePt t="33687" x="2652713" y="4429125"/>
          <p14:tracePt t="33727" x="2660650" y="4419600"/>
          <p14:tracePt t="33743" x="2660650" y="4402138"/>
          <p14:tracePt t="33758" x="2679700" y="4375150"/>
          <p14:tracePt t="33767" x="2679700" y="4367213"/>
          <p14:tracePt t="33775" x="2705100" y="4330700"/>
          <p14:tracePt t="33788" x="2724150" y="4295775"/>
          <p14:tracePt t="33804" x="2741613" y="4268788"/>
          <p14:tracePt t="33821" x="2751138" y="4251325"/>
          <p14:tracePt t="33838" x="2759075" y="4241800"/>
          <p14:tracePt t="33854" x="2768600" y="4224338"/>
          <p14:tracePt t="33895" x="2768600" y="4214813"/>
          <p14:tracePt t="33896" x="2776538" y="4214813"/>
          <p14:tracePt t="33905" x="2776538" y="4197350"/>
          <p14:tracePt t="33921" x="2795588" y="4179888"/>
          <p14:tracePt t="33938" x="2795588" y="4160838"/>
          <p14:tracePt t="33974" x="2803525" y="4160838"/>
          <p14:tracePt t="33999" x="2803525" y="4152900"/>
          <p14:tracePt t="34014" x="2813050" y="4152900"/>
          <p14:tracePt t="34039" x="2813050" y="4143375"/>
          <p14:tracePt t="34311" x="2803525" y="4143375"/>
          <p14:tracePt t="34319" x="2795588" y="4143375"/>
          <p14:tracePt t="34327" x="2786063" y="4143375"/>
          <p14:tracePt t="34331" x="2768600" y="4143375"/>
          <p14:tracePt t="34339" x="2741613" y="4143375"/>
          <p14:tracePt t="34355" x="2732088" y="4143375"/>
          <p14:tracePt t="34372" x="2705100" y="4152900"/>
          <p14:tracePt t="34389" x="2670175" y="4152900"/>
          <p14:tracePt t="34406" x="2643188" y="4160838"/>
          <p14:tracePt t="34422" x="2589213" y="4170363"/>
          <p14:tracePt t="34439" x="2562225" y="4187825"/>
          <p14:tracePt t="34456" x="2554288" y="4187825"/>
          <p14:tracePt t="34472" x="2536825" y="4187825"/>
          <p14:tracePt t="34489" x="2527300" y="4187825"/>
          <p14:tracePt t="34506" x="2509838" y="4197350"/>
          <p14:tracePt t="34522" x="2482850" y="4197350"/>
          <p14:tracePt t="34539" x="2446338" y="4205288"/>
          <p14:tracePt t="34557" x="2419350" y="4214813"/>
          <p14:tracePt t="34573" x="2384425" y="4224338"/>
          <p14:tracePt t="34589" x="2374900" y="4232275"/>
          <p14:tracePt t="34606" x="2347913" y="4232275"/>
          <p14:tracePt t="34623" x="2322513" y="4251325"/>
          <p14:tracePt t="34640" x="2295525" y="4259263"/>
          <p14:tracePt t="34656" x="2276475" y="4276725"/>
          <p14:tracePt t="34673" x="2241550" y="4303713"/>
          <p14:tracePt t="34690" x="2224088" y="4322763"/>
          <p14:tracePt t="34706" x="2187575" y="4340225"/>
          <p14:tracePt t="34723" x="2170113" y="4348163"/>
          <p14:tracePt t="34739" x="2170113" y="4357688"/>
          <p14:tracePt t="34918" x="2179638" y="4357688"/>
          <p14:tracePt t="34927" x="2214563" y="4330700"/>
          <p14:tracePt t="34935" x="2251075" y="4322763"/>
          <p14:tracePt t="34940" x="2322513" y="4322763"/>
          <p14:tracePt t="34956" x="2393950" y="4295775"/>
          <p14:tracePt t="34974" x="2428875" y="4295775"/>
          <p14:tracePt t="34990" x="2482850" y="4295775"/>
          <p14:tracePt t="35007" x="2500313" y="4295775"/>
          <p14:tracePt t="35024" x="2517775" y="4295775"/>
          <p14:tracePt t="35040" x="2562225" y="4295775"/>
          <p14:tracePt t="35057" x="2616200" y="4286250"/>
          <p14:tracePt t="35074" x="2687638" y="4276725"/>
          <p14:tracePt t="35091" x="2751138" y="4268788"/>
          <p14:tracePt t="35107" x="2795588" y="4259263"/>
          <p14:tracePt t="35124" x="2822575" y="4251325"/>
          <p14:tracePt t="35141" x="2840038" y="4251325"/>
          <p14:tracePt t="35191" x="2847975" y="4241800"/>
          <p14:tracePt t="35199" x="2847975" y="4232275"/>
          <p14:tracePt t="35207" x="2857500" y="4232275"/>
          <p14:tracePt t="35208" x="2867025" y="4224338"/>
          <p14:tracePt t="35223" x="2874963" y="4214813"/>
          <p14:tracePt t="35241" x="2884488" y="4214813"/>
          <p14:tracePt t="35295" x="2894013" y="4197350"/>
          <p14:tracePt t="35335" x="2901950" y="4187825"/>
          <p14:tracePt t="35399" x="2901950" y="4179888"/>
          <p14:tracePt t="35431" x="2901950" y="4170363"/>
          <p14:tracePt t="35439" x="2901950" y="4160838"/>
          <p14:tracePt t="35447" x="2901950" y="4152900"/>
          <p14:tracePt t="35463" x="2901950" y="4143375"/>
          <p14:tracePt t="35474" x="2901950" y="4133850"/>
          <p14:tracePt t="35474" x="2911475" y="4116388"/>
          <p14:tracePt t="35727" x="2919413" y="4116388"/>
          <p14:tracePt t="35735" x="2955925" y="4125913"/>
          <p14:tracePt t="35742" x="3000375" y="4143375"/>
          <p14:tracePt t="35759" x="3054350" y="4170363"/>
          <p14:tracePt t="35759" x="3098800" y="4170363"/>
          <p14:tracePt t="35775" x="3125788" y="4170363"/>
          <p14:tracePt t="35792" x="3160713" y="4170363"/>
          <p14:tracePt t="35808" x="3170238" y="4170363"/>
          <p14:tracePt t="35825" x="3187700" y="4170363"/>
          <p14:tracePt t="35842" x="3205163" y="4170363"/>
          <p14:tracePt t="35858" x="3214688" y="4170363"/>
          <p14:tracePt t="35910" x="3224213" y="4160838"/>
          <p14:tracePt t="35950" x="3232150" y="4160838"/>
          <p14:tracePt t="35958" x="3241675" y="4160838"/>
          <p14:tracePt t="35970" x="3251200" y="4160838"/>
          <p14:tracePt t="35999" x="3259138" y="4160838"/>
          <p14:tracePt t="36006" x="3268663" y="4160838"/>
          <p14:tracePt t="36022" x="3276600" y="4152900"/>
          <p14:tracePt t="36117" x="3268663" y="4160838"/>
          <p14:tracePt t="36125" x="3232150" y="4205288"/>
          <p14:tracePt t="36133" x="3152775" y="4268788"/>
          <p14:tracePt t="36141" x="3081338" y="4340225"/>
          <p14:tracePt t="36146" x="2919413" y="4473575"/>
          <p14:tracePt t="36158" x="2786063" y="4589463"/>
          <p14:tracePt t="36175" x="2697163" y="4679950"/>
          <p14:tracePt t="36192" x="2643188" y="4741863"/>
          <p14:tracePt t="36208" x="2608263" y="4803775"/>
          <p14:tracePt t="36226" x="2589213" y="4830763"/>
          <p14:tracePt t="36242" x="2562225" y="4875213"/>
          <p14:tracePt t="36259" x="2544763" y="4919663"/>
          <p14:tracePt t="36275" x="2509838" y="4973638"/>
          <p14:tracePt t="36292" x="2482850" y="5037138"/>
          <p14:tracePt t="36310" x="2473325" y="5081588"/>
          <p14:tracePt t="36325" x="2455863" y="5160963"/>
          <p14:tracePt t="36342" x="2455863" y="5205413"/>
          <p14:tracePt t="36359" x="2455863" y="5241925"/>
          <p14:tracePt t="36375" x="2455863" y="5259388"/>
          <p14:tracePt t="36392" x="2455863" y="5276850"/>
          <p14:tracePt t="36409" x="2465388" y="5303838"/>
          <p14:tracePt t="36425" x="2482850" y="5322888"/>
          <p14:tracePt t="36442" x="2500313" y="5357813"/>
          <p14:tracePt t="36459" x="2517775" y="5375275"/>
          <p14:tracePt t="36475" x="2544763" y="5402263"/>
          <p14:tracePt t="36493" x="2571750" y="5419725"/>
          <p14:tracePt t="36509" x="2625725" y="5429250"/>
          <p14:tracePt t="36526" x="2679700" y="5429250"/>
          <p14:tracePt t="36543" x="2714625" y="5429250"/>
          <p14:tracePt t="36560" x="2786063" y="5394325"/>
          <p14:tracePt t="36576" x="2830513" y="5357813"/>
          <p14:tracePt t="36592" x="2874963" y="5322888"/>
          <p14:tracePt t="36610" x="2911475" y="5303838"/>
          <p14:tracePt t="36626" x="2938463" y="5286375"/>
          <p14:tracePt t="36643" x="2955925" y="5276850"/>
          <p14:tracePt t="36659" x="2965450" y="5268913"/>
          <p14:tracePt t="36676" x="2965450" y="5259388"/>
          <p14:tracePt t="36692" x="2965450" y="5251450"/>
          <p14:tracePt t="36709" x="2973388" y="5241925"/>
          <p14:tracePt t="36727" x="2973388" y="5232400"/>
          <p14:tracePt t="36782" x="2973388" y="5224463"/>
          <p14:tracePt t="36795" x="2973388" y="5205413"/>
          <p14:tracePt t="36800" x="2965450" y="5205413"/>
          <p14:tracePt t="36809" x="2955925" y="5197475"/>
          <p14:tracePt t="36826" x="2938463" y="5180013"/>
          <p14:tracePt t="36843" x="2928938" y="5180013"/>
          <p14:tracePt t="36861" x="2919413" y="5170488"/>
          <p14:tracePt t="36894" x="2911475" y="5160963"/>
          <p14:tracePt t="36894" x="2901950" y="5153025"/>
          <p14:tracePt t="36910" x="2894013" y="5143500"/>
          <p14:tracePt t="36926" x="2867025" y="5126038"/>
          <p14:tracePt t="36943" x="2857500" y="5126038"/>
          <p14:tracePt t="37013" x="2857500" y="5116513"/>
          <p14:tracePt t="37166" x="2847975" y="5116513"/>
          <p14:tracePt t="37182" x="2840038" y="5116513"/>
          <p14:tracePt t="37194" x="2813050" y="5116513"/>
          <p14:tracePt t="37194" x="2751138" y="5160963"/>
          <p14:tracePt t="37210" x="2652713" y="5224463"/>
          <p14:tracePt t="37227" x="2554288" y="5276850"/>
          <p14:tracePt t="37244" x="2473325" y="5313363"/>
          <p14:tracePt t="37260" x="2401888" y="5357813"/>
          <p14:tracePt t="37277" x="2374900" y="5375275"/>
          <p14:tracePt t="37294" x="2366963" y="5375275"/>
          <p14:tracePt t="37358" x="2357438" y="5384800"/>
          <p14:tracePt t="37365" x="2347913" y="5384800"/>
          <p14:tracePt t="37377" x="2339975" y="5384800"/>
          <p14:tracePt t="37378" x="2330450" y="5384800"/>
          <p14:tracePt t="37394" x="2322513" y="5384800"/>
          <p14:tracePt t="37470" x="2312988" y="5384800"/>
          <p14:tracePt t="37486" x="2312988" y="5375275"/>
          <p14:tracePt t="37493" x="2312988" y="5367338"/>
          <p14:tracePt t="37501" x="2322513" y="5348288"/>
          <p14:tracePt t="37511" x="2339975" y="5322888"/>
          <p14:tracePt t="37528" x="2374900" y="5303838"/>
          <p14:tracePt t="37544" x="2465388" y="5276850"/>
          <p14:tracePt t="37561" x="2571750" y="5259388"/>
          <p14:tracePt t="37578" x="2670175" y="5224463"/>
          <p14:tracePt t="37595" x="2759075" y="5197475"/>
          <p14:tracePt t="37611" x="2847975" y="5153025"/>
          <p14:tracePt t="37628" x="2901950" y="5126038"/>
          <p14:tracePt t="37645" x="2938463" y="5108575"/>
          <p14:tracePt t="37661" x="2990850" y="5072063"/>
          <p14:tracePt t="37679" x="3027363" y="5045075"/>
          <p14:tracePt t="37695" x="3081338" y="5018088"/>
          <p14:tracePt t="37711" x="3098800" y="5000625"/>
          <p14:tracePt t="37727" x="3143250" y="4983163"/>
          <p14:tracePt t="37745" x="3160713" y="4983163"/>
          <p14:tracePt t="37761" x="3170238" y="4973638"/>
          <p14:tracePt t="37902" x="3179763" y="4973638"/>
          <p14:tracePt t="37910" x="3197225" y="4973638"/>
          <p14:tracePt t="37918" x="3214688" y="4973638"/>
          <p14:tracePt t="37926" x="3241675" y="4983163"/>
          <p14:tracePt t="37932" x="3295650" y="5000625"/>
          <p14:tracePt t="37945" x="3340100" y="5010150"/>
          <p14:tracePt t="37962" x="3367088" y="5010150"/>
          <p14:tracePt t="37978" x="3402013" y="5010150"/>
          <p14:tracePt t="37995" x="3429000" y="5010150"/>
          <p14:tracePt t="38012" x="3455988" y="5010150"/>
          <p14:tracePt t="38029" x="3490913" y="5010150"/>
          <p14:tracePt t="38045" x="3562350" y="4983163"/>
          <p14:tracePt t="38062" x="3598863" y="4956175"/>
          <p14:tracePt t="38079" x="3616325" y="4956175"/>
          <p14:tracePt t="38270" x="3608388" y="4956175"/>
          <p14:tracePt t="38286" x="3589338" y="4956175"/>
          <p14:tracePt t="38302" x="3562350" y="4965700"/>
          <p14:tracePt t="38302" x="3554413" y="4973638"/>
          <p14:tracePt t="38312" x="3509963" y="4983163"/>
          <p14:tracePt t="38329" x="3482975" y="4991100"/>
          <p14:tracePt t="38345" x="3446463" y="5000625"/>
          <p14:tracePt t="38363" x="3402013" y="5018088"/>
          <p14:tracePt t="38379" x="3322638" y="5027613"/>
          <p14:tracePt t="38396" x="3214688" y="5054600"/>
          <p14:tracePt t="38413" x="3062288" y="5072063"/>
          <p14:tracePt t="38430" x="2965450" y="5099050"/>
          <p14:tracePt t="38446" x="2901950" y="5116513"/>
          <p14:tracePt t="38462" x="2857500" y="5116513"/>
          <p14:tracePt t="38480" x="2822575" y="5143500"/>
          <p14:tracePt t="38496" x="2813050" y="5143500"/>
          <p14:tracePt t="38513" x="2786063" y="5143500"/>
          <p14:tracePt t="38530" x="2768600" y="5143500"/>
          <p14:tracePt t="38862" x="2776538" y="5143500"/>
          <p14:tracePt t="38869" x="2786063" y="5143500"/>
          <p14:tracePt t="38894" x="2803525" y="5143500"/>
          <p14:tracePt t="38903" x="2813050" y="5143500"/>
          <p14:tracePt t="38926" x="2822575" y="5133975"/>
          <p14:tracePt t="38974" x="2830513" y="5133975"/>
          <p14:tracePt t="3919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5575"/>
          </a:xfrm>
        </p:spPr>
        <p:txBody>
          <a:bodyPr/>
          <a:lstStyle/>
          <a:p>
            <a:pPr eaLnBrk="1" hangingPunct="1"/>
            <a:endParaRPr lang="en-US" altLang="es-E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3455988" cy="5543550"/>
          </a:xfrm>
        </p:spPr>
        <p:txBody>
          <a:bodyPr/>
          <a:lstStyle/>
          <a:p>
            <a:pPr eaLnBrk="1" hangingPunct="1"/>
            <a:r>
              <a:rPr lang="es-CL" altLang="es-ES" smtClean="0"/>
              <a:t>A. tibial anterior</a:t>
            </a:r>
          </a:p>
          <a:p>
            <a:pPr eaLnBrk="1" hangingPunct="1">
              <a:buFontTx/>
              <a:buNone/>
            </a:pPr>
            <a:endParaRPr lang="es-CL" altLang="es-ES" smtClean="0"/>
          </a:p>
          <a:p>
            <a:pPr eaLnBrk="1" hangingPunct="1">
              <a:buFontTx/>
              <a:buNone/>
            </a:pPr>
            <a:endParaRPr lang="es-CL" altLang="es-ES" smtClean="0"/>
          </a:p>
          <a:p>
            <a:pPr eaLnBrk="1" hangingPunct="1">
              <a:buFontTx/>
              <a:buNone/>
            </a:pPr>
            <a:endParaRPr lang="es-CL" altLang="es-ES" smtClean="0"/>
          </a:p>
          <a:p>
            <a:pPr eaLnBrk="1" hangingPunct="1"/>
            <a:r>
              <a:rPr lang="es-CL" altLang="es-ES" smtClean="0"/>
              <a:t>Compartimiento anterior de crura </a:t>
            </a:r>
          </a:p>
          <a:p>
            <a:pPr eaLnBrk="1" hangingPunct="1"/>
            <a:r>
              <a:rPr lang="es-CL" altLang="es-ES" smtClean="0"/>
              <a:t>Dorso de pie</a:t>
            </a:r>
            <a:endParaRPr lang="en-US" altLang="es-ES" smtClean="0"/>
          </a:p>
        </p:txBody>
      </p:sp>
      <p:pic>
        <p:nvPicPr>
          <p:cNvPr id="12292" name="Picture 7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90678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art dorso 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25538"/>
            <a:ext cx="18653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84"/>
    </mc:Choice>
    <mc:Fallback>
      <p:transition spd="slow" advTm="5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52" x="6099175" y="1544638"/>
          <p14:tracePt t="6301" x="6089650" y="1536700"/>
          <p14:tracePt t="6308" x="6081713" y="1527175"/>
          <p14:tracePt t="6316" x="6062663" y="1500188"/>
          <p14:tracePt t="6328" x="6054725" y="1482725"/>
          <p14:tracePt t="6344" x="6045200" y="1473200"/>
          <p14:tracePt t="6361" x="6018213" y="1455738"/>
          <p14:tracePt t="6378" x="5983288" y="1446213"/>
          <p14:tracePt t="6395" x="5938838" y="1428750"/>
          <p14:tracePt t="6411" x="5902325" y="1419225"/>
          <p14:tracePt t="6428" x="5830888" y="1393825"/>
          <p14:tracePt t="6445" x="5786438" y="1384300"/>
          <p14:tracePt t="6461" x="5724525" y="1357313"/>
          <p14:tracePt t="6477" x="5643563" y="1347788"/>
          <p14:tracePt t="6495" x="5581650" y="1312863"/>
          <p14:tracePt t="6512" x="5537200" y="1295400"/>
          <p14:tracePt t="6528" x="5510213" y="1285875"/>
          <p14:tracePt t="6545" x="5491163" y="1276350"/>
          <p14:tracePt t="6701" x="5483225" y="1276350"/>
          <p14:tracePt t="6709" x="5473700" y="1258888"/>
          <p14:tracePt t="6717" x="5465763" y="1258888"/>
          <p14:tracePt t="6724" x="5456238" y="1258888"/>
          <p14:tracePt t="6728" x="5446713" y="1258888"/>
          <p14:tracePt t="6745" x="5438775" y="1250950"/>
          <p14:tracePt t="6762" x="5429250" y="1250950"/>
          <p14:tracePt t="7209" x="5419725" y="1250950"/>
          <p14:tracePt t="7253" x="5419725" y="1241425"/>
          <p14:tracePt t="7397" x="5419725" y="1231900"/>
          <p14:tracePt t="9068" x="5438775" y="1231900"/>
          <p14:tracePt t="9108" x="5438775" y="1241425"/>
          <p14:tracePt t="9139" x="5446713" y="1241425"/>
          <p14:tracePt t="9172" x="5456238" y="1250950"/>
          <p14:tracePt t="9180" x="5465763" y="1250950"/>
          <p14:tracePt t="9187" x="5465763" y="1258888"/>
          <p14:tracePt t="9220" x="5473700" y="1268413"/>
          <p14:tracePt t="10020" x="5483225" y="1276350"/>
          <p14:tracePt t="10044" x="5491163" y="1295400"/>
          <p14:tracePt t="10067" x="5491163" y="1303338"/>
          <p14:tracePt t="10075" x="5500688" y="1303338"/>
          <p14:tracePt t="10140" x="5500688" y="1312863"/>
          <p14:tracePt t="10427" x="5491163" y="1312863"/>
          <p14:tracePt t="10435" x="5491163" y="1303338"/>
          <p14:tracePt t="10444" x="5491163" y="1295400"/>
          <p14:tracePt t="10457" x="5491163" y="1276350"/>
          <p14:tracePt t="10458" x="5473700" y="1268413"/>
          <p14:tracePt t="10468" x="5465763" y="1250950"/>
          <p14:tracePt t="10485" x="5465763" y="1241425"/>
          <p14:tracePt t="10502" x="5465763" y="1231900"/>
          <p14:tracePt t="11155" x="5465763" y="1241425"/>
          <p14:tracePt t="11179" x="5473700" y="1250950"/>
          <p14:tracePt t="11195" x="5473700" y="1258888"/>
          <p14:tracePt t="11227" x="5483225" y="1268413"/>
          <p14:tracePt t="11259" x="5483225" y="1276350"/>
          <p14:tracePt t="11300" x="5491163" y="1276350"/>
          <p14:tracePt t="11499" x="5491163" y="1285875"/>
          <p14:tracePt t="11532" x="5500688" y="1295400"/>
          <p14:tracePt t="11547" x="5500688" y="1303338"/>
          <p14:tracePt t="11603" x="5500688" y="1312863"/>
          <p14:tracePt t="11892" x="5500688" y="1322388"/>
          <p14:tracePt t="11924" x="5500688" y="1330325"/>
          <p14:tracePt t="12299" x="5510213" y="1339850"/>
          <p14:tracePt t="12316" x="5510213" y="1347788"/>
          <p14:tracePt t="12340" x="5510213" y="1357313"/>
          <p14:tracePt t="12467" x="5518150" y="1366838"/>
          <p14:tracePt t="12540" x="5518150" y="1374775"/>
          <p14:tracePt t="12580" x="5518150" y="1384300"/>
          <p14:tracePt t="12675" x="5518150" y="1393825"/>
          <p14:tracePt t="12699" x="5518150" y="1401763"/>
          <p14:tracePt t="12820" x="5527675" y="1401763"/>
          <p14:tracePt t="12872" x="5527675" y="1411288"/>
          <p14:tracePt t="12899" x="5537200" y="1419225"/>
          <p14:tracePt t="12909" x="5537200" y="1428750"/>
          <p14:tracePt t="12947" x="5537200" y="1438275"/>
          <p14:tracePt t="12972" x="5537200" y="1455738"/>
          <p14:tracePt t="12988" x="5537200" y="1465263"/>
          <p14:tracePt t="13011" x="5545138" y="1482725"/>
          <p14:tracePt t="13036" x="5545138" y="1490663"/>
          <p14:tracePt t="13420" x="5545138" y="1473200"/>
          <p14:tracePt t="13428" x="5545138" y="1465263"/>
          <p14:tracePt t="13448" x="5545138" y="1455738"/>
          <p14:tracePt t="13448" x="5545138" y="1446213"/>
          <p14:tracePt t="13458" x="5545138" y="1438275"/>
          <p14:tracePt t="13474" x="5545138" y="1428750"/>
          <p14:tracePt t="13491" x="5545138" y="1411288"/>
          <p14:tracePt t="13531" x="5545138" y="1401763"/>
          <p14:tracePt t="13540" x="5545138" y="1393825"/>
          <p14:tracePt t="13540" x="5545138" y="1384300"/>
          <p14:tracePt t="13564" x="5537200" y="1374775"/>
          <p14:tracePt t="13587" x="5537200" y="1366838"/>
          <p14:tracePt t="13604" x="5537200" y="1357313"/>
          <p14:tracePt t="13620" x="5527675" y="1347788"/>
          <p14:tracePt t="13636" x="5527675" y="1339850"/>
          <p14:tracePt t="13647" x="5518150" y="1339850"/>
          <p14:tracePt t="13659" x="5518150" y="1330325"/>
          <p14:tracePt t="13660" x="5518150" y="1322388"/>
          <p14:tracePt t="13660" x="5518150" y="1312863"/>
          <p14:tracePt t="13676" x="5510213" y="1295400"/>
          <p14:tracePt t="13692" x="5500688" y="1285875"/>
          <p14:tracePt t="13708" x="5491163" y="1268413"/>
          <p14:tracePt t="13747" x="5491163" y="1258888"/>
          <p14:tracePt t="14363" x="5491163" y="1268413"/>
          <p14:tracePt t="14404" x="5491163" y="1276350"/>
          <p14:tracePt t="14420" x="5500688" y="1285875"/>
          <p14:tracePt t="14452" x="5500688" y="1295400"/>
          <p14:tracePt t="14492" x="5510213" y="1295400"/>
          <p14:tracePt t="14556" x="5510213" y="1303338"/>
          <p14:tracePt t="14628" x="5510213" y="1322388"/>
          <p14:tracePt t="14652" x="5518150" y="1330325"/>
          <p14:tracePt t="14795" x="5518150" y="1347788"/>
          <p14:tracePt t="14883" x="5518150" y="1357313"/>
          <p14:tracePt t="15084" x="5518150" y="1374775"/>
          <p14:tracePt t="15100" x="5518150" y="1384300"/>
          <p14:tracePt t="15155" x="5527675" y="1393825"/>
          <p14:tracePt t="15308" x="5527675" y="1401763"/>
          <p14:tracePt t="15331" x="5527675" y="1411288"/>
          <p14:tracePt t="15364" x="5527675" y="1419225"/>
          <p14:tracePt t="15383" x="5527675" y="1428750"/>
          <p14:tracePt t="15395" x="5527675" y="1438275"/>
          <p14:tracePt t="15395" x="5527675" y="1446213"/>
          <p14:tracePt t="15412" x="5527675" y="1455738"/>
          <p14:tracePt t="15451" x="5527675" y="1465263"/>
          <p14:tracePt t="15468" x="5527675" y="1473200"/>
          <p14:tracePt t="15476" x="5527675" y="1482725"/>
          <p14:tracePt t="15478" x="5545138" y="1500188"/>
          <p14:tracePt t="15516" x="5545138" y="1509713"/>
          <p14:tracePt t="15555" x="5545138" y="1517650"/>
          <p14:tracePt t="16012" x="5537200" y="1517650"/>
          <p14:tracePt t="16035" x="5537200" y="1509713"/>
          <p14:tracePt t="16043" x="5537200" y="1500188"/>
          <p14:tracePt t="16059" x="5537200" y="1490663"/>
          <p14:tracePt t="16068" x="5518150" y="1482725"/>
          <p14:tracePt t="16084" x="5518150" y="1473200"/>
          <p14:tracePt t="16100" x="5518150" y="1465263"/>
          <p14:tracePt t="16156" x="5510213" y="1455738"/>
          <p14:tracePt t="16179" x="5510213" y="1446213"/>
          <p14:tracePt t="16188" x="5510213" y="1438275"/>
          <p14:tracePt t="16203" x="5510213" y="1428750"/>
          <p14:tracePt t="16220" x="5510213" y="1419225"/>
          <p14:tracePt t="16244" x="5510213" y="1411288"/>
          <p14:tracePt t="16259" x="5500688" y="1411288"/>
          <p14:tracePt t="16299" x="5500688" y="1401763"/>
          <p14:tracePt t="16331" x="5500688" y="1384300"/>
          <p14:tracePt t="16345" x="5491163" y="1384300"/>
          <p14:tracePt t="16387" x="5491163" y="1374775"/>
          <p14:tracePt t="16531" x="5491163" y="1357313"/>
          <p14:tracePt t="16692" x="5491163" y="1347788"/>
          <p14:tracePt t="16755" x="5491163" y="1339850"/>
          <p14:tracePt t="16771" x="5491163" y="1330325"/>
          <p14:tracePt t="16787" x="5491163" y="1322388"/>
          <p14:tracePt t="16820" x="5491163" y="1312863"/>
          <p14:tracePt t="16830" x="5483225" y="1303338"/>
          <p14:tracePt t="16852" x="5483225" y="1295400"/>
          <p14:tracePt t="16940" x="5483225" y="1285875"/>
          <p14:tracePt t="16971" x="5483225" y="1276350"/>
          <p14:tracePt t="19516" x="5483225" y="1295400"/>
          <p14:tracePt t="20477" x="5483225" y="1303338"/>
          <p14:tracePt t="20484" x="5483225" y="1322388"/>
          <p14:tracePt t="20501" x="5483225" y="1330325"/>
          <p14:tracePt t="20512" x="5491163" y="1339850"/>
          <p14:tracePt t="20522" x="5491163" y="1347788"/>
          <p14:tracePt t="20981" x="5500688" y="1357313"/>
          <p14:tracePt t="20997" x="5500688" y="1374775"/>
          <p14:tracePt t="21007" x="5500688" y="1401763"/>
          <p14:tracePt t="21007" x="5518150" y="1438275"/>
          <p14:tracePt t="21024" x="5518150" y="1455738"/>
          <p14:tracePt t="21041" x="5527675" y="1465263"/>
          <p14:tracePt t="21057" x="5527675" y="1473200"/>
          <p14:tracePt t="21189" x="5527675" y="1482725"/>
          <p14:tracePt t="21206" x="5527675" y="1490663"/>
          <p14:tracePt t="21229" x="5527675" y="1500188"/>
          <p14:tracePt t="21253" x="5527675" y="1509713"/>
          <p14:tracePt t="21260" x="5527675" y="1517650"/>
          <p14:tracePt t="21301" x="5527675" y="1527175"/>
          <p14:tracePt t="21333" x="5527675" y="1544638"/>
          <p14:tracePt t="21421" x="5537200" y="1554163"/>
          <p14:tracePt t="21453" x="5537200" y="1571625"/>
          <p14:tracePt t="21461" x="5545138" y="1581150"/>
          <p14:tracePt t="21477" x="5554663" y="1589088"/>
          <p14:tracePt t="21477" x="5562600" y="1598613"/>
          <p14:tracePt t="21492" x="5589588" y="1643063"/>
          <p14:tracePt t="21509" x="5608638" y="1670050"/>
          <p14:tracePt t="21820" x="5608638" y="1660525"/>
          <p14:tracePt t="21829" x="5608638" y="1652588"/>
          <p14:tracePt t="21835" x="5608638" y="1643063"/>
          <p14:tracePt t="21842" x="5608638" y="1616075"/>
          <p14:tracePt t="21859" x="5599113" y="1608138"/>
          <p14:tracePt t="21875" x="5599113" y="1581150"/>
          <p14:tracePt t="21893" x="5599113" y="1571625"/>
          <p14:tracePt t="21909" x="5599113" y="1562100"/>
          <p14:tracePt t="21925" x="5599113" y="1554163"/>
          <p14:tracePt t="21943" x="5599113" y="1536700"/>
          <p14:tracePt t="21959" x="5599113" y="1527175"/>
          <p14:tracePt t="21976" x="5581650" y="1500188"/>
          <p14:tracePt t="22012" x="5581650" y="1482725"/>
          <p14:tracePt t="22022" x="5581650" y="1473200"/>
          <p14:tracePt t="22069" x="5581650" y="1465263"/>
          <p14:tracePt t="22076" x="5572125" y="1455738"/>
          <p14:tracePt t="22082" x="5572125" y="1446213"/>
          <p14:tracePt t="22093" x="5572125" y="1438275"/>
          <p14:tracePt t="22110" x="5572125" y="1428750"/>
          <p14:tracePt t="22126" x="5554663" y="1419225"/>
          <p14:tracePt t="22143" x="5554663" y="1401763"/>
          <p14:tracePt t="22160" x="5554663" y="1393825"/>
          <p14:tracePt t="22177" x="5545138" y="1393825"/>
          <p14:tracePt t="22229" x="5545138" y="1384300"/>
          <p14:tracePt t="22236" x="5545138" y="1374775"/>
          <p14:tracePt t="22244" x="5545138" y="1366838"/>
          <p14:tracePt t="22285" x="5545138" y="1357313"/>
          <p14:tracePt t="22292" x="5545138" y="1347788"/>
          <p14:tracePt t="22309" x="5537200" y="1339850"/>
          <p14:tracePt t="22341" x="5527675" y="1330325"/>
          <p14:tracePt t="23181" x="5527675" y="1339850"/>
          <p14:tracePt t="23202" x="5527675" y="1347788"/>
          <p14:tracePt t="23277" x="5527675" y="1366838"/>
          <p14:tracePt t="23317" x="5527675" y="1374775"/>
          <p14:tracePt t="23813" x="5527675" y="1393825"/>
          <p14:tracePt t="23837" x="5527675" y="1401763"/>
          <p14:tracePt t="23869" x="5527675" y="1419225"/>
          <p14:tracePt t="23917" x="5527675" y="1428750"/>
          <p14:tracePt t="23940" x="5527675" y="1438275"/>
          <p14:tracePt t="23957" x="5527675" y="1446213"/>
          <p14:tracePt t="23980" x="5527675" y="1455738"/>
          <p14:tracePt t="24004" x="5537200" y="1465263"/>
          <p14:tracePt t="24020" x="5537200" y="1473200"/>
          <p14:tracePt t="24045" x="5537200" y="1482725"/>
          <p14:tracePt t="24052" x="5545138" y="1490663"/>
          <p14:tracePt t="24068" x="5545138" y="1500188"/>
          <p14:tracePt t="24084" x="5554663" y="1509713"/>
          <p14:tracePt t="24101" x="5554663" y="1517650"/>
          <p14:tracePt t="24113" x="5554663" y="1527175"/>
          <p14:tracePt t="24525" x="5562600" y="1527175"/>
          <p14:tracePt t="24573" x="5572125" y="1527175"/>
          <p14:tracePt t="24581" x="5572125" y="1517650"/>
          <p14:tracePt t="24604" x="5572125" y="1509713"/>
          <p14:tracePt t="24613" x="5572125" y="1500188"/>
          <p14:tracePt t="24614" x="5572125" y="1490663"/>
          <p14:tracePt t="24700" x="5572125" y="1482725"/>
          <p14:tracePt t="24788" x="5572125" y="1473200"/>
          <p14:tracePt t="24941" x="5572125" y="1465263"/>
          <p14:tracePt t="24949" x="5572125" y="1455738"/>
          <p14:tracePt t="24965" x="5562600" y="1438275"/>
          <p14:tracePt t="25117" x="5554663" y="1428750"/>
          <p14:tracePt t="25141" x="5554663" y="1419225"/>
          <p14:tracePt t="25148" x="5545138" y="1419225"/>
          <p14:tracePt t="25165" x="5545138" y="1411288"/>
          <p14:tracePt t="25181" x="5545138" y="1401763"/>
          <p14:tracePt t="25212" x="5545138" y="1393825"/>
          <p14:tracePt t="25285" x="5537200" y="1384300"/>
          <p14:tracePt t="25300" x="5537200" y="1374775"/>
          <p14:tracePt t="25321" x="5527675" y="1366838"/>
          <p14:tracePt t="25372" x="5518150" y="1357313"/>
          <p14:tracePt t="25733" x="5518150" y="1347788"/>
          <p14:tracePt t="25957" x="5518150" y="1339850"/>
          <p14:tracePt t="25965" x="5518150" y="1330325"/>
          <p14:tracePt t="26005" x="5518150" y="1322388"/>
          <p14:tracePt t="26020" x="5518150" y="1312863"/>
          <p14:tracePt t="26040" x="5510213" y="1312863"/>
          <p14:tracePt t="26133" x="5510213" y="1303338"/>
          <p14:tracePt t="26284" x="5491163" y="1285875"/>
          <p14:tracePt t="26317" x="5491163" y="1276350"/>
          <p14:tracePt t="26341" x="5483225" y="1258888"/>
          <p14:tracePt t="26877" x="5483225" y="1276350"/>
          <p14:tracePt t="26925" x="5483225" y="1285875"/>
          <p14:tracePt t="26973" x="5483225" y="1295400"/>
          <p14:tracePt t="26988" x="5483225" y="1303338"/>
          <p14:tracePt t="27005" x="5483225" y="1312863"/>
          <p14:tracePt t="27029" x="5483225" y="1322388"/>
          <p14:tracePt t="27036" x="5483225" y="1330325"/>
          <p14:tracePt t="27165" x="5483225" y="1339850"/>
          <p14:tracePt t="27180" x="5483225" y="1347788"/>
          <p14:tracePt t="27188" x="5491163" y="1366838"/>
          <p14:tracePt t="27213" x="5500688" y="1384300"/>
          <p14:tracePt t="27221" x="5500688" y="1393825"/>
          <p14:tracePt t="27244" x="5500688" y="1411288"/>
          <p14:tracePt t="27253" x="5500688" y="1419225"/>
          <p14:tracePt t="27292" x="5500688" y="1438275"/>
          <p14:tracePt t="27405" x="5510213" y="1446213"/>
          <p14:tracePt t="27420" x="5510213" y="1465263"/>
          <p14:tracePt t="27421" x="5518150" y="1473200"/>
          <p14:tracePt t="27437" x="5527675" y="1482725"/>
          <p14:tracePt t="27484" x="5527675" y="1490663"/>
          <p14:tracePt t="27525" x="5527675" y="1500188"/>
          <p14:tracePt t="27538" x="5537200" y="1517650"/>
          <p14:tracePt t="27557" x="5537200" y="1527175"/>
          <p14:tracePt t="27570" x="5545138" y="1536700"/>
          <p14:tracePt t="27571" x="5545138" y="1554163"/>
          <p14:tracePt t="27587" x="5554663" y="1571625"/>
          <p14:tracePt t="27637" x="5554663" y="1581150"/>
          <p14:tracePt t="27720" x="5554663" y="1598613"/>
          <p14:tracePt t="27737" x="5554663" y="1608138"/>
          <p14:tracePt t="27773" x="5562600" y="1608138"/>
          <p14:tracePt t="27789" x="5562600" y="1625600"/>
          <p14:tracePt t="27837" x="5562600" y="1633538"/>
          <p14:tracePt t="27852" x="5572125" y="1633538"/>
          <p14:tracePt t="27853" x="5572125" y="1643063"/>
          <p14:tracePt t="27877" x="5572125" y="1652588"/>
          <p14:tracePt t="27888" x="5581650" y="1660525"/>
          <p14:tracePt t="27908" x="5581650" y="1670050"/>
          <p14:tracePt t="27924" x="5581650" y="1679575"/>
          <p14:tracePt t="27949" x="5581650" y="1687513"/>
          <p14:tracePt t="27973" x="5581650" y="1697038"/>
          <p14:tracePt t="28029" x="5581650" y="1704975"/>
          <p14:tracePt t="28053" x="5581650" y="1714500"/>
          <p14:tracePt t="28061" x="5581650" y="1724025"/>
          <p14:tracePt t="28069" x="5581650" y="1731963"/>
          <p14:tracePt t="28071" x="5581650" y="1741488"/>
          <p14:tracePt t="28088" x="5589588" y="1758950"/>
          <p14:tracePt t="28173" x="5589588" y="1768475"/>
          <p14:tracePt t="28181" x="5589588" y="1776413"/>
          <p14:tracePt t="28189" x="5589588" y="1785938"/>
          <p14:tracePt t="28191" x="5589588" y="1795463"/>
          <p14:tracePt t="28205" x="5589588" y="1803400"/>
          <p14:tracePt t="28222" x="5589588" y="1812925"/>
          <p14:tracePt t="28239" x="5589588" y="1822450"/>
          <p14:tracePt t="28255" x="5589588" y="1830388"/>
          <p14:tracePt t="28272" x="5589588" y="1839913"/>
          <p14:tracePt t="28324" x="5589588" y="1847850"/>
          <p14:tracePt t="28333" x="5589588" y="1857375"/>
          <p14:tracePt t="28349" x="5589588" y="1866900"/>
          <p14:tracePt t="28364" x="5589588" y="1874838"/>
          <p14:tracePt t="28380" x="5589588" y="1884363"/>
          <p14:tracePt t="28436" x="5589588" y="1893888"/>
          <p14:tracePt t="28453" x="5589588" y="1901825"/>
          <p14:tracePt t="28462" x="5589588" y="1911350"/>
          <p14:tracePt t="28508" x="5589588" y="1919288"/>
          <p14:tracePt t="28549" x="5589588" y="1938338"/>
          <p14:tracePt t="28588" x="5589588" y="1946275"/>
          <p14:tracePt t="28628" x="5589588" y="1965325"/>
          <p14:tracePt t="28668" x="5589588" y="1973263"/>
          <p14:tracePt t="28693" x="5589588" y="1982788"/>
          <p14:tracePt t="28709" x="5589588" y="1990725"/>
          <p14:tracePt t="28717" x="5589588" y="2000250"/>
          <p14:tracePt t="28740" x="5589588" y="2009775"/>
          <p14:tracePt t="28757" x="5589588" y="2017713"/>
          <p14:tracePt t="28765" x="5589588" y="2027238"/>
          <p14:tracePt t="28788" x="5589588" y="2036763"/>
          <p14:tracePt t="28797" x="5589588" y="2044700"/>
          <p14:tracePt t="28826" x="5589588" y="2054225"/>
          <p14:tracePt t="28884" x="5589588" y="2062163"/>
          <p14:tracePt t="28913" x="5589588" y="2071688"/>
          <p14:tracePt t="28957" x="5589588" y="2081213"/>
          <p14:tracePt t="28965" x="5589588" y="2089150"/>
          <p14:tracePt t="28989" x="5589588" y="2098675"/>
          <p14:tracePt t="29028" x="5589588" y="2108200"/>
          <p14:tracePt t="29060" x="5589588" y="2116138"/>
          <p14:tracePt t="29076" x="5589588" y="2125663"/>
          <p14:tracePt t="29116" x="5589588" y="2133600"/>
          <p14:tracePt t="29141" x="5589588" y="2143125"/>
          <p14:tracePt t="29156" x="5589588" y="2152650"/>
          <p14:tracePt t="29189" x="5589588" y="2160588"/>
          <p14:tracePt t="29205" x="5589588" y="2170113"/>
          <p14:tracePt t="29229" x="5589588" y="2179638"/>
          <p14:tracePt t="29231" x="5589588" y="2187575"/>
          <p14:tracePt t="29240" x="5589588" y="2197100"/>
          <p14:tracePt t="29258" x="5589588" y="2205038"/>
          <p14:tracePt t="29292" x="5589588" y="2224088"/>
          <p14:tracePt t="29317" x="5589588" y="2232025"/>
          <p14:tracePt t="29340" x="5589588" y="2251075"/>
          <p14:tracePt t="29364" x="5589588" y="2259013"/>
          <p14:tracePt t="29389" x="5589588" y="2268538"/>
          <p14:tracePt t="29420" x="5589588" y="2276475"/>
          <p14:tracePt t="29452" x="5589588" y="2286000"/>
          <p14:tracePt t="29477" x="5589588" y="2295525"/>
          <p14:tracePt t="29485" x="5589588" y="2303463"/>
          <p14:tracePt t="29500" x="5589588" y="2312988"/>
          <p14:tracePt t="29533" x="5589588" y="2322513"/>
          <p14:tracePt t="29548" x="5589588" y="2330450"/>
          <p14:tracePt t="29740" x="5608638" y="2330450"/>
          <p14:tracePt t="29757" x="5608638" y="2303463"/>
          <p14:tracePt t="29765" x="5608638" y="2295525"/>
          <p14:tracePt t="29775" x="5608638" y="2286000"/>
          <p14:tracePt t="29775" x="5608638" y="2251075"/>
          <p14:tracePt t="29792" x="5608638" y="2224088"/>
          <p14:tracePt t="29809" x="5608638" y="2205038"/>
          <p14:tracePt t="29825" x="5608638" y="2160588"/>
          <p14:tracePt t="29842" x="5608638" y="2133600"/>
          <p14:tracePt t="29859" x="5608638" y="2108200"/>
          <p14:tracePt t="29875" x="5608638" y="2071688"/>
          <p14:tracePt t="29875" x="5608638" y="2054225"/>
          <p14:tracePt t="29892" x="5608638" y="2009775"/>
          <p14:tracePt t="29908" x="5608638" y="1973263"/>
          <p14:tracePt t="29926" x="5608638" y="1928813"/>
          <p14:tracePt t="29942" x="5608638" y="1893888"/>
          <p14:tracePt t="29958" x="5608638" y="1839913"/>
          <p14:tracePt t="29976" x="5608638" y="1812925"/>
          <p14:tracePt t="29992" x="5599113" y="1795463"/>
          <p14:tracePt t="30009" x="5599113" y="1751013"/>
          <p14:tracePt t="30026" x="5599113" y="1731963"/>
          <p14:tracePt t="30042" x="5589588" y="1714500"/>
          <p14:tracePt t="30059" x="5589588" y="1687513"/>
          <p14:tracePt t="30075" x="5581650" y="1643063"/>
          <p14:tracePt t="30092" x="5572125" y="1616075"/>
          <p14:tracePt t="30109" x="5572125" y="1581150"/>
          <p14:tracePt t="30126" x="5572125" y="1554163"/>
          <p14:tracePt t="30142" x="5562600" y="1527175"/>
          <p14:tracePt t="30160" x="5562600" y="1500188"/>
          <p14:tracePt t="30176" x="5562600" y="1482725"/>
          <p14:tracePt t="30192" x="5562600" y="1473200"/>
          <p14:tracePt t="30210" x="5562600" y="1455738"/>
          <p14:tracePt t="30226" x="5562600" y="1446213"/>
          <p14:tracePt t="30242" x="5562600" y="1428750"/>
          <p14:tracePt t="30277" x="5562600" y="1419225"/>
          <p14:tracePt t="30277" x="5545138" y="1401763"/>
          <p14:tracePt t="30293" x="5545138" y="1384300"/>
          <p14:tracePt t="30309" x="5545138" y="1374775"/>
          <p14:tracePt t="30357" x="5545138" y="1366838"/>
          <p14:tracePt t="30373" x="5537200" y="1357313"/>
          <p14:tracePt t="30820" x="5537200" y="1366838"/>
          <p14:tracePt t="30837" x="5537200" y="1374775"/>
          <p14:tracePt t="30852" x="5545138" y="1384300"/>
          <p14:tracePt t="30853" x="5545138" y="1393825"/>
          <p14:tracePt t="30861" x="5545138" y="1401763"/>
          <p14:tracePt t="30877" x="5554663" y="1419225"/>
          <p14:tracePt t="30916" x="5554663" y="1438275"/>
          <p14:tracePt t="30927" x="5554663" y="1446213"/>
          <p14:tracePt t="30927" x="5572125" y="1473200"/>
          <p14:tracePt t="30944" x="5572125" y="1482725"/>
          <p14:tracePt t="30961" x="5581650" y="1509713"/>
          <p14:tracePt t="30977" x="5581650" y="1517650"/>
          <p14:tracePt t="30994" x="5581650" y="1536700"/>
          <p14:tracePt t="31011" x="5581650" y="1544638"/>
          <p14:tracePt t="31027" x="5581650" y="1554163"/>
          <p14:tracePt t="31110" x="5589588" y="1562100"/>
          <p14:tracePt t="31161" x="5589588" y="1571625"/>
          <p14:tracePt t="31180" x="5589588" y="1581150"/>
          <p14:tracePt t="31213" x="5589588" y="1589088"/>
          <p14:tracePt t="31228" x="5589588" y="1598613"/>
          <p14:tracePt t="31284" x="5589588" y="1608138"/>
          <p14:tracePt t="31340" x="5589588" y="1616075"/>
          <p14:tracePt t="31453" x="5589588" y="1633538"/>
          <p14:tracePt t="31485" x="5589588" y="1643063"/>
          <p14:tracePt t="31501" x="5589588" y="1660525"/>
          <p14:tracePt t="31516" x="5589588" y="1670050"/>
          <p14:tracePt t="31540" x="5589588" y="1687513"/>
          <p14:tracePt t="31552" x="5589588" y="1697038"/>
          <p14:tracePt t="31564" x="5589588" y="1714500"/>
          <p14:tracePt t="31580" x="5589588" y="1724025"/>
          <p14:tracePt t="31581" x="5589588" y="1731963"/>
          <p14:tracePt t="31599" x="5589588" y="1751013"/>
          <p14:tracePt t="31636" x="5589588" y="1768475"/>
          <p14:tracePt t="31652" x="5589588" y="1776413"/>
          <p14:tracePt t="31662" x="5589588" y="1795463"/>
          <p14:tracePt t="31679" x="5589588" y="1803400"/>
          <p14:tracePt t="31679" x="5589588" y="1830388"/>
          <p14:tracePt t="31696" x="5589588" y="1847850"/>
          <p14:tracePt t="31712" x="5589588" y="1866900"/>
          <p14:tracePt t="31729" x="5589588" y="1884363"/>
          <p14:tracePt t="31764" x="5589588" y="1893888"/>
          <p14:tracePt t="31780" x="5589588" y="1901825"/>
          <p14:tracePt t="31869" x="5589588" y="1911350"/>
          <p14:tracePt t="31892" x="5589588" y="1919288"/>
          <p14:tracePt t="31900" x="5589588" y="1928813"/>
          <p14:tracePt t="32012" x="5589588" y="1938338"/>
          <p14:tracePt t="32044" x="5589588" y="1955800"/>
          <p14:tracePt t="32068" x="5589588" y="1965325"/>
          <p14:tracePt t="32093" x="5589588" y="1982788"/>
          <p14:tracePt t="32124" x="5589588" y="1990725"/>
          <p14:tracePt t="32157" x="5589588" y="2000250"/>
          <p14:tracePt t="32165" x="5581650" y="2009775"/>
          <p14:tracePt t="32315" x="5581650" y="2017713"/>
          <p14:tracePt t="32397" x="5572125" y="2036763"/>
          <p14:tracePt t="32428" x="5572125" y="2044700"/>
          <p14:tracePt t="32461" x="5572125" y="2062163"/>
          <p14:tracePt t="32532" x="5572125" y="2071688"/>
          <p14:tracePt t="32557" x="5562600" y="2071688"/>
          <p14:tracePt t="32653" x="5562600" y="2089150"/>
          <p14:tracePt t="32693" x="5554663" y="2098675"/>
          <p14:tracePt t="32901" x="5545138" y="2116138"/>
          <p14:tracePt t="32980" x="5537200" y="2133600"/>
          <p14:tracePt t="33005" x="5537200" y="2143125"/>
          <p14:tracePt t="33013" x="5537200" y="2152650"/>
          <p14:tracePt t="33020" x="5537200" y="2170113"/>
          <p14:tracePt t="33031" x="5537200" y="2179638"/>
          <p14:tracePt t="33048" x="5527675" y="2205038"/>
          <p14:tracePt t="33065" x="5527675" y="2224088"/>
          <p14:tracePt t="33081" x="5518150" y="2241550"/>
          <p14:tracePt t="33099" x="5518150" y="2259013"/>
          <p14:tracePt t="33115" x="5518150" y="2276475"/>
          <p14:tracePt t="33115" x="5518150" y="2286000"/>
          <p14:tracePt t="33132" x="5518150" y="2295525"/>
          <p14:tracePt t="33149" x="5510213" y="2312988"/>
          <p14:tracePt t="33197" x="5510213" y="2322513"/>
          <p14:tracePt t="33205" x="5510213" y="2330450"/>
          <p14:tracePt t="33213" x="5510213" y="2339975"/>
          <p14:tracePt t="33219" x="5510213" y="2347913"/>
          <p14:tracePt t="33232" x="5510213" y="2366963"/>
          <p14:tracePt t="33248" x="5491163" y="2384425"/>
          <p14:tracePt t="33265" x="5491163" y="2401888"/>
          <p14:tracePt t="33282" x="5491163" y="2428875"/>
          <p14:tracePt t="33299" x="5491163" y="2438400"/>
          <p14:tracePt t="33316" x="5491163" y="2455863"/>
          <p14:tracePt t="33332" x="5491163" y="2473325"/>
          <p14:tracePt t="33349" x="5491163" y="2482850"/>
          <p14:tracePt t="33366" x="5491163" y="2509838"/>
          <p14:tracePt t="33382" x="5491163" y="2536825"/>
          <p14:tracePt t="33399" x="5491163" y="2554288"/>
          <p14:tracePt t="33415" x="5491163" y="2571750"/>
          <p14:tracePt t="33433" x="5491163" y="2589213"/>
          <p14:tracePt t="33449" x="5491163" y="2608263"/>
          <p14:tracePt t="33466" x="5491163" y="2616200"/>
          <p14:tracePt t="33483" x="5491163" y="2643188"/>
          <p14:tracePt t="33499" x="5500688" y="2660650"/>
          <p14:tracePt t="33516" x="5500688" y="2705100"/>
          <p14:tracePt t="33534" x="5500688" y="2732088"/>
          <p14:tracePt t="33549" x="5518150" y="2759075"/>
          <p14:tracePt t="33566" x="5527675" y="2786063"/>
          <p14:tracePt t="33582" x="5527675" y="2813050"/>
          <p14:tracePt t="33599" x="5537200" y="2830513"/>
          <p14:tracePt t="33616" x="5545138" y="2857500"/>
          <p14:tracePt t="33633" x="5545138" y="2867025"/>
          <p14:tracePt t="33649" x="5554663" y="2874963"/>
          <p14:tracePt t="33666" x="5581650" y="2911475"/>
          <p14:tracePt t="33684" x="5589588" y="2919413"/>
          <p14:tracePt t="33700" x="5616575" y="2946400"/>
          <p14:tracePt t="33716" x="5643563" y="2982913"/>
          <p14:tracePt t="33733" x="5670550" y="3027363"/>
          <p14:tracePt t="33750" x="5688013" y="3062288"/>
          <p14:tracePt t="33766" x="5697538" y="3089275"/>
          <p14:tracePt t="33783" x="5705475" y="3116263"/>
          <p14:tracePt t="33800" x="5715000" y="3125788"/>
          <p14:tracePt t="33817" x="5715000" y="3133725"/>
          <p14:tracePt t="33833" x="5715000" y="3143250"/>
          <p14:tracePt t="33877" x="5715000" y="3152775"/>
          <p14:tracePt t="33892" x="5715000" y="3160713"/>
          <p14:tracePt t="33917" x="5715000" y="3170238"/>
          <p14:tracePt t="33948" x="5715000" y="3179763"/>
          <p14:tracePt t="33988" x="5715000" y="3197225"/>
          <p14:tracePt t="34004" x="5715000" y="3205163"/>
          <p14:tracePt t="34023" x="5715000" y="3214688"/>
          <p14:tracePt t="34024" x="5715000" y="3224213"/>
          <p14:tracePt t="34052" x="5715000" y="3232150"/>
          <p14:tracePt t="34077" x="5715000" y="3241675"/>
          <p14:tracePt t="34085" x="5715000" y="3251200"/>
          <p14:tracePt t="34124" x="5715000" y="3259138"/>
          <p14:tracePt t="34172" x="5715000" y="3268663"/>
          <p14:tracePt t="34190" x="5715000" y="3276600"/>
          <p14:tracePt t="34204" x="5715000" y="3286125"/>
          <p14:tracePt t="34220" x="5715000" y="3295650"/>
          <p14:tracePt t="34229" x="5715000" y="3303588"/>
          <p14:tracePt t="34234" x="5715000" y="3313113"/>
          <p14:tracePt t="34251" x="5715000" y="3330575"/>
          <p14:tracePt t="34267" x="5705475" y="3357563"/>
          <p14:tracePt t="34267" x="5705475" y="3367088"/>
          <p14:tracePt t="34285" x="5697538" y="3384550"/>
          <p14:tracePt t="34301" x="5688013" y="3402013"/>
          <p14:tracePt t="34317" x="5680075" y="3429000"/>
          <p14:tracePt t="34335" x="5670550" y="3455988"/>
          <p14:tracePt t="34351" x="5661025" y="3482975"/>
          <p14:tracePt t="34367" x="5653088" y="3517900"/>
          <p14:tracePt t="34384" x="5643563" y="3527425"/>
          <p14:tracePt t="34401" x="5643563" y="3544888"/>
          <p14:tracePt t="34418" x="5643563" y="3554413"/>
          <p14:tracePt t="34434" x="5643563" y="3571875"/>
          <p14:tracePt t="34452" x="5643563" y="3581400"/>
          <p14:tracePt t="34468" x="5643563" y="3589338"/>
          <p14:tracePt t="34508" x="5643563" y="3598863"/>
          <p14:tracePt t="34518" x="5643563" y="3608388"/>
          <p14:tracePt t="34524" x="5643563" y="3616325"/>
          <p14:tracePt t="34535" x="5643563" y="3625850"/>
          <p14:tracePt t="34551" x="5643563" y="3633788"/>
          <p14:tracePt t="34568" x="5634038" y="3643313"/>
          <p14:tracePt t="34585" x="5634038" y="3652838"/>
          <p14:tracePt t="34601" x="5626100" y="3679825"/>
          <p14:tracePt t="34618" x="5626100" y="3697288"/>
          <p14:tracePt t="34635" x="5626100" y="3705225"/>
          <p14:tracePt t="34651" x="5626100" y="3724275"/>
          <p14:tracePt t="34669" x="5626100" y="3732213"/>
          <p14:tracePt t="34686" x="5626100" y="3751263"/>
          <p14:tracePt t="34701" x="5626100" y="3759200"/>
          <p14:tracePt t="34718" x="5626100" y="3776663"/>
          <p14:tracePt t="34735" x="5626100" y="3786188"/>
          <p14:tracePt t="34752" x="5626100" y="3803650"/>
          <p14:tracePt t="34789" x="5626100" y="3813175"/>
          <p14:tracePt t="34812" x="5626100" y="3830638"/>
          <p14:tracePt t="34837" x="5626100" y="3840163"/>
          <p14:tracePt t="34852" x="5626100" y="3848100"/>
          <p14:tracePt t="34868" x="5626100" y="3857625"/>
          <p14:tracePt t="34877" x="5626100" y="3867150"/>
          <p14:tracePt t="34893" x="5626100" y="3875088"/>
          <p14:tracePt t="34902" x="5626100" y="3884613"/>
          <p14:tracePt t="34924" x="5626100" y="3894138"/>
          <p14:tracePt t="34941" x="5626100" y="3902075"/>
          <p14:tracePt t="34949" x="5626100" y="3911600"/>
          <p14:tracePt t="34972" x="5626100" y="3919538"/>
          <p14:tracePt t="34980" x="5626100" y="3929063"/>
          <p14:tracePt t="34986" x="5616575" y="3946525"/>
          <p14:tracePt t="35020" x="5616575" y="3965575"/>
          <p14:tracePt t="35021" x="5616575" y="3973513"/>
          <p14:tracePt t="35035" x="5616575" y="3990975"/>
          <p14:tracePt t="35053" x="5616575" y="4017963"/>
          <p14:tracePt t="35069" x="5616575" y="4027488"/>
          <p14:tracePt t="35085" x="5608638" y="4062413"/>
          <p14:tracePt t="35102" x="5608638" y="4081463"/>
          <p14:tracePt t="35119" x="5608638" y="4116388"/>
          <p14:tracePt t="35136" x="5608638" y="4133850"/>
          <p14:tracePt t="35152" x="5608638" y="4160838"/>
          <p14:tracePt t="35169" x="5608638" y="4179888"/>
          <p14:tracePt t="35186" x="5608638" y="4197350"/>
          <p14:tracePt t="35203" x="5608638" y="4224338"/>
          <p14:tracePt t="35219" x="5608638" y="4251325"/>
          <p14:tracePt t="35236" x="5608638" y="4268788"/>
          <p14:tracePt t="35253" x="5608638" y="4286250"/>
          <p14:tracePt t="35270" x="5608638" y="4295775"/>
          <p14:tracePt t="35286" x="5608638" y="4313238"/>
          <p14:tracePt t="35302" x="5608638" y="4340225"/>
          <p14:tracePt t="35320" x="5608638" y="4357688"/>
          <p14:tracePt t="35336" x="5608638" y="4367213"/>
          <p14:tracePt t="35353" x="5608638" y="4394200"/>
          <p14:tracePt t="35370" x="5608638" y="4411663"/>
          <p14:tracePt t="35387" x="5616575" y="4419600"/>
          <p14:tracePt t="35403" x="5616575" y="4446588"/>
          <p14:tracePt t="35419" x="5626100" y="4465638"/>
          <p14:tracePt t="35437" x="5634038" y="4483100"/>
          <p14:tracePt t="35453" x="5643563" y="4500563"/>
          <p14:tracePt t="35469" x="5653088" y="4518025"/>
          <p14:tracePt t="35487" x="5680075" y="4562475"/>
          <p14:tracePt t="35503" x="5715000" y="4616450"/>
          <p14:tracePt t="35520" x="5741988" y="4679950"/>
          <p14:tracePt t="35536" x="5776913" y="4741863"/>
          <p14:tracePt t="35554" x="5822950" y="4795838"/>
          <p14:tracePt t="35570" x="5840413" y="4830763"/>
          <p14:tracePt t="35587" x="5884863" y="4867275"/>
          <p14:tracePt t="35604" x="5902325" y="4884738"/>
          <p14:tracePt t="35621" x="5919788" y="4894263"/>
          <p14:tracePt t="35820" x="5911850" y="4884738"/>
          <p14:tracePt t="35828" x="5911850" y="4875213"/>
          <p14:tracePt t="35837" x="5902325" y="4875213"/>
          <p14:tracePt t="35838" x="5902325" y="4867275"/>
          <p14:tracePt t="35854" x="5894388" y="4848225"/>
          <p14:tracePt t="35870" x="5884863" y="4840288"/>
          <p14:tracePt t="35887" x="5884863" y="4813300"/>
          <p14:tracePt t="35904" x="5875338" y="4803775"/>
          <p14:tracePt t="35921" x="5875338" y="4786313"/>
          <p14:tracePt t="35937" x="5875338" y="4768850"/>
          <p14:tracePt t="35954" x="5875338" y="4751388"/>
          <p14:tracePt t="35971" x="5875338" y="4714875"/>
          <p14:tracePt t="35987" x="5875338" y="4670425"/>
          <p14:tracePt t="36005" x="5875338" y="4643438"/>
          <p14:tracePt t="36021" x="5875338" y="4616450"/>
          <p14:tracePt t="36037" x="5875338" y="4581525"/>
          <p14:tracePt t="36055" x="5894388" y="4554538"/>
          <p14:tracePt t="36071" x="5894388" y="4510088"/>
          <p14:tracePt t="36087" x="5894388" y="4473575"/>
          <p14:tracePt t="36105" x="5894388" y="4411663"/>
          <p14:tracePt t="36121" x="5894388" y="4348163"/>
          <p14:tracePt t="36138" x="5894388" y="4276725"/>
          <p14:tracePt t="36154" x="5894388" y="4205288"/>
          <p14:tracePt t="36171" x="5902325" y="4116388"/>
          <p14:tracePt t="36188" x="5902325" y="4062413"/>
          <p14:tracePt t="36206" x="5902325" y="4010025"/>
          <p14:tracePt t="36222" x="5902325" y="3938588"/>
          <p14:tracePt t="36238" x="5884863" y="3857625"/>
          <p14:tracePt t="36254" x="5884863" y="3795713"/>
          <p14:tracePt t="36272" x="5884863" y="3732213"/>
          <p14:tracePt t="36288" x="5884863" y="3670300"/>
          <p14:tracePt t="36304" x="5875338" y="3625850"/>
          <p14:tracePt t="36322" x="5848350" y="3554413"/>
          <p14:tracePt t="36338" x="5840413" y="3482975"/>
          <p14:tracePt t="36355" x="5813425" y="3419475"/>
          <p14:tracePt t="36372" x="5786438" y="3330575"/>
          <p14:tracePt t="36389" x="5768975" y="3259138"/>
          <p14:tracePt t="36405" x="5768975" y="3214688"/>
          <p14:tracePt t="36421" x="5768975" y="3152775"/>
          <p14:tracePt t="36439" x="5759450" y="3081338"/>
          <p14:tracePt t="36455" x="5741988" y="2982913"/>
          <p14:tracePt t="36472" x="5732463" y="2894013"/>
          <p14:tracePt t="36488" x="5724525" y="2795588"/>
          <p14:tracePt t="36505" x="5705475" y="2714625"/>
          <p14:tracePt t="36522" x="5697538" y="2652713"/>
          <p14:tracePt t="36538" x="5688013" y="2616200"/>
          <p14:tracePt t="36556" x="5680075" y="2554288"/>
          <p14:tracePt t="36572" x="5680075" y="2517775"/>
          <p14:tracePt t="36589" x="5670550" y="2473325"/>
          <p14:tracePt t="36606" x="5661025" y="2419350"/>
          <p14:tracePt t="36622" x="5653088" y="2366963"/>
          <p14:tracePt t="36638" x="5653088" y="2312988"/>
          <p14:tracePt t="36656" x="5634038" y="2251075"/>
          <p14:tracePt t="36672" x="5626100" y="2170113"/>
          <p14:tracePt t="36689" x="5626100" y="2098675"/>
          <p14:tracePt t="36706" x="5616575" y="2036763"/>
          <p14:tracePt t="36722" x="5616575" y="1990725"/>
          <p14:tracePt t="36740" x="5616575" y="1946275"/>
          <p14:tracePt t="36740" x="5616575" y="1928813"/>
          <p14:tracePt t="36756" x="5616575" y="1893888"/>
          <p14:tracePt t="36773" x="5616575" y="1866900"/>
          <p14:tracePt t="36790" x="5616575" y="1830388"/>
          <p14:tracePt t="36806" x="5616575" y="1803400"/>
          <p14:tracePt t="36822" x="5616575" y="1768475"/>
          <p14:tracePt t="36839" x="5616575" y="1741488"/>
          <p14:tracePt t="36856" x="5616575" y="1724025"/>
          <p14:tracePt t="36873" x="5616575" y="1687513"/>
          <p14:tracePt t="36889" x="5616575" y="1679575"/>
          <p14:tracePt t="36906" x="5616575" y="1660525"/>
          <p14:tracePt t="36940" x="5616575" y="1652588"/>
          <p14:tracePt t="36941" x="5616575" y="1643063"/>
          <p14:tracePt t="36956" x="5616575" y="1633538"/>
          <p14:tracePt t="36997" x="5616575" y="1616075"/>
          <p14:tracePt t="37006" x="5608638" y="1608138"/>
          <p14:tracePt t="37029" x="5599113" y="1589088"/>
          <p14:tracePt t="37045" x="5599113" y="1581150"/>
          <p14:tracePt t="37053" x="5599113" y="1571625"/>
          <p14:tracePt t="37061" x="5589588" y="1554163"/>
          <p14:tracePt t="37073" x="5581650" y="1536700"/>
          <p14:tracePt t="37089" x="5581650" y="1527175"/>
          <p14:tracePt t="37107" x="5572125" y="1517650"/>
          <p14:tracePt t="37123" x="5572125" y="1500188"/>
          <p14:tracePt t="37140" x="5572125" y="1482725"/>
          <p14:tracePt t="37157" x="5562600" y="1473200"/>
          <p14:tracePt t="37173" x="5554663" y="1455738"/>
          <p14:tracePt t="37190" x="5545138" y="1446213"/>
          <p14:tracePt t="37207" x="5545138" y="1428750"/>
          <p14:tracePt t="37224" x="5545138" y="1419225"/>
          <p14:tracePt t="37300" x="5537200" y="1419225"/>
          <p14:tracePt t="37308" x="5527675" y="1419225"/>
          <p14:tracePt t="37324" x="5518150" y="1411288"/>
          <p14:tracePt t="37332" x="5491163" y="1411288"/>
          <p14:tracePt t="37340" x="5483225" y="1401763"/>
          <p14:tracePt t="37348" x="5446713" y="1374775"/>
          <p14:tracePt t="37358" x="5419725" y="1357313"/>
          <p14:tracePt t="37374" x="5394325" y="1339850"/>
          <p14:tracePt t="37390" x="5375275" y="1322388"/>
          <p14:tracePt t="37437" x="5367338" y="1312863"/>
          <p14:tracePt t="37460" x="5357813" y="1312863"/>
          <p14:tracePt t="37556" x="5348288" y="1295400"/>
          <p14:tracePt t="37604" x="5340350" y="1285875"/>
          <p14:tracePt t="37813" x="5340350" y="1295400"/>
          <p14:tracePt t="37821" x="5340350" y="1303338"/>
          <p14:tracePt t="37829" x="5348288" y="1330325"/>
          <p14:tracePt t="37841" x="5348288" y="1339850"/>
          <p14:tracePt t="37841" x="5384800" y="1384300"/>
          <p14:tracePt t="37858" x="5419725" y="1419225"/>
          <p14:tracePt t="37875" x="5438775" y="1446213"/>
          <p14:tracePt t="37892" x="5456238" y="1455738"/>
          <p14:tracePt t="37908" x="5465763" y="1482725"/>
          <p14:tracePt t="37925" x="5465763" y="1490663"/>
          <p14:tracePt t="37942" x="5483225" y="1500188"/>
          <p14:tracePt t="37958" x="5500688" y="1517650"/>
          <p14:tracePt t="37975" x="5500688" y="1536700"/>
          <p14:tracePt t="37992" x="5518150" y="1554163"/>
          <p14:tracePt t="38008" x="5527675" y="1571625"/>
          <p14:tracePt t="38024" x="5537200" y="1589088"/>
          <p14:tracePt t="38042" x="5554663" y="1608138"/>
          <p14:tracePt t="38058" x="5562600" y="1625600"/>
          <p14:tracePt t="38075" x="5581650" y="1643063"/>
          <p14:tracePt t="38091" x="5589588" y="1652588"/>
          <p14:tracePt t="38205" x="5589588" y="1660525"/>
          <p14:tracePt t="38213" x="5589588" y="1670050"/>
          <p14:tracePt t="38225" x="5589588" y="1679575"/>
          <p14:tracePt t="38244" x="5589588" y="1687513"/>
          <p14:tracePt t="38301" x="5589588" y="1697038"/>
          <p14:tracePt t="38332" x="5589588" y="1704975"/>
          <p14:tracePt t="38356" x="5589588" y="1724025"/>
          <p14:tracePt t="38373" x="5589588" y="1731963"/>
          <p14:tracePt t="38388" x="5589588" y="1741488"/>
          <p14:tracePt t="38398" x="5589588" y="1751013"/>
          <p14:tracePt t="38399" x="5589588" y="1758950"/>
          <p14:tracePt t="38409" x="5589588" y="1776413"/>
          <p14:tracePt t="38426" x="5589588" y="1785938"/>
          <p14:tracePt t="38443" x="5589588" y="1812925"/>
          <p14:tracePt t="38459" x="5589588" y="1822450"/>
          <p14:tracePt t="38476" x="5589588" y="1839913"/>
          <p14:tracePt t="38493" x="5589588" y="1866900"/>
          <p14:tracePt t="38509" x="5589588" y="1884363"/>
          <p14:tracePt t="38526" x="5589588" y="1893888"/>
          <p14:tracePt t="38543" x="5589588" y="1911350"/>
          <p14:tracePt t="38559" x="5581650" y="1928813"/>
          <p14:tracePt t="38576" x="5581650" y="1938338"/>
          <p14:tracePt t="38593" x="5581650" y="1946275"/>
          <p14:tracePt t="38609" x="5581650" y="1973263"/>
          <p14:tracePt t="38626" x="5581650" y="1982788"/>
          <p14:tracePt t="38643" x="5581650" y="2009775"/>
          <p14:tracePt t="38660" x="5572125" y="2036763"/>
          <p14:tracePt t="38676" x="5572125" y="2054225"/>
          <p14:tracePt t="38693" x="5572125" y="2062163"/>
          <p14:tracePt t="38710" x="5562600" y="2089150"/>
          <p14:tracePt t="38726" x="5562600" y="2108200"/>
          <p14:tracePt t="38744" x="5554663" y="2133600"/>
          <p14:tracePt t="38760" x="5554663" y="2143125"/>
          <p14:tracePt t="38776" x="5554663" y="2152650"/>
          <p14:tracePt t="38793" x="5554663" y="2170113"/>
          <p14:tracePt t="38810" x="5545138" y="2187575"/>
          <p14:tracePt t="38827" x="5545138" y="2205038"/>
          <p14:tracePt t="38843" x="5545138" y="2224088"/>
          <p14:tracePt t="38843" x="5545138" y="2232025"/>
          <p14:tracePt t="38861" x="5545138" y="2241550"/>
          <p14:tracePt t="38877" x="5545138" y="2251075"/>
          <p14:tracePt t="38893" x="5545138" y="2259013"/>
          <p14:tracePt t="38910" x="5537200" y="2268538"/>
          <p14:tracePt t="38948" x="5537200" y="2276475"/>
          <p14:tracePt t="38981" x="5537200" y="2286000"/>
          <p14:tracePt t="38996" x="5537200" y="2295525"/>
          <p14:tracePt t="39004" x="5537200" y="2303463"/>
          <p14:tracePt t="39037" x="5537200" y="2312988"/>
          <p14:tracePt t="39052" x="5537200" y="2322513"/>
          <p14:tracePt t="39060" x="5537200" y="2330450"/>
          <p14:tracePt t="39067" x="5537200" y="2339975"/>
          <p14:tracePt t="39078" x="5527675" y="2339975"/>
          <p14:tracePt t="39094" x="5527675" y="2347913"/>
          <p14:tracePt t="39132" x="5527675" y="2357438"/>
          <p14:tracePt t="39149" x="5527675" y="2366963"/>
          <p14:tracePt t="39157" x="5527675" y="2374900"/>
          <p14:tracePt t="39157" x="5527675" y="2384425"/>
          <p14:tracePt t="39180" x="5518150" y="2393950"/>
          <p14:tracePt t="39188" x="5518150" y="2401888"/>
          <p14:tracePt t="39194" x="5518150" y="2411413"/>
          <p14:tracePt t="39211" x="5518150" y="2419350"/>
          <p14:tracePt t="39228" x="5518150" y="2438400"/>
          <p14:tracePt t="39245" x="5518150" y="2455863"/>
          <p14:tracePt t="39262" x="5518150" y="2465388"/>
          <p14:tracePt t="39277" x="5518150" y="2482850"/>
          <p14:tracePt t="39294" x="5518150" y="2490788"/>
          <p14:tracePt t="39310" x="5518150" y="2509838"/>
          <p14:tracePt t="39328" x="5518150" y="2517775"/>
          <p14:tracePt t="39364" x="5518150" y="2536825"/>
          <p14:tracePt t="39381" x="5510213" y="2536825"/>
          <p14:tracePt t="39382" x="5510213" y="2544763"/>
          <p14:tracePt t="39412" x="5510213" y="2562225"/>
          <p14:tracePt t="39429" x="5510213" y="2571750"/>
          <p14:tracePt t="39452" x="5510213" y="2589213"/>
          <p14:tracePt t="39469" x="5510213" y="2598738"/>
          <p14:tracePt t="39485" x="5510213" y="2608263"/>
          <p14:tracePt t="39494" x="5510213" y="2616200"/>
          <p14:tracePt t="39495" x="5510213" y="2625725"/>
          <p14:tracePt t="39511" x="5510213" y="2643188"/>
          <p14:tracePt t="39528" x="5510213" y="2660650"/>
          <p14:tracePt t="39545" x="5510213" y="2679700"/>
          <p14:tracePt t="39562" x="5510213" y="2697163"/>
          <p14:tracePt t="39578" x="5510213" y="2705100"/>
          <p14:tracePt t="39594" x="5510213" y="2724150"/>
          <p14:tracePt t="39611" x="5510213" y="2759075"/>
          <p14:tracePt t="39629" x="5510213" y="2776538"/>
          <p14:tracePt t="39645" x="5510213" y="2803525"/>
          <p14:tracePt t="39661" x="5510213" y="2830513"/>
          <p14:tracePt t="39678" x="5510213" y="2867025"/>
          <p14:tracePt t="39695" x="5510213" y="2894013"/>
          <p14:tracePt t="39712" x="5510213" y="2928938"/>
          <p14:tracePt t="39728" x="5500688" y="2955925"/>
          <p14:tracePt t="39745" x="5500688" y="2973388"/>
          <p14:tracePt t="39762" x="5500688" y="2990850"/>
          <p14:tracePt t="39778" x="5500688" y="3000375"/>
          <p14:tracePt t="39796" x="5500688" y="3017838"/>
          <p14:tracePt t="39813" x="5500688" y="3027363"/>
          <p14:tracePt t="39829" x="5500688" y="3044825"/>
          <p14:tracePt t="39869" x="5500688" y="3054350"/>
          <p14:tracePt t="39879" x="5500688" y="3062288"/>
          <p14:tracePt t="39884" x="5500688" y="3071813"/>
          <p14:tracePt t="39895" x="5500688" y="3081338"/>
          <p14:tracePt t="39912" x="5500688" y="3089275"/>
          <p14:tracePt t="39929" x="5500688" y="3108325"/>
          <p14:tracePt t="39946" x="5500688" y="3116263"/>
          <p14:tracePt t="39962" x="5500688" y="3125788"/>
          <p14:tracePt t="39979" x="5500688" y="3133725"/>
          <p14:tracePt t="39996" x="5500688" y="3152775"/>
          <p14:tracePt t="40029" x="5500688" y="3170238"/>
          <p14:tracePt t="40030" x="5500688" y="3179763"/>
          <p14:tracePt t="40046" x="5500688" y="3197225"/>
          <p14:tracePt t="40062" x="5500688" y="3205163"/>
          <p14:tracePt t="40079" x="5500688" y="3232150"/>
          <p14:tracePt t="40096" x="5500688" y="3251200"/>
          <p14:tracePt t="40113" x="5500688" y="3268663"/>
          <p14:tracePt t="40129" x="5500688" y="3286125"/>
          <p14:tracePt t="40146" x="5500688" y="3295650"/>
          <p14:tracePt t="40163" x="5500688" y="3313113"/>
          <p14:tracePt t="40180" x="5500688" y="3330575"/>
          <p14:tracePt t="40197" x="5500688" y="3340100"/>
          <p14:tracePt t="40213" x="5500688" y="3348038"/>
          <p14:tracePt t="40229" x="5500688" y="3357563"/>
          <p14:tracePt t="40246" x="5500688" y="3375025"/>
          <p14:tracePt t="40263" x="5500688" y="3394075"/>
          <p14:tracePt t="40280" x="5510213" y="3419475"/>
          <p14:tracePt t="40296" x="5510213" y="3438525"/>
          <p14:tracePt t="40313" x="5510213" y="3455988"/>
          <p14:tracePt t="40330" x="5518150" y="3473450"/>
          <p14:tracePt t="40346" x="5527675" y="3482975"/>
          <p14:tracePt t="40363" x="5527675" y="3500438"/>
          <p14:tracePt t="40380" x="5537200" y="3527425"/>
          <p14:tracePt t="40397" x="5537200" y="3536950"/>
          <p14:tracePt t="40413" x="5545138" y="3554413"/>
          <p14:tracePt t="40429" x="5545138" y="3571875"/>
          <p14:tracePt t="40447" x="5554663" y="3589338"/>
          <p14:tracePt t="40463" x="5554663" y="3608388"/>
          <p14:tracePt t="40480" x="5554663" y="3633788"/>
          <p14:tracePt t="40497" x="5554663" y="3643313"/>
          <p14:tracePt t="40513" x="5554663" y="3660775"/>
          <p14:tracePt t="40530" x="5562600" y="3679825"/>
          <p14:tracePt t="40547" x="5572125" y="3705225"/>
          <p14:tracePt t="40563" x="5581650" y="3724275"/>
          <p14:tracePt t="40580" x="5581650" y="3741738"/>
          <p14:tracePt t="40597" x="5581650" y="3759200"/>
          <p14:tracePt t="40613" x="5581650" y="3776663"/>
          <p14:tracePt t="40630" x="5589588" y="3786188"/>
          <p14:tracePt t="40647" x="5589588" y="3813175"/>
          <p14:tracePt t="40664" x="5589588" y="3830638"/>
          <p14:tracePt t="40680" x="5589588" y="3840163"/>
          <p14:tracePt t="40698" x="5589588" y="3867150"/>
          <p14:tracePt t="40714" x="5589588" y="3884613"/>
          <p14:tracePt t="40730" x="5589588" y="3894138"/>
          <p14:tracePt t="40747" x="5608638" y="3911600"/>
          <p14:tracePt t="40764" x="5608638" y="3938588"/>
          <p14:tracePt t="40781" x="5608638" y="3946525"/>
          <p14:tracePt t="40797" x="5608638" y="3965575"/>
          <p14:tracePt t="40814" x="5616575" y="3983038"/>
          <p14:tracePt t="40831" x="5616575" y="3990975"/>
          <p14:tracePt t="40847" x="5616575" y="4000500"/>
          <p14:tracePt t="40884" x="5616575" y="4017963"/>
          <p14:tracePt t="40916" x="5616575" y="4027488"/>
          <p14:tracePt t="40941" x="5616575" y="4044950"/>
          <p14:tracePt t="40956" x="5616575" y="4054475"/>
          <p14:tracePt t="40964" x="5634038" y="4062413"/>
          <p14:tracePt t="40975" x="5634038" y="4071938"/>
          <p14:tracePt t="40981" x="5634038" y="4081463"/>
          <p14:tracePt t="40998" x="5634038" y="4089400"/>
          <p14:tracePt t="41014" x="5634038" y="4108450"/>
          <p14:tracePt t="41031" x="5634038" y="4125913"/>
          <p14:tracePt t="41048" x="5634038" y="4133850"/>
          <p14:tracePt t="41064" x="5643563" y="4152900"/>
          <p14:tracePt t="41081" x="5643563" y="4179888"/>
          <p14:tracePt t="41098" x="5643563" y="4205288"/>
          <p14:tracePt t="41114" x="5653088" y="4224338"/>
          <p14:tracePt t="41131" x="5653088" y="4251325"/>
          <p14:tracePt t="41131" x="5661025" y="4276725"/>
          <p14:tracePt t="41148" x="5661025" y="4303713"/>
          <p14:tracePt t="41165" x="5661025" y="4313238"/>
          <p14:tracePt t="41182" x="5661025" y="4330700"/>
          <p14:tracePt t="41198" x="5661025" y="4357688"/>
          <p14:tracePt t="41215" x="5661025" y="4367213"/>
          <p14:tracePt t="41231" x="5661025" y="4384675"/>
          <p14:tracePt t="41248" x="5661025" y="4394200"/>
          <p14:tracePt t="41265" x="5661025" y="4411663"/>
          <p14:tracePt t="41282" x="5661025" y="4446588"/>
          <p14:tracePt t="41298" x="5661025" y="4456113"/>
          <p14:tracePt t="41314" x="5661025" y="4465638"/>
          <p14:tracePt t="41332" x="5661025" y="4500563"/>
          <p14:tracePt t="41349" x="5670550" y="4510088"/>
          <p14:tracePt t="41365" x="5670550" y="4518025"/>
          <p14:tracePt t="41382" x="5670550" y="4537075"/>
          <p14:tracePt t="41398" x="5670550" y="4554538"/>
          <p14:tracePt t="41415" x="5670550" y="4572000"/>
          <p14:tracePt t="41431" x="5670550" y="4589463"/>
          <p14:tracePt t="41449" x="5670550" y="4608513"/>
          <p14:tracePt t="41465" x="5670550" y="4616450"/>
          <p14:tracePt t="41481" x="5670550" y="4633913"/>
          <p14:tracePt t="41499" x="5670550" y="4652963"/>
          <p14:tracePt t="41515" x="5670550" y="4679950"/>
          <p14:tracePt t="41533" x="5670550" y="4687888"/>
          <p14:tracePt t="41548" x="5670550" y="4697413"/>
          <p14:tracePt t="41565" x="5670550" y="4714875"/>
          <p14:tracePt t="41582" x="5670550" y="4724400"/>
          <p14:tracePt t="41599" x="5670550" y="4741863"/>
          <p14:tracePt t="41636" x="5670550" y="4751388"/>
          <p14:tracePt t="41645" x="5680075" y="4751388"/>
          <p14:tracePt t="41653" x="5680075" y="4759325"/>
          <p14:tracePt t="41666" x="5680075" y="4768850"/>
          <p14:tracePt t="41683" x="5680075" y="4786313"/>
          <p14:tracePt t="41699" x="5688013" y="4795838"/>
          <p14:tracePt t="41716" x="5688013" y="4803775"/>
          <p14:tracePt t="41733" x="5697538" y="4813300"/>
          <p14:tracePt t="41780" x="5697538" y="4822825"/>
          <p14:tracePt t="41828" x="5697538" y="4840288"/>
          <p14:tracePt t="41861" x="5697538" y="4848225"/>
          <p14:tracePt t="41876" x="5697538" y="4867275"/>
          <p14:tracePt t="41901" x="5697538" y="4875213"/>
          <p14:tracePt t="41909" x="5705475" y="4875213"/>
          <p14:tracePt t="41924" x="5705475" y="4884738"/>
          <p14:tracePt t="41932" x="5705475" y="4894263"/>
          <p14:tracePt t="41940" x="5705475" y="4911725"/>
          <p14:tracePt t="41949" x="5715000" y="4929188"/>
          <p14:tracePt t="41988" x="5724525" y="4938713"/>
          <p14:tracePt t="41992" x="5724525" y="4946650"/>
          <p14:tracePt t="41999" x="5724525" y="4956175"/>
          <p14:tracePt t="42016" x="5724525" y="4973638"/>
          <p14:tracePt t="42033" x="5724525" y="5000625"/>
          <p14:tracePt t="42050" x="5732463" y="5027613"/>
          <p14:tracePt t="42066" x="5751513" y="5062538"/>
          <p14:tracePt t="42083" x="5759450" y="5099050"/>
          <p14:tracePt t="42083" x="5768975" y="5116513"/>
          <p14:tracePt t="42100" x="5776913" y="5143500"/>
          <p14:tracePt t="42117" x="5795963" y="5160963"/>
          <p14:tracePt t="42133" x="5803900" y="5170488"/>
          <p14:tracePt t="42149" x="5822950" y="5187950"/>
          <p14:tracePt t="42167" x="5840413" y="5205413"/>
          <p14:tracePt t="42183" x="5867400" y="5224463"/>
          <p14:tracePt t="42201" x="5875338" y="5232400"/>
          <p14:tracePt t="42217" x="5894388" y="5251450"/>
          <p14:tracePt t="42233" x="5929313" y="5268913"/>
          <p14:tracePt t="42251" x="5946775" y="5286375"/>
          <p14:tracePt t="42267" x="5983288" y="5313363"/>
          <p14:tracePt t="42283" x="6037263" y="5340350"/>
          <p14:tracePt t="42301" x="6072188" y="5357813"/>
          <p14:tracePt t="42317" x="6089650" y="5375275"/>
          <p14:tracePt t="42334" x="6099175" y="5375275"/>
          <p14:tracePt t="42351" x="6108700" y="5384800"/>
          <p14:tracePt t="42367" x="6116638" y="5394325"/>
          <p14:tracePt t="42384" x="6126163" y="5402263"/>
          <p14:tracePt t="42400" x="6143625" y="5419725"/>
          <p14:tracePt t="42436" x="6143625" y="5429250"/>
          <p14:tracePt t="42450" x="6143625" y="5446713"/>
          <p14:tracePt t="42451" x="6153150" y="5446713"/>
          <p14:tracePt t="42468" x="6153150" y="5473700"/>
          <p14:tracePt t="42644" x="6143625" y="5473700"/>
          <p14:tracePt t="42661" x="6134100" y="5473700"/>
          <p14:tracePt t="42669" x="6126163" y="5473700"/>
          <p14:tracePt t="42700" x="6116638" y="5473700"/>
          <p14:tracePt t="42732" x="6108700" y="5473700"/>
          <p14:tracePt t="42765" x="6099175" y="5473700"/>
          <p14:tracePt t="42796" x="6089650" y="5473700"/>
          <p14:tracePt t="42805" x="6089650" y="5465763"/>
          <p14:tracePt t="42820" x="6081713" y="5465763"/>
          <p14:tracePt t="42844" x="6062663" y="5456238"/>
          <p14:tracePt t="42868" x="6062663" y="5446713"/>
          <p14:tracePt t="42892" x="6054725" y="5446713"/>
          <p14:tracePt t="42917" x="6054725" y="5438775"/>
          <p14:tracePt t="42933" x="6054725" y="5429250"/>
          <p14:tracePt t="42948" x="6054725" y="5411788"/>
          <p14:tracePt t="42959" x="6037263" y="5394325"/>
          <p14:tracePt t="42980" x="6037263" y="5384800"/>
          <p14:tracePt t="42992" x="6037263" y="5375275"/>
          <p14:tracePt t="42993" x="6037263" y="5367338"/>
          <p14:tracePt t="43002" x="6037263" y="5348288"/>
          <p14:tracePt t="43019" x="6018213" y="5330825"/>
          <p14:tracePt t="43035" x="6010275" y="5303838"/>
          <p14:tracePt t="43051" x="6000750" y="5286375"/>
          <p14:tracePt t="43069" x="5991225" y="5268913"/>
          <p14:tracePt t="43085" x="5983288" y="5251450"/>
          <p14:tracePt t="43102" x="5973763" y="5241925"/>
          <p14:tracePt t="43118" x="5956300" y="5224463"/>
          <p14:tracePt t="43136" x="5946775" y="5205413"/>
          <p14:tracePt t="43152" x="5938838" y="5180013"/>
          <p14:tracePt t="43168" x="5919788" y="5153025"/>
          <p14:tracePt t="43186" x="5911850" y="5143500"/>
          <p14:tracePt t="43202" x="5911850" y="5116513"/>
          <p14:tracePt t="43218" x="5911850" y="5099050"/>
          <p14:tracePt t="43236" x="5902325" y="5062538"/>
          <p14:tracePt t="43253" x="5884863" y="5037138"/>
          <p14:tracePt t="43268" x="5884863" y="5010150"/>
          <p14:tracePt t="43286" x="5875338" y="4991100"/>
          <p14:tracePt t="43302" x="5875338" y="4973638"/>
          <p14:tracePt t="43319" x="5867400" y="4938713"/>
          <p14:tracePt t="43335" x="5857875" y="4919663"/>
          <p14:tracePt t="43353" x="5857875" y="4884738"/>
          <p14:tracePt t="43369" x="5848350" y="4830763"/>
          <p14:tracePt t="43385" x="5840413" y="4803775"/>
          <p14:tracePt t="43403" x="5840413" y="4776788"/>
          <p14:tracePt t="43419" x="5822950" y="4759325"/>
          <p14:tracePt t="43436" x="5822950" y="4732338"/>
          <p14:tracePt t="43453" x="5813425" y="4724400"/>
          <p14:tracePt t="43470" x="5813425" y="4697413"/>
          <p14:tracePt t="43486" x="5803900" y="4670425"/>
          <p14:tracePt t="43502" x="5795963" y="4652963"/>
          <p14:tracePt t="43520" x="5795963" y="4643438"/>
          <p14:tracePt t="43536" x="5795963" y="4608513"/>
          <p14:tracePt t="43553" x="5795963" y="4572000"/>
          <p14:tracePt t="43569" x="5795963" y="4527550"/>
          <p14:tracePt t="43586" x="5795963" y="4491038"/>
          <p14:tracePt t="43603" x="5795963" y="4429125"/>
          <p14:tracePt t="43620" x="5795963" y="4348163"/>
          <p14:tracePt t="43637" x="5795963" y="4322763"/>
          <p14:tracePt t="43653" x="5795963" y="4286250"/>
          <p14:tracePt t="43671" x="5795963" y="4259263"/>
          <p14:tracePt t="43687" x="5795963" y="4232275"/>
          <p14:tracePt t="43703" x="5795963" y="4205288"/>
          <p14:tracePt t="43719" x="5795963" y="4170363"/>
          <p14:tracePt t="43737" x="5795963" y="4133850"/>
          <p14:tracePt t="43753" x="5795963" y="4098925"/>
          <p14:tracePt t="43770" x="5795963" y="4054475"/>
          <p14:tracePt t="43787" x="5795963" y="4010025"/>
          <p14:tracePt t="43803" x="5795963" y="3956050"/>
          <p14:tracePt t="43820" x="5795963" y="3919538"/>
          <p14:tracePt t="43837" x="5795963" y="3884613"/>
          <p14:tracePt t="43854" x="5795963" y="3857625"/>
          <p14:tracePt t="43870" x="5795963" y="3813175"/>
          <p14:tracePt t="43887" x="5795963" y="3759200"/>
          <p14:tracePt t="43904" x="5795963" y="3714750"/>
          <p14:tracePt t="43920" x="5795963" y="3652838"/>
          <p14:tracePt t="43937" x="5795963" y="3608388"/>
          <p14:tracePt t="43954" x="5795963" y="3544888"/>
          <p14:tracePt t="43970" x="5795963" y="3490913"/>
          <p14:tracePt t="43987" x="5795963" y="3446463"/>
          <p14:tracePt t="44004" x="5759450" y="3348038"/>
          <p14:tracePt t="44021" x="5759450" y="3295650"/>
          <p14:tracePt t="44038" x="5759450" y="3232150"/>
          <p14:tracePt t="44054" x="5751513" y="3133725"/>
          <p14:tracePt t="44071" x="5732463" y="3036888"/>
          <p14:tracePt t="44087" x="5715000" y="2938463"/>
          <p14:tracePt t="44104" x="5705475" y="2830513"/>
          <p14:tracePt t="44120" x="5688013" y="2751138"/>
          <p14:tracePt t="44138" x="5670550" y="2679700"/>
          <p14:tracePt t="44154" x="5670550" y="2633663"/>
          <p14:tracePt t="44171" x="5643563" y="2589213"/>
          <p14:tracePt t="44187" x="5634038" y="2527300"/>
          <p14:tracePt t="44205" x="5616575" y="2482850"/>
          <p14:tracePt t="44221" x="5616575" y="2446338"/>
          <p14:tracePt t="44237" x="5616575" y="2419350"/>
          <p14:tracePt t="44255" x="5616575" y="2384425"/>
          <p14:tracePt t="44271" x="5608638" y="2339975"/>
          <p14:tracePt t="44287" x="5608638" y="2286000"/>
          <p14:tracePt t="44305" x="5599113" y="2251075"/>
          <p14:tracePt t="44321" x="5599113" y="2224088"/>
          <p14:tracePt t="44338" x="5589588" y="2197100"/>
          <p14:tracePt t="44354" x="5589588" y="2179638"/>
          <p14:tracePt t="44371" x="5581650" y="2160588"/>
          <p14:tracePt t="44388" x="5581650" y="2133600"/>
          <p14:tracePt t="44404" x="5572125" y="2108200"/>
          <p14:tracePt t="44422" x="5572125" y="2071688"/>
          <p14:tracePt t="44438" x="5572125" y="2054225"/>
          <p14:tracePt t="44454" x="5572125" y="2036763"/>
          <p14:tracePt t="44471" x="5572125" y="2017713"/>
          <p14:tracePt t="44488" x="5572125" y="1990725"/>
          <p14:tracePt t="44505" x="5572125" y="1982788"/>
          <p14:tracePt t="44521" x="5572125" y="1955800"/>
          <p14:tracePt t="44538" x="5572125" y="1938338"/>
          <p14:tracePt t="44572" x="5572125" y="1928813"/>
          <p14:tracePt t="44756" x="5562600" y="1928813"/>
          <p14:tracePt t="44764" x="5554663" y="1938338"/>
          <p14:tracePt t="44781" x="5554663" y="1955800"/>
          <p14:tracePt t="44789" x="5554663" y="1965325"/>
          <p14:tracePt t="44805" x="5554663" y="1990725"/>
          <p14:tracePt t="44806" x="5554663" y="2009775"/>
          <p14:tracePt t="44821" x="5554663" y="2036763"/>
          <p14:tracePt t="44839" x="5554663" y="2054225"/>
          <p14:tracePt t="44855" x="5554663" y="2071688"/>
          <p14:tracePt t="44872" x="5554663" y="2108200"/>
          <p14:tracePt t="44889" x="5554663" y="2133600"/>
          <p14:tracePt t="44906" x="5554663" y="2170113"/>
          <p14:tracePt t="44922" x="5554663" y="2205038"/>
          <p14:tracePt t="44938" x="5554663" y="2224088"/>
          <p14:tracePt t="44956" x="5554663" y="2259013"/>
          <p14:tracePt t="44972" x="5554663" y="2268538"/>
          <p14:tracePt t="44990" x="5554663" y="2276475"/>
          <p14:tracePt t="45006" x="5554663" y="2295525"/>
          <p14:tracePt t="45022" x="5554663" y="2312988"/>
          <p14:tracePt t="45039" x="5562600" y="2339975"/>
          <p14:tracePt t="45056" x="5562600" y="2347913"/>
          <p14:tracePt t="45073" x="5562600" y="2384425"/>
          <p14:tracePt t="45089" x="5562600" y="2401888"/>
          <p14:tracePt t="45106" x="5562600" y="2428875"/>
          <p14:tracePt t="45123" x="5562600" y="2455863"/>
          <p14:tracePt t="45139" x="5562600" y="2500313"/>
          <p14:tracePt t="45156" x="5562600" y="2517775"/>
          <p14:tracePt t="45173" x="5562600" y="2536825"/>
          <p14:tracePt t="45190" x="5572125" y="2554288"/>
          <p14:tracePt t="45207" x="5581650" y="2571750"/>
          <p14:tracePt t="45223" x="5581650" y="2581275"/>
          <p14:tracePt t="45239" x="5581650" y="2598738"/>
          <p14:tracePt t="45256" x="5581650" y="2633663"/>
          <p14:tracePt t="45273" x="5581650" y="2660650"/>
          <p14:tracePt t="45290" x="5581650" y="2687638"/>
          <p14:tracePt t="45306" x="5581650" y="2724150"/>
          <p14:tracePt t="45323" x="5581650" y="2741613"/>
          <p14:tracePt t="45340" x="5581650" y="2768600"/>
          <p14:tracePt t="45389" x="5581650" y="2776538"/>
          <p14:tracePt t="45412" x="5581650" y="2786063"/>
          <p14:tracePt t="45429" x="5581650" y="2795588"/>
          <p14:tracePt t="45453" x="5581650" y="2803525"/>
          <p14:tracePt t="45461" x="5572125" y="2813050"/>
          <p14:tracePt t="45469" x="5572125" y="2822575"/>
          <p14:tracePt t="45473" x="5572125" y="2830513"/>
          <p14:tracePt t="45490" x="5572125" y="2847975"/>
          <p14:tracePt t="45507" x="5572125" y="2857500"/>
          <p14:tracePt t="45540" x="5572125" y="2867025"/>
          <p14:tracePt t="45541" x="5572125" y="2874963"/>
          <p14:tracePt t="45556" x="5554663" y="2894013"/>
          <p14:tracePt t="45596" x="5554663" y="2901950"/>
          <p14:tracePt t="45612" x="5554663" y="2911475"/>
          <p14:tracePt t="45629" x="5554663" y="2919413"/>
          <p14:tracePt t="45636" x="5545138" y="2928938"/>
          <p14:tracePt t="45642" x="5545138" y="2938463"/>
          <p14:tracePt t="45657" x="5545138" y="2965450"/>
          <p14:tracePt t="45674" x="5527675" y="2973388"/>
          <p14:tracePt t="45691" x="5527675" y="2982913"/>
          <p14:tracePt t="45724" x="5527675" y="2990850"/>
          <p14:tracePt t="45748" x="5527675" y="3009900"/>
          <p14:tracePt t="45772" x="5527675" y="3017838"/>
          <p14:tracePt t="45804" x="5527675" y="3036888"/>
          <p14:tracePt t="45820" x="5527675" y="3044825"/>
          <p14:tracePt t="45845" x="5527675" y="3062288"/>
          <p14:tracePt t="45862" x="5527675" y="3071813"/>
          <p14:tracePt t="45863" x="5518150" y="3071813"/>
          <p14:tracePt t="45874" x="5518150" y="3081338"/>
          <p14:tracePt t="45891" x="5518150" y="3089275"/>
          <p14:tracePt t="45908" x="5518150" y="3098800"/>
          <p14:tracePt t="45924" x="5518150" y="3108325"/>
          <p14:tracePt t="45964" x="5518150" y="3116263"/>
          <p14:tracePt t="45970" x="5518150" y="3125788"/>
          <p14:tracePt t="45997" x="5518150" y="3133725"/>
          <p14:tracePt t="46004" x="5518150" y="3143250"/>
          <p14:tracePt t="46008" x="5518150" y="3152775"/>
          <p14:tracePt t="46044" x="5518150" y="3160713"/>
          <p14:tracePt t="46053" x="5518150" y="3170238"/>
          <p14:tracePt t="46058" x="5518150" y="3179763"/>
          <p14:tracePt t="46074" x="5518150" y="3187700"/>
          <p14:tracePt t="46091" x="5500688" y="3205163"/>
          <p14:tracePt t="46132" x="5500688" y="3224213"/>
          <p14:tracePt t="46180" x="5500688" y="3232150"/>
          <p14:tracePt t="46236" x="5500688" y="3251200"/>
          <p14:tracePt t="46261" x="5500688" y="3259138"/>
          <p14:tracePt t="46276" x="5500688" y="3276600"/>
          <p14:tracePt t="46284" x="5500688" y="3286125"/>
          <p14:tracePt t="46300" x="5500688" y="3303588"/>
          <p14:tracePt t="46308" x="5500688" y="3322638"/>
          <p14:tracePt t="46325" x="5491163" y="3340100"/>
          <p14:tracePt t="46326" x="5491163" y="3375025"/>
          <p14:tracePt t="46341" x="5491163" y="3402013"/>
          <p14:tracePt t="46358" x="5483225" y="3438525"/>
          <p14:tracePt t="46376" x="5483225" y="3465513"/>
          <p14:tracePt t="46392" x="5483225" y="3490913"/>
          <p14:tracePt t="46408" x="5473700" y="3527425"/>
          <p14:tracePt t="46426" x="5473700" y="3554413"/>
          <p14:tracePt t="46442" x="5473700" y="3571875"/>
          <p14:tracePt t="46458" x="5473700" y="3598863"/>
          <p14:tracePt t="46476" x="5473700" y="3643313"/>
          <p14:tracePt t="46493" x="5473700" y="3679825"/>
          <p14:tracePt t="46509" x="5473700" y="3705225"/>
          <p14:tracePt t="46525" x="5473700" y="3732213"/>
          <p14:tracePt t="46542" x="5473700" y="3768725"/>
          <p14:tracePt t="46559" x="5473700" y="3795713"/>
          <p14:tracePt t="46575" x="5483225" y="3830638"/>
          <p14:tracePt t="46593" x="5491163" y="3867150"/>
          <p14:tracePt t="46609" x="5510213" y="3911600"/>
          <p14:tracePt t="46625" x="5510213" y="3946525"/>
          <p14:tracePt t="46642" x="5537200" y="4000500"/>
          <p14:tracePt t="46659" x="5545138" y="4037013"/>
          <p14:tracePt t="46676" x="5562600" y="4098925"/>
          <p14:tracePt t="46693" x="5572125" y="4152900"/>
          <p14:tracePt t="46710" x="5599113" y="4197350"/>
          <p14:tracePt t="46726" x="5608638" y="4232275"/>
          <p14:tracePt t="46742" x="5634038" y="4276725"/>
          <p14:tracePt t="46760" x="5643563" y="4313238"/>
          <p14:tracePt t="46776" x="5653088" y="4348163"/>
          <p14:tracePt t="46792" x="5661025" y="4375150"/>
          <p14:tracePt t="46810" x="5670550" y="4394200"/>
          <p14:tracePt t="46826" x="5680075" y="4419600"/>
          <p14:tracePt t="46842" x="5688013" y="4438650"/>
          <p14:tracePt t="46860" x="5705475" y="4473575"/>
          <p14:tracePt t="46877" x="5715000" y="4500563"/>
          <p14:tracePt t="46892" x="5715000" y="4518025"/>
          <p14:tracePt t="46910" x="5715000" y="4537075"/>
          <p14:tracePt t="46926" x="5724525" y="4545013"/>
          <p14:tracePt t="46942" x="5724525" y="4562475"/>
          <p14:tracePt t="46960" x="5724525" y="4572000"/>
          <p14:tracePt t="46976" x="5724525" y="4598988"/>
          <p14:tracePt t="46993" x="5732463" y="4608513"/>
          <p14:tracePt t="47010" x="5732463" y="4616450"/>
          <p14:tracePt t="47026" x="5732463" y="4625975"/>
          <p14:tracePt t="47043" x="5741988" y="4652963"/>
          <p14:tracePt t="47060" x="5741988" y="4670425"/>
          <p14:tracePt t="47077" x="5751513" y="4687888"/>
          <p14:tracePt t="47093" x="5759450" y="4705350"/>
          <p14:tracePt t="47110" x="5759450" y="4724400"/>
          <p14:tracePt t="47127" x="5759450" y="4741863"/>
          <p14:tracePt t="47143" x="5759450" y="4759325"/>
          <p14:tracePt t="47160" x="5759450" y="4776788"/>
          <p14:tracePt t="47178" x="5759450" y="4795838"/>
          <p14:tracePt t="47193" x="5768975" y="4813300"/>
          <p14:tracePt t="47210" x="5768975" y="4840288"/>
          <p14:tracePt t="47227" x="5776913" y="4857750"/>
          <p14:tracePt t="47243" x="5786438" y="4894263"/>
          <p14:tracePt t="47260" x="5786438" y="4902200"/>
          <p14:tracePt t="47300" x="5786438" y="4911725"/>
          <p14:tracePt t="47309" x="5786438" y="4919663"/>
          <p14:tracePt t="47317" x="5795963" y="4929188"/>
          <p14:tracePt t="47348" x="5803900" y="4938713"/>
          <p14:tracePt t="47357" x="5803900" y="4946650"/>
          <p14:tracePt t="47361" x="5803900" y="4956175"/>
          <p14:tracePt t="47377" x="5803900" y="4965700"/>
          <p14:tracePt t="47393" x="5813425" y="4973638"/>
          <p14:tracePt t="47411" x="5813425" y="4991100"/>
          <p14:tracePt t="47427" x="5813425" y="5000625"/>
          <p14:tracePt t="47444" x="5822950" y="5018088"/>
          <p14:tracePt t="47461" x="5830888" y="5027613"/>
          <p14:tracePt t="47478" x="5830888" y="5037138"/>
          <p14:tracePt t="47494" x="5830888" y="5045075"/>
          <p14:tracePt t="47510" x="5840413" y="5054600"/>
          <p14:tracePt t="47528" x="5840413" y="5062538"/>
          <p14:tracePt t="47544" x="5848350" y="5081588"/>
          <p14:tracePt t="47561" x="5857875" y="5089525"/>
          <p14:tracePt t="47577" x="5857875" y="5099050"/>
          <p14:tracePt t="47594" x="5867400" y="5116513"/>
          <p14:tracePt t="47628" x="5867400" y="5126038"/>
          <p14:tracePt t="47628" x="5867400" y="5133975"/>
          <p14:tracePt t="47645" x="5875338" y="5143500"/>
          <p14:tracePt t="47661" x="5875338" y="5153025"/>
          <p14:tracePt t="47678" x="5884863" y="5170488"/>
          <p14:tracePt t="47695" x="5894388" y="5170488"/>
          <p14:tracePt t="47711" x="5894388" y="5187950"/>
          <p14:tracePt t="47728" x="5894388" y="5197475"/>
          <p14:tracePt t="47765" x="5894388" y="5214938"/>
          <p14:tracePt t="47780" x="5894388" y="5224463"/>
          <p14:tracePt t="47805" x="5902325" y="5224463"/>
          <p14:tracePt t="47836" x="5902325" y="5232400"/>
          <p14:tracePt t="47860" x="5902325" y="5241925"/>
          <p14:tracePt t="47893" x="5911850" y="5251450"/>
          <p14:tracePt t="49876" x="5911850" y="5241925"/>
          <p14:tracePt t="4987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134350" cy="647700"/>
          </a:xfrm>
        </p:spPr>
        <p:txBody>
          <a:bodyPr/>
          <a:lstStyle/>
          <a:p>
            <a:r>
              <a:rPr lang="es-ES" altLang="es-ES" sz="2800" b="1" smtClean="0"/>
              <a:t>ARTERIA TIBIAL POSTERIOR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9138"/>
            <a:ext cx="3168650" cy="4106862"/>
          </a:xfrm>
        </p:spPr>
        <p:txBody>
          <a:bodyPr/>
          <a:lstStyle/>
          <a:p>
            <a:r>
              <a:rPr lang="es-ES" altLang="es-ES" sz="2000" b="1" smtClean="0"/>
              <a:t>REGIÓN RETROMALEOLAR</a:t>
            </a:r>
          </a:p>
          <a:p>
            <a:endParaRPr lang="es-ES" altLang="es-ES" sz="2000" b="1" smtClean="0"/>
          </a:p>
          <a:p>
            <a:endParaRPr lang="es-ES" altLang="es-ES" sz="2000" b="1" smtClean="0"/>
          </a:p>
          <a:p>
            <a:r>
              <a:rPr lang="es-ES" altLang="es-ES" sz="2000" b="1" smtClean="0"/>
              <a:t>PAQUETE V-N</a:t>
            </a:r>
          </a:p>
          <a:p>
            <a:pPr>
              <a:buFontTx/>
              <a:buNone/>
            </a:pPr>
            <a:r>
              <a:rPr lang="es-ES" altLang="es-ES" sz="2000" b="1" smtClean="0"/>
              <a:t>      TIBIAL POSTERIOR</a:t>
            </a:r>
          </a:p>
        </p:txBody>
      </p:sp>
      <p:pic>
        <p:nvPicPr>
          <p:cNvPr id="13316" name="Picture 4" descr="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96975"/>
            <a:ext cx="8564563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77"/>
    </mc:Choice>
    <mc:Fallback>
      <p:transition spd="slow" advTm="5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1" x="8072438" y="3429000"/>
          <p14:tracePt t="2348" x="8081963" y="3419475"/>
          <p14:tracePt t="2356" x="8089900" y="3402013"/>
          <p14:tracePt t="2362" x="8108950" y="3394075"/>
          <p14:tracePt t="2369" x="8126413" y="3348038"/>
          <p14:tracePt t="2387" x="8134350" y="3313113"/>
          <p14:tracePt t="2402" x="8134350" y="3276600"/>
          <p14:tracePt t="2419" x="8143875" y="3241675"/>
          <p14:tracePt t="2419" x="8143875" y="3232150"/>
          <p14:tracePt t="2437" x="8143875" y="3179763"/>
          <p14:tracePt t="2453" x="8143875" y="3143250"/>
          <p14:tracePt t="2469" x="8143875" y="3071813"/>
          <p14:tracePt t="2487" x="8143875" y="3036888"/>
          <p14:tracePt t="2503" x="8143875" y="3000375"/>
          <p14:tracePt t="2519" x="8143875" y="2965450"/>
          <p14:tracePt t="2537" x="8143875" y="2946400"/>
          <p14:tracePt t="2553" x="8143875" y="2919413"/>
          <p14:tracePt t="2569" x="8143875" y="2901950"/>
          <p14:tracePt t="2587" x="8143875" y="2894013"/>
          <p14:tracePt t="2603" x="8143875" y="2867025"/>
          <p14:tracePt t="2619" x="8134350" y="2840038"/>
          <p14:tracePt t="2637" x="8134350" y="2813050"/>
          <p14:tracePt t="2653" x="8134350" y="2803525"/>
          <p14:tracePt t="2669" x="8134350" y="2786063"/>
          <p14:tracePt t="2687" x="8134350" y="2776538"/>
          <p14:tracePt t="2703" x="8134350" y="2751138"/>
          <p14:tracePt t="2720" x="8134350" y="2732088"/>
          <p14:tracePt t="2737" x="8134350" y="2705100"/>
          <p14:tracePt t="2753" x="8134350" y="2670175"/>
          <p14:tracePt t="2770" x="8134350" y="2643188"/>
          <p14:tracePt t="2787" x="8134350" y="2608263"/>
          <p14:tracePt t="2803" x="8134350" y="2581275"/>
          <p14:tracePt t="2820" x="8134350" y="2571750"/>
          <p14:tracePt t="2860" x="8134350" y="2554288"/>
          <p14:tracePt t="2884" x="8134350" y="2544763"/>
          <p14:tracePt t="2900" x="8134350" y="2527300"/>
          <p14:tracePt t="2917" x="8134350" y="2517775"/>
          <p14:tracePt t="2940" x="8134350" y="2500313"/>
          <p14:tracePt t="4300" x="8134350" y="2509838"/>
          <p14:tracePt t="4333" x="8134350" y="2517775"/>
          <p14:tracePt t="4882" x="8134350" y="2536825"/>
          <p14:tracePt t="4908" x="8134350" y="2544763"/>
          <p14:tracePt t="4933" x="8134350" y="2554288"/>
          <p14:tracePt t="4964" x="8134350" y="2562225"/>
          <p14:tracePt t="4981" x="8134350" y="2571750"/>
          <p14:tracePt t="5004" x="8134350" y="2581275"/>
          <p14:tracePt t="5020" x="8134350" y="2589213"/>
          <p14:tracePt t="5036" x="8134350" y="2598738"/>
          <p14:tracePt t="5124" x="8134350" y="2608263"/>
          <p14:tracePt t="5133" x="8134350" y="2616200"/>
          <p14:tracePt t="5141" x="8134350" y="2625725"/>
          <p14:tracePt t="5158" x="8134350" y="2633663"/>
          <p14:tracePt t="5158" x="8134350" y="2652713"/>
          <p14:tracePt t="5174" x="8134350" y="2660650"/>
          <p14:tracePt t="5192" x="8134350" y="2670175"/>
          <p14:tracePt t="5208" x="8134350" y="2679700"/>
          <p14:tracePt t="5252" x="8134350" y="2697163"/>
          <p14:tracePt t="5260" x="8134350" y="2705100"/>
          <p14:tracePt t="5276" x="8143875" y="2705100"/>
          <p14:tracePt t="5276" x="8143875" y="2714625"/>
          <p14:tracePt t="5292" x="8143875" y="2741613"/>
          <p14:tracePt t="5309" x="8143875" y="2759075"/>
          <p14:tracePt t="5325" x="8153400" y="2786063"/>
          <p14:tracePt t="5342" x="8161338" y="2803525"/>
          <p14:tracePt t="5359" x="8161338" y="2822575"/>
          <p14:tracePt t="5375" x="8170863" y="2830513"/>
          <p14:tracePt t="5393" x="8170863" y="2840038"/>
          <p14:tracePt t="5409" x="8170863" y="2847975"/>
          <p14:tracePt t="5426" x="8180388" y="2867025"/>
          <p14:tracePt t="5509" x="8180388" y="2874963"/>
          <p14:tracePt t="5525" x="8180388" y="2884488"/>
          <p14:tracePt t="5533" x="8180388" y="2894013"/>
          <p14:tracePt t="5543" x="8188325" y="2901950"/>
          <p14:tracePt t="5559" x="8188325" y="2911475"/>
          <p14:tracePt t="5577" x="8197850" y="2928938"/>
          <p14:tracePt t="5593" x="8197850" y="2946400"/>
          <p14:tracePt t="5629" x="8197850" y="2955925"/>
          <p14:tracePt t="5645" x="8205788" y="2965450"/>
          <p14:tracePt t="5757" x="8205788" y="2973388"/>
          <p14:tracePt t="5773" x="8205788" y="2982913"/>
          <p14:tracePt t="5789" x="8205788" y="3000375"/>
          <p14:tracePt t="5877" x="8215313" y="3000375"/>
          <p14:tracePt t="5989" x="8224838" y="3017838"/>
          <p14:tracePt t="6029" x="8224838" y="3027363"/>
          <p14:tracePt t="6053" x="8224838" y="3036888"/>
          <p14:tracePt t="6069" x="8224838" y="3054350"/>
          <p14:tracePt t="6094" x="8224838" y="3062288"/>
          <p14:tracePt t="6094" x="8224838" y="3071813"/>
          <p14:tracePt t="6125" x="8224838" y="3081338"/>
          <p14:tracePt t="6150" x="8224838" y="3089275"/>
          <p14:tracePt t="6158" x="8224838" y="3098800"/>
          <p14:tracePt t="6173" x="8232775" y="3108325"/>
          <p14:tracePt t="6198" x="8232775" y="3116263"/>
          <p14:tracePt t="6205" x="8232775" y="3125788"/>
          <p14:tracePt t="6221" x="8232775" y="3133725"/>
          <p14:tracePt t="6229" x="8232775" y="3143250"/>
          <p14:tracePt t="6235" x="8232775" y="3152775"/>
          <p14:tracePt t="6244" x="8232775" y="3160713"/>
          <p14:tracePt t="6262" x="8242300" y="3179763"/>
          <p14:tracePt t="6278" x="8242300" y="3187700"/>
          <p14:tracePt t="6295" x="8242300" y="3205163"/>
          <p14:tracePt t="6333" x="8251825" y="3214688"/>
          <p14:tracePt t="6397" x="8251825" y="3232150"/>
          <p14:tracePt t="6414" x="8251825" y="3241675"/>
          <p14:tracePt t="6429" x="8251825" y="3259138"/>
          <p14:tracePt t="6461" x="8251825" y="3268663"/>
          <p14:tracePt t="6661" x="8251825" y="3286125"/>
          <p14:tracePt t="6725" x="8251825" y="3295650"/>
          <p14:tracePt t="6749" x="8251825" y="3303588"/>
          <p14:tracePt t="6757" x="8251825" y="3313113"/>
          <p14:tracePt t="6773" x="8251825" y="3322638"/>
          <p14:tracePt t="6781" x="8251825" y="3330575"/>
          <p14:tracePt t="6786" x="8251825" y="3340100"/>
          <p14:tracePt t="6796" x="8259763" y="3348038"/>
          <p14:tracePt t="6812" x="8259763" y="3367088"/>
          <p14:tracePt t="6829" x="8259763" y="3375025"/>
          <p14:tracePt t="7086" x="8259763" y="3384550"/>
          <p14:tracePt t="7117" x="8269288" y="3384550"/>
          <p14:tracePt t="7126" x="8277225" y="3384550"/>
          <p14:tracePt t="7134" x="8286750" y="3384550"/>
          <p14:tracePt t="7141" x="8304213" y="3375025"/>
          <p14:tracePt t="7148" x="8340725" y="3330575"/>
          <p14:tracePt t="7163" x="8340725" y="3303588"/>
          <p14:tracePt t="7180" x="8367713" y="3276600"/>
          <p14:tracePt t="7196" x="8394700" y="3224213"/>
          <p14:tracePt t="7213" x="8402638" y="3205163"/>
          <p14:tracePt t="7230" x="8402638" y="3179763"/>
          <p14:tracePt t="7247" x="8412163" y="3160713"/>
          <p14:tracePt t="7263" x="8412163" y="3125788"/>
          <p14:tracePt t="7280" x="8429625" y="3081338"/>
          <p14:tracePt t="7297" x="8429625" y="3044825"/>
          <p14:tracePt t="7313" x="8439150" y="3000375"/>
          <p14:tracePt t="7331" x="8439150" y="2965450"/>
          <p14:tracePt t="7347" x="8439150" y="2946400"/>
          <p14:tracePt t="7363" x="8439150" y="2938463"/>
          <p14:tracePt t="7380" x="8439150" y="2919413"/>
          <p14:tracePt t="7380" x="8439150" y="2901950"/>
          <p14:tracePt t="7397" x="8439150" y="2894013"/>
          <p14:tracePt t="7413" x="8439150" y="2867025"/>
          <p14:tracePt t="7430" x="8439150" y="2830513"/>
          <p14:tracePt t="7447" x="8429625" y="2803525"/>
          <p14:tracePt t="7464" x="8420100" y="2751138"/>
          <p14:tracePt t="7480" x="8412163" y="2732088"/>
          <p14:tracePt t="7497" x="8402638" y="2697163"/>
          <p14:tracePt t="7514" x="8402638" y="2670175"/>
          <p14:tracePt t="7530" x="8394700" y="2652713"/>
          <p14:tracePt t="7565" x="8394700" y="2643188"/>
          <p14:tracePt t="7565" x="8394700" y="2633663"/>
          <p14:tracePt t="7581" x="8385175" y="2616200"/>
          <p14:tracePt t="7597" x="8385175" y="2598738"/>
          <p14:tracePt t="7614" x="8375650" y="2581275"/>
          <p14:tracePt t="7630" x="8367713" y="2571750"/>
          <p14:tracePt t="7647" x="8367713" y="2562225"/>
          <p14:tracePt t="7664" x="8367713" y="2544763"/>
          <p14:tracePt t="7681" x="8367713" y="2536825"/>
          <p14:tracePt t="7697" x="8367713" y="2527300"/>
          <p14:tracePt t="7714" x="8367713" y="2517775"/>
          <p14:tracePt t="7731" x="8367713" y="2509838"/>
          <p14:tracePt t="8605" x="8367713" y="2517775"/>
          <p14:tracePt t="8637" x="8367713" y="2527300"/>
          <p14:tracePt t="8717" x="8367713" y="2536825"/>
          <p14:tracePt t="8733" x="8340725" y="2562225"/>
          <p14:tracePt t="8757" x="8340725" y="2571750"/>
          <p14:tracePt t="8781" x="8340725" y="2581275"/>
          <p14:tracePt t="8846" x="8340725" y="2589213"/>
          <p14:tracePt t="8857" x="8340725" y="2598738"/>
          <p14:tracePt t="8861" x="8340725" y="2608263"/>
          <p14:tracePt t="8867" x="8331200" y="2616200"/>
          <p14:tracePt t="8883" x="8331200" y="2625725"/>
          <p14:tracePt t="8917" x="8331200" y="2633663"/>
          <p14:tracePt t="8918" x="8331200" y="2643188"/>
          <p14:tracePt t="8933" x="8331200" y="2652713"/>
          <p14:tracePt t="8973" x="8323263" y="2670175"/>
          <p14:tracePt t="9005" x="8323263" y="2679700"/>
          <p14:tracePt t="9029" x="8323263" y="2697163"/>
          <p14:tracePt t="9045" x="8323263" y="2705100"/>
          <p14:tracePt t="9069" x="8323263" y="2714625"/>
          <p14:tracePt t="9077" x="8313738" y="2724150"/>
          <p14:tracePt t="9101" x="8313738" y="2732088"/>
          <p14:tracePt t="9117" x="8313738" y="2741613"/>
          <p14:tracePt t="9132" x="8313738" y="2751138"/>
          <p14:tracePt t="9140" x="8313738" y="2759075"/>
          <p14:tracePt t="9165" x="8313738" y="2768600"/>
          <p14:tracePt t="9188" x="8313738" y="2786063"/>
          <p14:tracePt t="9196" x="8313738" y="2795588"/>
          <p14:tracePt t="9204" x="8313738" y="2803525"/>
          <p14:tracePt t="9205" x="8313738" y="2813050"/>
          <p14:tracePt t="9217" x="8313738" y="2830513"/>
          <p14:tracePt t="9233" x="8313738" y="2840038"/>
          <p14:tracePt t="9249" x="8313738" y="2857500"/>
          <p14:tracePt t="9267" x="8313738" y="2867025"/>
          <p14:tracePt t="9300" x="8313738" y="2874963"/>
          <p14:tracePt t="9300" x="8313738" y="2894013"/>
          <p14:tracePt t="9317" x="8313738" y="2901950"/>
          <p14:tracePt t="9333" x="8313738" y="2919413"/>
          <p14:tracePt t="9350" x="8313738" y="2928938"/>
          <p14:tracePt t="9367" x="8313738" y="2938463"/>
          <p14:tracePt t="9383" x="8313738" y="2955925"/>
          <p14:tracePt t="9400" x="8313738" y="2965450"/>
          <p14:tracePt t="9416" x="8313738" y="2982913"/>
          <p14:tracePt t="9433" x="8313738" y="2990850"/>
          <p14:tracePt t="9450" x="8313738" y="3000375"/>
          <p14:tracePt t="9485" x="8313738" y="3009900"/>
          <p14:tracePt t="9485" x="8313738" y="3027363"/>
          <p14:tracePt t="9524" x="8313738" y="3036888"/>
          <p14:tracePt t="9533" x="8313738" y="3044825"/>
          <p14:tracePt t="9550" x="8313738" y="3054350"/>
          <p14:tracePt t="9580" x="8313738" y="3062288"/>
          <p14:tracePt t="9596" x="8313738" y="3071813"/>
          <p14:tracePt t="9612" x="8313738" y="3081338"/>
          <p14:tracePt t="9660" x="8313738" y="3089275"/>
          <p14:tracePt t="9685" x="8313738" y="3098800"/>
          <p14:tracePt t="9708" x="8313738" y="3108325"/>
          <p14:tracePt t="9740" x="8313738" y="3116263"/>
          <p14:tracePt t="9756" x="8313738" y="3125788"/>
          <p14:tracePt t="9788" x="8313738" y="3133725"/>
          <p14:tracePt t="9812" x="8313738" y="3143250"/>
          <p14:tracePt t="9844" x="8313738" y="3152775"/>
          <p14:tracePt t="9868" x="8313738" y="3160713"/>
          <p14:tracePt t="9884" x="8313738" y="3170238"/>
          <p14:tracePt t="9900" x="8313738" y="3179763"/>
          <p14:tracePt t="10044" x="8313738" y="3187700"/>
          <p14:tracePt t="10084" x="8313738" y="3205163"/>
          <p14:tracePt t="10116" x="8313738" y="3214688"/>
          <p14:tracePt t="10141" x="8313738" y="3232150"/>
          <p14:tracePt t="10180" x="8313738" y="3241675"/>
          <p14:tracePt t="10268" x="8313738" y="3259138"/>
          <p14:tracePt t="10293" x="8313738" y="3268663"/>
          <p14:tracePt t="10308" x="8313738" y="3286125"/>
          <p14:tracePt t="10340" x="8313738" y="3295650"/>
          <p14:tracePt t="10372" x="8313738" y="3313113"/>
          <p14:tracePt t="10404" x="8313738" y="3322638"/>
          <p14:tracePt t="10436" x="8313738" y="3340100"/>
          <p14:tracePt t="10459" x="8313738" y="3348038"/>
          <p14:tracePt t="10500" x="8313738" y="3357563"/>
          <p14:tracePt t="10524" x="8313738" y="3367088"/>
          <p14:tracePt t="10556" x="8313738" y="3375025"/>
          <p14:tracePt t="10581" x="8313738" y="3384550"/>
          <p14:tracePt t="10588" x="8313738" y="3394075"/>
          <p14:tracePt t="10620" x="8304213" y="3411538"/>
          <p14:tracePt t="10700" x="8304213" y="3419475"/>
          <p14:tracePt t="10725" x="8304213" y="3429000"/>
          <p14:tracePt t="10740" x="8304213" y="3438525"/>
          <p14:tracePt t="10756" x="8296275" y="3455988"/>
          <p14:tracePt t="10765" x="8286750" y="3455988"/>
          <p14:tracePt t="10780" x="8286750" y="3473450"/>
          <p14:tracePt t="10804" x="8286750" y="3482975"/>
          <p14:tracePt t="10828" x="8286750" y="3490913"/>
          <p14:tracePt t="10868" x="8277225" y="3500438"/>
          <p14:tracePt t="10964" x="8277225" y="3509963"/>
          <p14:tracePt t="10988" x="8277225" y="3517900"/>
          <p14:tracePt t="11012" x="8277225" y="3527425"/>
          <p14:tracePt t="11052" x="8277225" y="3536950"/>
          <p14:tracePt t="11124" x="8259763" y="3544888"/>
          <p14:tracePt t="11148" x="8259763" y="3554413"/>
          <p14:tracePt t="11164" x="8259763" y="3562350"/>
          <p14:tracePt t="11196" x="8259763" y="3571875"/>
          <p14:tracePt t="11228" x="8251825" y="3589338"/>
          <p14:tracePt t="11316" x="8251825" y="3598863"/>
          <p14:tracePt t="11365" x="8251825" y="3608388"/>
          <p14:tracePt t="11388" x="8251825" y="3616325"/>
          <p14:tracePt t="11436" x="8251825" y="3625850"/>
          <p14:tracePt t="11468" x="8251825" y="3633788"/>
          <p14:tracePt t="11524" x="8242300" y="3633788"/>
          <p14:tracePt t="11540" x="8232775" y="3643313"/>
          <p14:tracePt t="11572" x="8232775" y="3652838"/>
          <p14:tracePt t="11580" x="8232775" y="3660775"/>
          <p14:tracePt t="11605" x="8224838" y="3670300"/>
          <p14:tracePt t="11653" x="8224838" y="3679825"/>
          <p14:tracePt t="11660" x="8224838" y="3687763"/>
          <p14:tracePt t="11685" x="8215313" y="3687763"/>
          <p14:tracePt t="11693" x="8215313" y="3697288"/>
          <p14:tracePt t="11924" x="8197850" y="3724275"/>
          <p14:tracePt t="11940" x="8197850" y="3741738"/>
          <p14:tracePt t="11949" x="8180388" y="3759200"/>
          <p14:tracePt t="11956" x="8180388" y="3768725"/>
          <p14:tracePt t="11972" x="8180388" y="3776663"/>
          <p14:tracePt t="11973" x="8170863" y="3795713"/>
          <p14:tracePt t="11989" x="8161338" y="3803650"/>
          <p14:tracePt t="12005" x="8161338" y="3813175"/>
          <p14:tracePt t="12022" x="8161338" y="3822700"/>
          <p14:tracePt t="12039" x="8153400" y="3840163"/>
          <p14:tracePt t="12055" x="8153400" y="3848100"/>
          <p14:tracePt t="12092" x="8153400" y="3857625"/>
          <p14:tracePt t="12108" x="8153400" y="3867150"/>
          <p14:tracePt t="12124" x="8143875" y="3884613"/>
          <p14:tracePt t="12156" x="8143875" y="3894138"/>
          <p14:tracePt t="12172" x="8134350" y="3894138"/>
          <p14:tracePt t="12180" x="8134350" y="3902075"/>
          <p14:tracePt t="12244" x="8134350" y="3911600"/>
          <p14:tracePt t="12333" x="8126413" y="3929063"/>
          <p14:tracePt t="12380" x="8126413" y="3938588"/>
          <p14:tracePt t="12412" x="8116888" y="3956050"/>
          <p14:tracePt t="12469" x="8116888" y="3965575"/>
          <p14:tracePt t="12508" x="8116888" y="3983038"/>
          <p14:tracePt t="12524" x="8116888" y="3990975"/>
          <p14:tracePt t="12548" x="8116888" y="4000500"/>
          <p14:tracePt t="12732" x="8116888" y="4010025"/>
          <p14:tracePt t="12740" x="8108950" y="4027488"/>
          <p14:tracePt t="12748" x="8099425" y="4044950"/>
          <p14:tracePt t="12773" x="8089900" y="4062413"/>
          <p14:tracePt t="12788" x="8089900" y="4071938"/>
          <p14:tracePt t="12860" x="8089900" y="4081463"/>
          <p14:tracePt t="12869" x="8081963" y="4081463"/>
          <p14:tracePt t="12869" x="8081963" y="4089400"/>
          <p14:tracePt t="12884" x="8081963" y="4098925"/>
          <p14:tracePt t="12884" x="8072438" y="4108450"/>
          <p14:tracePt t="12932" x="8072438" y="4116388"/>
          <p14:tracePt t="12940" x="8062913" y="4125913"/>
          <p14:tracePt t="12957" x="8062913" y="4133850"/>
          <p14:tracePt t="12957" x="8062913" y="4143375"/>
          <p14:tracePt t="12974" x="8054975" y="4152900"/>
          <p14:tracePt t="12991" x="8045450" y="4160838"/>
          <p14:tracePt t="13007" x="8037513" y="4179888"/>
          <p14:tracePt t="13024" x="8037513" y="4187825"/>
          <p14:tracePt t="13041" x="8027988" y="4205288"/>
          <p14:tracePt t="13057" x="8018463" y="4214813"/>
          <p14:tracePt t="13074" x="8010525" y="4232275"/>
          <p14:tracePt t="13091" x="8001000" y="4251325"/>
          <p14:tracePt t="13108" x="7974013" y="4276725"/>
          <p14:tracePt t="13125" x="7966075" y="4295775"/>
          <p14:tracePt t="13141" x="7947025" y="4313238"/>
          <p14:tracePt t="13157" x="7947025" y="4330700"/>
          <p14:tracePt t="13175" x="7929563" y="4340225"/>
          <p14:tracePt t="13191" x="7920038" y="4348163"/>
          <p14:tracePt t="13207" x="7902575" y="4367213"/>
          <p14:tracePt t="13225" x="7894638" y="4384675"/>
          <p14:tracePt t="13241" x="7885113" y="4402138"/>
          <p14:tracePt t="13257" x="7875588" y="4402138"/>
          <p14:tracePt t="13275" x="7858125" y="4419600"/>
          <p14:tracePt t="13291" x="7840663" y="4446588"/>
          <p14:tracePt t="13308" x="7831138" y="4456113"/>
          <p14:tracePt t="13325" x="7804150" y="4483100"/>
          <p14:tracePt t="13342" x="7796213" y="4491038"/>
          <p14:tracePt t="13358" x="7777163" y="4500563"/>
          <p14:tracePt t="13374" x="7769225" y="4510088"/>
          <p14:tracePt t="13391" x="7751763" y="4527550"/>
          <p14:tracePt t="13408" x="7724775" y="4545013"/>
          <p14:tracePt t="13425" x="7697788" y="4562475"/>
          <p14:tracePt t="13442" x="7670800" y="4581525"/>
          <p14:tracePt t="13458" x="7653338" y="4608513"/>
          <p14:tracePt t="13474" x="7643813" y="4616450"/>
          <p14:tracePt t="13492" x="7626350" y="4625975"/>
          <p14:tracePt t="13508" x="7608888" y="4643438"/>
          <p14:tracePt t="13525" x="7581900" y="4660900"/>
          <p14:tracePt t="13542" x="7554913" y="4670425"/>
          <p14:tracePt t="13558" x="7518400" y="4679950"/>
          <p14:tracePt t="13575" x="7500938" y="4705350"/>
          <p14:tracePt t="13591" x="7466013" y="4714875"/>
          <p14:tracePt t="13609" x="7439025" y="4724400"/>
          <p14:tracePt t="13625" x="7402513" y="4741863"/>
          <p14:tracePt t="13641" x="7367588" y="4759325"/>
          <p14:tracePt t="13659" x="7331075" y="4768850"/>
          <p14:tracePt t="13675" x="7269163" y="4795838"/>
          <p14:tracePt t="13692" x="7232650" y="4822825"/>
          <p14:tracePt t="13709" x="7205663" y="4830763"/>
          <p14:tracePt t="13725" x="7161213" y="4848225"/>
          <p14:tracePt t="13742" x="7143750" y="4867275"/>
          <p14:tracePt t="13759" x="7134225" y="4867275"/>
          <p14:tracePt t="13940" x="7161213" y="4867275"/>
          <p14:tracePt t="13948" x="7180263" y="4867275"/>
          <p14:tracePt t="13959" x="7197725" y="4867275"/>
          <p14:tracePt t="13960" x="7224713" y="4867275"/>
          <p14:tracePt t="13976" x="7269163" y="4848225"/>
          <p14:tracePt t="13992" x="7313613" y="4822825"/>
          <p14:tracePt t="14010" x="7348538" y="4795838"/>
          <p14:tracePt t="14026" x="7375525" y="4768850"/>
          <p14:tracePt t="14042" x="7439025" y="4724400"/>
          <p14:tracePt t="14060" x="7473950" y="4670425"/>
          <p14:tracePt t="14076" x="7500938" y="4643438"/>
          <p14:tracePt t="14093" x="7537450" y="4616450"/>
          <p14:tracePt t="14109" x="7572375" y="4572000"/>
          <p14:tracePt t="14126" x="7599363" y="4527550"/>
          <p14:tracePt t="14143" x="7643813" y="4483100"/>
          <p14:tracePt t="14159" x="7680325" y="4419600"/>
          <p14:tracePt t="14176" x="7697788" y="4384675"/>
          <p14:tracePt t="14193" x="7724775" y="4330700"/>
          <p14:tracePt t="14209" x="7742238" y="4295775"/>
          <p14:tracePt t="14227" x="7751763" y="4259263"/>
          <p14:tracePt t="14243" x="7759700" y="4214813"/>
          <p14:tracePt t="14243" x="7769225" y="4197350"/>
          <p14:tracePt t="14260" x="7786688" y="4160838"/>
          <p14:tracePt t="14277" x="7823200" y="4089400"/>
          <p14:tracePt t="14293" x="7831138" y="4062413"/>
          <p14:tracePt t="14310" x="7858125" y="4010025"/>
          <p14:tracePt t="14326" x="7885113" y="3938588"/>
          <p14:tracePt t="14344" x="7902575" y="3894138"/>
          <p14:tracePt t="14360" x="7929563" y="3822700"/>
          <p14:tracePt t="14377" x="7966075" y="3732213"/>
          <p14:tracePt t="14393" x="7991475" y="3643313"/>
          <p14:tracePt t="14411" x="8018463" y="3562350"/>
          <p14:tracePt t="14427" x="8045450" y="3473450"/>
          <p14:tracePt t="14443" x="8072438" y="3375025"/>
          <p14:tracePt t="14460" x="8089900" y="3330575"/>
          <p14:tracePt t="14477" x="8108950" y="3268663"/>
          <p14:tracePt t="14493" x="8116888" y="3224213"/>
          <p14:tracePt t="14510" x="8134350" y="3160713"/>
          <p14:tracePt t="14527" x="8134350" y="3116263"/>
          <p14:tracePt t="14544" x="8161338" y="3054350"/>
          <p14:tracePt t="14560" x="8170863" y="3017838"/>
          <p14:tracePt t="14577" x="8197850" y="2973388"/>
          <p14:tracePt t="14594" x="8197850" y="2919413"/>
          <p14:tracePt t="14610" x="8224838" y="2867025"/>
          <p14:tracePt t="14628" x="8242300" y="2776538"/>
          <p14:tracePt t="14645" x="8269288" y="2714625"/>
          <p14:tracePt t="14660" x="8269288" y="2679700"/>
          <p14:tracePt t="14678" x="8269288" y="2652713"/>
          <p14:tracePt t="14694" x="8269288" y="2633663"/>
          <p14:tracePt t="14710" x="8269288" y="2625725"/>
          <p14:tracePt t="14728" x="8277225" y="2589213"/>
          <p14:tracePt t="14744" x="8286750" y="2562225"/>
          <p14:tracePt t="14761" x="8296275" y="2554288"/>
          <p14:tracePt t="14778" x="8304213" y="2536825"/>
          <p14:tracePt t="14794" x="8323263" y="2509838"/>
          <p14:tracePt t="14811" x="8323263" y="2500313"/>
          <p14:tracePt t="14828" x="8323263" y="2482850"/>
          <p14:tracePt t="14845" x="8323263" y="2473325"/>
          <p14:tracePt t="14861" x="8323263" y="2465388"/>
          <p14:tracePt t="14877" x="8323263" y="2455863"/>
          <p14:tracePt t="14895" x="8331200" y="2455863"/>
          <p14:tracePt t="14932" x="8331200" y="2446338"/>
          <p14:tracePt t="15212" x="8331200" y="2465388"/>
          <p14:tracePt t="15212" x="8331200" y="2473325"/>
          <p14:tracePt t="15228" x="8331200" y="2500313"/>
          <p14:tracePt t="15236" x="8331200" y="2517775"/>
          <p14:tracePt t="15245" x="8331200" y="2536825"/>
          <p14:tracePt t="15252" x="8331200" y="2562225"/>
          <p14:tracePt t="15262" x="8331200" y="2598738"/>
          <p14:tracePt t="15279" x="8331200" y="2616200"/>
          <p14:tracePt t="15295" x="8331200" y="2652713"/>
          <p14:tracePt t="15312" x="8331200" y="2660650"/>
          <p14:tracePt t="15329" x="8331200" y="2687638"/>
          <p14:tracePt t="15345" x="8331200" y="2714625"/>
          <p14:tracePt t="15361" x="8331200" y="2741613"/>
          <p14:tracePt t="15379" x="8331200" y="2759075"/>
          <p14:tracePt t="15395" x="8331200" y="2795588"/>
          <p14:tracePt t="15412" x="8331200" y="2803525"/>
          <p14:tracePt t="15429" x="8331200" y="2822575"/>
          <p14:tracePt t="15445" x="8331200" y="2830513"/>
          <p14:tracePt t="15462" x="8331200" y="2847975"/>
          <p14:tracePt t="15479" x="8331200" y="2884488"/>
          <p14:tracePt t="15496" x="8331200" y="2911475"/>
          <p14:tracePt t="15512" x="8331200" y="2938463"/>
          <p14:tracePt t="15528" x="8323263" y="2965450"/>
          <p14:tracePt t="15546" x="8323263" y="3000375"/>
          <p14:tracePt t="15562" x="8323263" y="3027363"/>
          <p14:tracePt t="15578" x="8313738" y="3062288"/>
          <p14:tracePt t="15578" x="8313738" y="3071813"/>
          <p14:tracePt t="15596" x="8304213" y="3108325"/>
          <p14:tracePt t="15613" x="8304213" y="3125788"/>
          <p14:tracePt t="15629" x="8296275" y="3170238"/>
          <p14:tracePt t="15646" x="8296275" y="3179763"/>
          <p14:tracePt t="15663" x="8296275" y="3197225"/>
          <p14:tracePt t="15679" x="8296275" y="3205163"/>
          <p14:tracePt t="15695" x="8286750" y="3205163"/>
          <p14:tracePt t="15713" x="8286750" y="3224213"/>
          <p14:tracePt t="15729" x="8286750" y="3232150"/>
          <p14:tracePt t="15746" x="8286750" y="3241675"/>
          <p14:tracePt t="15763" x="8286750" y="3259138"/>
          <p14:tracePt t="15779" x="8277225" y="3295650"/>
          <p14:tracePt t="15796" x="8269288" y="3322638"/>
          <p14:tracePt t="15813" x="8259763" y="3348038"/>
          <p14:tracePt t="15829" x="8251825" y="3357563"/>
          <p14:tracePt t="15846" x="8251825" y="3375025"/>
          <p14:tracePt t="15863" x="8251825" y="3384550"/>
          <p14:tracePt t="15880" x="8251825" y="3402013"/>
          <p14:tracePt t="15897" x="8251825" y="3411538"/>
          <p14:tracePt t="15913" x="8251825" y="3419475"/>
          <p14:tracePt t="15930" x="8251825" y="3438525"/>
          <p14:tracePt t="15964" x="8251825" y="3446463"/>
          <p14:tracePt t="15964" x="8242300" y="3465513"/>
          <p14:tracePt t="16012" x="8242300" y="3482975"/>
          <p14:tracePt t="16045" x="8242300" y="3490913"/>
          <p14:tracePt t="16076" x="8242300" y="3500438"/>
          <p14:tracePt t="16085" x="8242300" y="3509963"/>
          <p14:tracePt t="16097" x="8242300" y="3517900"/>
          <p14:tracePt t="16097" x="8242300" y="3527425"/>
          <p14:tracePt t="16113" x="8242300" y="3536950"/>
          <p14:tracePt t="16348" x="8242300" y="3544888"/>
          <p14:tracePt t="16348" x="8242300" y="3554413"/>
          <p14:tracePt t="16364" x="8242300" y="3562350"/>
          <p14:tracePt t="16372" x="8232775" y="3571875"/>
          <p14:tracePt t="16764" x="8232775" y="3581400"/>
          <p14:tracePt t="16772" x="8232775" y="3598863"/>
          <p14:tracePt t="16772" x="8224838" y="3616325"/>
          <p14:tracePt t="16781" x="8224838" y="3633788"/>
          <p14:tracePt t="16798" x="8224838" y="3643313"/>
          <p14:tracePt t="16815" x="8205788" y="3660775"/>
          <p14:tracePt t="16892" x="8205788" y="3670300"/>
          <p14:tracePt t="16925" x="8205788" y="3679825"/>
          <p14:tracePt t="16940" x="8205788" y="3687763"/>
          <p14:tracePt t="16941" x="8197850" y="3705225"/>
          <p14:tracePt t="16965" x="8197850" y="3714750"/>
          <p14:tracePt t="16965" x="8188325" y="3741738"/>
          <p14:tracePt t="16982" x="8180388" y="3768725"/>
          <p14:tracePt t="16999" x="8180388" y="3776663"/>
          <p14:tracePt t="17015" x="8170863" y="3795713"/>
          <p14:tracePt t="17032" x="8170863" y="3813175"/>
          <p14:tracePt t="17049" x="8161338" y="3830638"/>
          <p14:tracePt t="17065" x="8161338" y="3848100"/>
          <p14:tracePt t="17082" x="8153400" y="3875088"/>
          <p14:tracePt t="17099" x="8134350" y="3902075"/>
          <p14:tracePt t="17115" x="8134350" y="3938588"/>
          <p14:tracePt t="17133" x="8108950" y="3983038"/>
          <p14:tracePt t="17149" x="8099425" y="4027488"/>
          <p14:tracePt t="17165" x="8081963" y="4062413"/>
          <p14:tracePt t="17182" x="8081963" y="4108450"/>
          <p14:tracePt t="17199" x="8062913" y="4133850"/>
          <p14:tracePt t="17216" x="8054975" y="4170363"/>
          <p14:tracePt t="17232" x="8045450" y="4197350"/>
          <p14:tracePt t="17249" x="8037513" y="4224338"/>
          <p14:tracePt t="17265" x="8027988" y="4251325"/>
          <p14:tracePt t="17282" x="8010525" y="4286250"/>
          <p14:tracePt t="17299" x="7991475" y="4340225"/>
          <p14:tracePt t="17316" x="7983538" y="4375150"/>
          <p14:tracePt t="17332" x="7983538" y="4411663"/>
          <p14:tracePt t="17350" x="7974013" y="4438650"/>
          <p14:tracePt t="17366" x="7956550" y="4465638"/>
          <p14:tracePt t="17382" x="7956550" y="4491038"/>
          <p14:tracePt t="17400" x="7947025" y="4518025"/>
          <p14:tracePt t="17416" x="7929563" y="4562475"/>
          <p14:tracePt t="17432" x="7912100" y="4589463"/>
          <p14:tracePt t="17450" x="7894638" y="4633913"/>
          <p14:tracePt t="17466" x="7885113" y="4660900"/>
          <p14:tracePt t="17483" x="7867650" y="4687888"/>
          <p14:tracePt t="17499" x="7840663" y="4732338"/>
          <p14:tracePt t="17516" x="7823200" y="4741863"/>
          <p14:tracePt t="17533" x="7813675" y="4759325"/>
          <p14:tracePt t="17550" x="7796213" y="4776788"/>
          <p14:tracePt t="17567" x="7769225" y="4813300"/>
          <p14:tracePt t="17583" x="7742238" y="4848225"/>
          <p14:tracePt t="17600" x="7697788" y="4884738"/>
          <p14:tracePt t="17616" x="7626350" y="4929188"/>
          <p14:tracePt t="17633" x="7581900" y="4938713"/>
          <p14:tracePt t="17650" x="7527925" y="4965700"/>
          <p14:tracePt t="17666" x="7483475" y="4973638"/>
          <p14:tracePt t="17684" x="7429500" y="4991100"/>
          <p14:tracePt t="17700" x="7402513" y="5000625"/>
          <p14:tracePt t="17717" x="7367588" y="5010150"/>
          <p14:tracePt t="17734" x="7323138" y="5027613"/>
          <p14:tracePt t="17750" x="7269163" y="5037138"/>
          <p14:tracePt t="17767" x="7232650" y="5045075"/>
          <p14:tracePt t="17784" x="7153275" y="5072063"/>
          <p14:tracePt t="17800" x="7081838" y="5081588"/>
          <p14:tracePt t="17817" x="6991350" y="5099050"/>
          <p14:tracePt t="17833" x="6911975" y="5108575"/>
          <p14:tracePt t="17851" x="6858000" y="5108575"/>
          <p14:tracePt t="17868" x="6813550" y="5116513"/>
          <p14:tracePt t="17868" x="6796088" y="5116513"/>
          <p14:tracePt t="17884" x="6769100" y="5116513"/>
          <p14:tracePt t="17901" x="6751638" y="5116513"/>
          <p14:tracePt t="17917" x="6732588" y="5126038"/>
          <p14:tracePt t="17934" x="6724650" y="5126038"/>
          <p14:tracePt t="18132" x="6732588" y="5126038"/>
          <p14:tracePt t="18140" x="6786563" y="5126038"/>
          <p14:tracePt t="18144" x="6804025" y="5126038"/>
          <p14:tracePt t="18151" x="6867525" y="5089525"/>
          <p14:tracePt t="18167" x="6938963" y="5054600"/>
          <p14:tracePt t="18184" x="7010400" y="5018088"/>
          <p14:tracePt t="18201" x="7081838" y="4965700"/>
          <p14:tracePt t="18217" x="7153275" y="4911725"/>
          <p14:tracePt t="18234" x="7224713" y="4840288"/>
          <p14:tracePt t="18251" x="7296150" y="4786313"/>
          <p14:tracePt t="18251" x="7340600" y="4732338"/>
          <p14:tracePt t="18268" x="7412038" y="4660900"/>
          <p14:tracePt t="18284" x="7483475" y="4589463"/>
          <p14:tracePt t="18302" x="7537450" y="4527550"/>
          <p14:tracePt t="18318" x="7599363" y="4465638"/>
          <p14:tracePt t="18334" x="7643813" y="4394200"/>
          <p14:tracePt t="18352" x="7680325" y="4330700"/>
          <p14:tracePt t="18368" x="7715250" y="4276725"/>
          <p14:tracePt t="18384" x="7751763" y="4232275"/>
          <p14:tracePt t="18402" x="7769225" y="4179888"/>
          <p14:tracePt t="18418" x="7786688" y="4125913"/>
          <p14:tracePt t="18435" x="7823200" y="4062413"/>
          <p14:tracePt t="18451" x="7840663" y="4000500"/>
          <p14:tracePt t="18469" x="7858125" y="3946525"/>
          <p14:tracePt t="18485" x="7894638" y="3884613"/>
          <p14:tracePt t="18501" x="7902575" y="3848100"/>
          <p14:tracePt t="18518" x="7929563" y="3803650"/>
          <p14:tracePt t="18535" x="7956550" y="3751263"/>
          <p14:tracePt t="18551" x="7983538" y="3714750"/>
          <p14:tracePt t="18568" x="8001000" y="3670300"/>
          <p14:tracePt t="18585" x="8037513" y="3625850"/>
          <p14:tracePt t="18602" x="8054975" y="3581400"/>
          <p14:tracePt t="18618" x="8081963" y="3517900"/>
          <p14:tracePt t="18636" x="8126413" y="3455988"/>
          <p14:tracePt t="18653" x="8143875" y="3419475"/>
          <p14:tracePt t="18668" x="8161338" y="3384550"/>
          <p14:tracePt t="18686" x="8170863" y="3367088"/>
          <p14:tracePt t="18702" x="8170863" y="3357563"/>
          <p14:tracePt t="18718" x="8180388" y="3330575"/>
          <p14:tracePt t="18736" x="8197850" y="3303588"/>
          <p14:tracePt t="18752" x="8205788" y="3286125"/>
          <p14:tracePt t="18768" x="8232775" y="3241675"/>
          <p14:tracePt t="18786" x="8259763" y="3187700"/>
          <p14:tracePt t="18802" x="8277225" y="3160713"/>
          <p14:tracePt t="18819" x="8313738" y="3081338"/>
          <p14:tracePt t="18837" x="8331200" y="3044825"/>
          <p14:tracePt t="18853" x="8348663" y="3000375"/>
          <p14:tracePt t="18869" x="8367713" y="2965450"/>
          <p14:tracePt t="18886" x="8375650" y="2938463"/>
          <p14:tracePt t="18903" x="8394700" y="2901950"/>
          <p14:tracePt t="18919" x="8412163" y="2857500"/>
          <p14:tracePt t="18936" x="8429625" y="2822575"/>
          <p14:tracePt t="18953" x="8439150" y="2768600"/>
          <p14:tracePt t="18969" x="8439150" y="2741613"/>
          <p14:tracePt t="18986" x="8466138" y="2705100"/>
          <p14:tracePt t="19003" x="8466138" y="2687638"/>
          <p14:tracePt t="19019" x="8466138" y="2679700"/>
          <p14:tracePt t="19060" x="8466138" y="2670175"/>
          <p14:tracePt t="19076" x="8466138" y="2652713"/>
          <p14:tracePt t="19092" x="8474075" y="2652713"/>
          <p14:tracePt t="19428" x="8474075" y="2660650"/>
          <p14:tracePt t="19436" x="8466138" y="2679700"/>
          <p14:tracePt t="19444" x="8466138" y="2697163"/>
          <p14:tracePt t="19454" x="8466138" y="2705100"/>
          <p14:tracePt t="19454" x="8456613" y="2732088"/>
          <p14:tracePt t="19470" x="8447088" y="2759075"/>
          <p14:tracePt t="19487" x="8447088" y="2795588"/>
          <p14:tracePt t="19503" x="8439150" y="2822575"/>
          <p14:tracePt t="19521" x="8439150" y="2847975"/>
          <p14:tracePt t="19537" x="8429625" y="2884488"/>
          <p14:tracePt t="19554" x="8429625" y="2911475"/>
          <p14:tracePt t="19571" x="8420100" y="2946400"/>
          <p14:tracePt t="19587" x="8420100" y="3009900"/>
          <p14:tracePt t="19604" x="8402638" y="3054350"/>
          <p14:tracePt t="19620" x="8402638" y="3108325"/>
          <p14:tracePt t="19637" x="8385175" y="3152775"/>
          <p14:tracePt t="19653" x="8385175" y="3205163"/>
          <p14:tracePt t="19671" x="8385175" y="3251200"/>
          <p14:tracePt t="19687" x="8367713" y="3313113"/>
          <p14:tracePt t="19704" x="8358188" y="3367088"/>
          <p14:tracePt t="19721" x="8358188" y="3402013"/>
          <p14:tracePt t="19737" x="8348663" y="3438525"/>
          <p14:tracePt t="19754" x="8348663" y="3482975"/>
          <p14:tracePt t="19770" x="8331200" y="3517900"/>
          <p14:tracePt t="19788" x="8331200" y="3571875"/>
          <p14:tracePt t="19805" x="8313738" y="3616325"/>
          <p14:tracePt t="19821" x="8296275" y="3687763"/>
          <p14:tracePt t="19838" x="8277225" y="3732213"/>
          <p14:tracePt t="19854" x="8251825" y="3795713"/>
          <p14:tracePt t="19871" x="8215313" y="3848100"/>
          <p14:tracePt t="19888" x="8205788" y="3902075"/>
          <p14:tracePt t="19904" x="8180388" y="3946525"/>
          <p14:tracePt t="19921" x="8161338" y="3983038"/>
          <p14:tracePt t="19938" x="8126413" y="4027488"/>
          <p14:tracePt t="19955" x="8099425" y="4081463"/>
          <p14:tracePt t="19971" x="8062913" y="4152900"/>
          <p14:tracePt t="19989" x="8037513" y="4224338"/>
          <p14:tracePt t="20005" x="7983538" y="4322763"/>
          <p14:tracePt t="20021" x="7939088" y="4438650"/>
          <p14:tracePt t="20038" x="7920038" y="4473575"/>
          <p14:tracePt t="20055" x="7912100" y="4510088"/>
          <p14:tracePt t="20071" x="7885113" y="4537075"/>
          <p14:tracePt t="20088" x="7875588" y="4562475"/>
          <p14:tracePt t="20105" x="7867650" y="4581525"/>
          <p14:tracePt t="20122" x="7831138" y="4633913"/>
          <p14:tracePt t="20138" x="7777163" y="4687888"/>
          <p14:tracePt t="20155" x="7732713" y="4741863"/>
          <p14:tracePt t="20172" x="7634288" y="4813300"/>
          <p14:tracePt t="20188" x="7589838" y="4857750"/>
          <p14:tracePt t="20205" x="7554913" y="4884738"/>
          <p14:tracePt t="20222" x="7518400" y="4911725"/>
          <p14:tracePt t="20238" x="7473950" y="4929188"/>
          <p14:tracePt t="20255" x="7429500" y="4938713"/>
          <p14:tracePt t="20272" x="7394575" y="4965700"/>
          <p14:tracePt t="20288" x="7358063" y="4973638"/>
          <p14:tracePt t="20305" x="7277100" y="5000625"/>
          <p14:tracePt t="20322" x="7251700" y="5000625"/>
          <p14:tracePt t="20339" x="7224713" y="5010150"/>
          <p14:tracePt t="20381" x="7205663" y="5018088"/>
          <p14:tracePt t="20501" x="7215188" y="5018088"/>
          <p14:tracePt t="20508" x="7232650" y="5018088"/>
          <p14:tracePt t="20522" x="7251700" y="5018088"/>
          <p14:tracePt t="20523" x="7277100" y="5018088"/>
          <p14:tracePt t="20539" x="7323138" y="5010150"/>
          <p14:tracePt t="20556" x="7402513" y="4956175"/>
          <p14:tracePt t="20573" x="7446963" y="4911725"/>
          <p14:tracePt t="20589" x="7500938" y="4830763"/>
          <p14:tracePt t="20606" x="7545388" y="4776788"/>
          <p14:tracePt t="20623" x="7599363" y="4697413"/>
          <p14:tracePt t="20639" x="7634288" y="4652963"/>
          <p14:tracePt t="20656" x="7680325" y="4581525"/>
          <p14:tracePt t="20673" x="7724775" y="4518025"/>
          <p14:tracePt t="20689" x="7777163" y="4446588"/>
          <p14:tracePt t="20706" x="7813675" y="4402138"/>
          <p14:tracePt t="20722" x="7858125" y="4340225"/>
          <p14:tracePt t="20739" x="7912100" y="4251325"/>
          <p14:tracePt t="20756" x="7939088" y="4179888"/>
          <p14:tracePt t="20773" x="7974013" y="4108450"/>
          <p14:tracePt t="20790" x="7983538" y="4062413"/>
          <p14:tracePt t="20806" x="8001000" y="4000500"/>
          <p14:tracePt t="20823" x="8010525" y="3965575"/>
          <p14:tracePt t="20840" x="8027988" y="3919538"/>
          <p14:tracePt t="20857" x="8037513" y="3875088"/>
          <p14:tracePt t="20873" x="8054975" y="3822700"/>
          <p14:tracePt t="20889" x="8072438" y="3751263"/>
          <p14:tracePt t="20907" x="8089900" y="3705225"/>
          <p14:tracePt t="20923" x="8089900" y="3652838"/>
          <p14:tracePt t="20940" x="8099425" y="3608388"/>
          <p14:tracePt t="20957" x="8108950" y="3571875"/>
          <p14:tracePt t="20973" x="8116888" y="3527425"/>
          <p14:tracePt t="20990" x="8134350" y="3455988"/>
          <p14:tracePt t="21007" x="8143875" y="3419475"/>
          <p14:tracePt t="21024" x="8161338" y="3348038"/>
          <p14:tracePt t="21040" x="8180388" y="3313113"/>
          <p14:tracePt t="21057" x="8188325" y="3276600"/>
          <p14:tracePt t="21074" x="8188325" y="3224213"/>
          <p14:tracePt t="21090" x="8205788" y="3197225"/>
          <p14:tracePt t="21107" x="8215313" y="3160713"/>
          <p14:tracePt t="21124" x="8215313" y="3116263"/>
          <p14:tracePt t="21140" x="8224838" y="3089275"/>
          <p14:tracePt t="21157" x="8242300" y="3054350"/>
          <p14:tracePt t="21174" x="8242300" y="3017838"/>
          <p14:tracePt t="21190" x="8259763" y="2973388"/>
          <p14:tracePt t="21207" x="8277225" y="2928938"/>
          <p14:tracePt t="21224" x="8286750" y="2874963"/>
          <p14:tracePt t="21241" x="8304213" y="2822575"/>
          <p14:tracePt t="21257" x="8313738" y="2795588"/>
          <p14:tracePt t="21274" x="8323263" y="2751138"/>
          <p14:tracePt t="21291" x="8331200" y="2714625"/>
          <p14:tracePt t="21307" x="8348663" y="2670175"/>
          <p14:tracePt t="21324" x="8358188" y="2643188"/>
          <p14:tracePt t="21341" x="8367713" y="2616200"/>
          <p14:tracePt t="21357" x="8385175" y="2589213"/>
          <p14:tracePt t="21374" x="8402638" y="2554288"/>
          <p14:tracePt t="21390" x="8412163" y="2527300"/>
          <p14:tracePt t="21408" x="8420100" y="2490788"/>
          <p14:tracePt t="21424" x="8429625" y="2473325"/>
          <p14:tracePt t="21441" x="8439150" y="2446338"/>
          <p14:tracePt t="21458" x="8447088" y="2419350"/>
          <p14:tracePt t="21492" x="8447088" y="2401888"/>
          <p14:tracePt t="21868" x="8447088" y="2411413"/>
          <p14:tracePt t="21876" x="8447088" y="2419350"/>
          <p14:tracePt t="21884" x="8447088" y="2446338"/>
          <p14:tracePt t="21890" x="8447088" y="2455863"/>
          <p14:tracePt t="21909" x="8439150" y="2490788"/>
          <p14:tracePt t="21910" x="8439150" y="2517775"/>
          <p14:tracePt t="21925" x="8439150" y="2544763"/>
          <p14:tracePt t="21942" x="8439150" y="2581275"/>
          <p14:tracePt t="21958" x="8429625" y="2598738"/>
          <p14:tracePt t="21975" x="8429625" y="2625725"/>
          <p14:tracePt t="21992" x="8429625" y="2643188"/>
          <p14:tracePt t="22008" x="8429625" y="2652713"/>
          <p14:tracePt t="22026" x="8429625" y="2679700"/>
          <p14:tracePt t="22042" x="8429625" y="2697163"/>
          <p14:tracePt t="22059" x="8429625" y="2714625"/>
          <p14:tracePt t="22075" x="8429625" y="2741613"/>
          <p14:tracePt t="22116" x="8429625" y="2751138"/>
          <p14:tracePt t="22133" x="8420100" y="2768600"/>
          <p14:tracePt t="22164" x="8420100" y="2776538"/>
          <p14:tracePt t="22172" x="8420100" y="2786063"/>
          <p14:tracePt t="22180" x="8412163" y="2795588"/>
          <p14:tracePt t="22192" x="8412163" y="2803525"/>
          <p14:tracePt t="22192" x="8412163" y="2822575"/>
          <p14:tracePt t="22209" x="8412163" y="2857500"/>
          <p14:tracePt t="22226" x="8412163" y="2894013"/>
          <p14:tracePt t="22242" x="8402638" y="2928938"/>
          <p14:tracePt t="22259" x="8394700" y="2982913"/>
          <p14:tracePt t="22276" x="8394700" y="3017838"/>
          <p14:tracePt t="22292" x="8394700" y="3036888"/>
          <p14:tracePt t="22310" x="8375650" y="3062288"/>
          <p14:tracePt t="22326" x="8375650" y="3081338"/>
          <p14:tracePt t="22343" x="8375650" y="3098800"/>
          <p14:tracePt t="22359" x="8367713" y="3133725"/>
          <p14:tracePt t="22376" x="8367713" y="3152775"/>
          <p14:tracePt t="22393" x="8367713" y="3187700"/>
          <p14:tracePt t="22409" x="8367713" y="3214688"/>
          <p14:tracePt t="22426" x="8367713" y="3241675"/>
          <p14:tracePt t="22443" x="8358188" y="3276600"/>
          <p14:tracePt t="22460" x="8348663" y="3303588"/>
          <p14:tracePt t="22476" x="8340725" y="3330575"/>
          <p14:tracePt t="22493" x="8331200" y="3340100"/>
          <p14:tracePt t="22510" x="8331200" y="3357563"/>
          <p14:tracePt t="22526" x="8331200" y="3367088"/>
          <p14:tracePt t="22544" x="8331200" y="3384550"/>
          <p14:tracePt t="22560" x="8331200" y="3394075"/>
          <p14:tracePt t="22576" x="8323263" y="3402013"/>
          <p14:tracePt t="22593" x="8323263" y="3411538"/>
          <p14:tracePt t="22610" x="8323263" y="3429000"/>
          <p14:tracePt t="22627" x="8323263" y="3446463"/>
          <p14:tracePt t="22643" x="8313738" y="3465513"/>
          <p14:tracePt t="22661" x="8313738" y="3490913"/>
          <p14:tracePt t="22677" x="8313738" y="3517900"/>
          <p14:tracePt t="22694" x="8313738" y="3544888"/>
          <p14:tracePt t="22710" x="8313738" y="3554413"/>
          <p14:tracePt t="22727" x="8313738" y="3571875"/>
          <p14:tracePt t="22743" x="8313738" y="3581400"/>
          <p14:tracePt t="22760" x="8313738" y="3598863"/>
          <p14:tracePt t="22777" x="8304213" y="3616325"/>
          <p14:tracePt t="22794" x="8304213" y="3633788"/>
          <p14:tracePt t="22810" x="8304213" y="3652838"/>
          <p14:tracePt t="22827" x="8296275" y="3687763"/>
          <p14:tracePt t="22845" x="8286750" y="3714750"/>
          <p14:tracePt t="22861" x="8286750" y="3732213"/>
          <p14:tracePt t="22878" x="8286750" y="3759200"/>
          <p14:tracePt t="22894" x="8277225" y="3786188"/>
          <p14:tracePt t="22911" x="8269288" y="3813175"/>
          <p14:tracePt t="22927" x="8269288" y="3830638"/>
          <p14:tracePt t="22944" x="8269288" y="3848100"/>
          <p14:tracePt t="22961" x="8259763" y="3857625"/>
          <p14:tracePt t="22977" x="8259763" y="3884613"/>
          <p14:tracePt t="22994" x="8259763" y="3894138"/>
          <p14:tracePt t="23011" x="8251825" y="3911600"/>
          <p14:tracePt t="23027" x="8251825" y="3929063"/>
          <p14:tracePt t="23044" x="8242300" y="3956050"/>
          <p14:tracePt t="23061" x="8242300" y="3973513"/>
          <p14:tracePt t="23078" x="8242300" y="3983038"/>
          <p14:tracePt t="23094" x="8242300" y="3990975"/>
          <p14:tracePt t="23111" x="8232775" y="4017963"/>
          <p14:tracePt t="23127" x="8224838" y="4037013"/>
          <p14:tracePt t="23145" x="8224838" y="4054475"/>
          <p14:tracePt t="23161" x="8215313" y="4071938"/>
          <p14:tracePt t="23177" x="8197850" y="4089400"/>
          <p14:tracePt t="23195" x="8197850" y="4098925"/>
          <p14:tracePt t="23211" x="8197850" y="4116388"/>
          <p14:tracePt t="23228" x="8188325" y="4125913"/>
          <p14:tracePt t="23244" x="8188325" y="4143375"/>
          <p14:tracePt t="23261" x="8188325" y="4152900"/>
          <p14:tracePt t="23300" x="8180388" y="4170363"/>
          <p14:tracePt t="23307" x="8170863" y="4179888"/>
          <p14:tracePt t="23316" x="8161338" y="4197350"/>
          <p14:tracePt t="23328" x="8153400" y="4205288"/>
          <p14:tracePt t="23345" x="8143875" y="4224338"/>
          <p14:tracePt t="23361" x="8134350" y="4241800"/>
          <p14:tracePt t="23378" x="8134350" y="4251325"/>
          <p14:tracePt t="23394" x="8126413" y="4259263"/>
          <p14:tracePt t="23411" x="8116888" y="4286250"/>
          <p14:tracePt t="23428" x="8108950" y="4295775"/>
          <p14:tracePt t="23445" x="8108950" y="4303713"/>
          <p14:tracePt t="23462" x="8108950" y="4313238"/>
          <p14:tracePt t="23478" x="8099425" y="4322763"/>
          <p14:tracePt t="23495" x="8089900" y="4348163"/>
          <p14:tracePt t="23512" x="8081963" y="4357688"/>
          <p14:tracePt t="23529" x="8072438" y="4375150"/>
          <p14:tracePt t="23545" x="8062913" y="4394200"/>
          <p14:tracePt t="23561" x="8054975" y="4394200"/>
          <p14:tracePt t="23579" x="8054975" y="4402138"/>
          <p14:tracePt t="23595" x="8045450" y="4419600"/>
          <p14:tracePt t="23612" x="8037513" y="4429125"/>
          <p14:tracePt t="23629" x="8027988" y="4438650"/>
          <p14:tracePt t="23645" x="8010525" y="4446588"/>
          <p14:tracePt t="23662" x="7991475" y="4465638"/>
          <p14:tracePt t="23679" x="7983538" y="4483100"/>
          <p14:tracePt t="23695" x="7966075" y="4491038"/>
          <p14:tracePt t="23712" x="7956550" y="4510088"/>
          <p14:tracePt t="23729" x="7947025" y="4518025"/>
          <p14:tracePt t="23746" x="7939088" y="4518025"/>
          <p14:tracePt t="23762" x="7929563" y="4537075"/>
          <p14:tracePt t="23779" x="7920038" y="4545013"/>
          <p14:tracePt t="23795" x="7902575" y="4562475"/>
          <p14:tracePt t="23813" x="7894638" y="4572000"/>
          <p14:tracePt t="23829" x="7875588" y="4572000"/>
          <p14:tracePt t="23846" x="7848600" y="4589463"/>
          <p14:tracePt t="23863" x="7840663" y="4598988"/>
          <p14:tracePt t="23880" x="7831138" y="4608513"/>
          <p14:tracePt t="23896" x="7813675" y="4616450"/>
          <p14:tracePt t="23913" x="7804150" y="4625975"/>
          <p14:tracePt t="23929" x="7786688" y="4633913"/>
          <p14:tracePt t="23946" x="7769225" y="4643438"/>
          <p14:tracePt t="23962" x="7751763" y="4652963"/>
          <p14:tracePt t="23980" x="7705725" y="4679950"/>
          <p14:tracePt t="23996" x="7688263" y="4687888"/>
          <p14:tracePt t="24012" x="7661275" y="4697413"/>
          <p14:tracePt t="24030" x="7643813" y="4705350"/>
          <p14:tracePt t="24046" x="7634288" y="4714875"/>
          <p14:tracePt t="24063" x="7599363" y="4724400"/>
          <p14:tracePt t="24079" x="7589838" y="4732338"/>
          <p14:tracePt t="24097" x="7572375" y="4741863"/>
          <p14:tracePt t="24113" x="7545388" y="4741863"/>
          <p14:tracePt t="24129" x="7518400" y="4759325"/>
          <p14:tracePt t="24146" x="7483475" y="4776788"/>
          <p14:tracePt t="24164" x="7429500" y="4795838"/>
          <p14:tracePt t="24180" x="7385050" y="4822825"/>
          <p14:tracePt t="24196" x="7358063" y="4830763"/>
          <p14:tracePt t="24213" x="7323138" y="4840288"/>
          <p14:tracePt t="24230" x="7296150" y="4848225"/>
          <p14:tracePt t="24247" x="7259638" y="4857750"/>
          <p14:tracePt t="24263" x="7232650" y="4867275"/>
          <p14:tracePt t="24280" x="7197725" y="4875213"/>
          <p14:tracePt t="24296" x="7170738" y="4884738"/>
          <p14:tracePt t="24314" x="7153275" y="4894263"/>
          <p14:tracePt t="24330" x="7134225" y="4894263"/>
          <p14:tracePt t="24347" x="7126288" y="4894263"/>
          <p14:tracePt t="24364" x="7116763" y="4902200"/>
          <p14:tracePt t="24404" x="7108825" y="4902200"/>
          <p14:tracePt t="24876" x="7116763" y="4902200"/>
          <p14:tracePt t="24892" x="7134225" y="4902200"/>
          <p14:tracePt t="24908" x="7143750" y="4902200"/>
          <p14:tracePt t="24925" x="7161213" y="4902200"/>
          <p14:tracePt t="24940" x="7170738" y="4902200"/>
          <p14:tracePt t="24948" x="7188200" y="4902200"/>
          <p14:tracePt t="24964" x="7197725" y="4902200"/>
          <p14:tracePt t="24965" x="7215188" y="4902200"/>
          <p14:tracePt t="24982" x="7224713" y="4894263"/>
          <p14:tracePt t="24998" x="7242175" y="4894263"/>
          <p14:tracePt t="25015" x="7259638" y="4894263"/>
          <p14:tracePt t="25031" x="7286625" y="4875213"/>
          <p14:tracePt t="25048" x="7304088" y="4867275"/>
          <p14:tracePt t="25065" x="7331075" y="4867275"/>
          <p14:tracePt t="25082" x="7348538" y="4857750"/>
          <p14:tracePt t="25098" x="7367588" y="4848225"/>
          <p14:tracePt t="25115" x="7385050" y="4848225"/>
          <p14:tracePt t="25131" x="7402513" y="4840288"/>
          <p14:tracePt t="25148" x="7419975" y="4830763"/>
          <p14:tracePt t="25165" x="7429500" y="4830763"/>
          <p14:tracePt t="25182" x="7439025" y="4830763"/>
          <p14:tracePt t="25198" x="7446963" y="4822825"/>
          <p14:tracePt t="25236" x="7456488" y="4813300"/>
          <p14:tracePt t="25324" x="7466013" y="4813300"/>
          <p14:tracePt t="25332" x="7473950" y="4803775"/>
          <p14:tracePt t="25380" x="7483475" y="4803775"/>
          <p14:tracePt t="25404" x="7491413" y="4803775"/>
          <p14:tracePt t="25476" x="7500938" y="4803775"/>
          <p14:tracePt t="25484" x="7510463" y="4786313"/>
          <p14:tracePt t="25508" x="7518400" y="4786313"/>
          <p14:tracePt t="25524" x="7527925" y="4776788"/>
          <p14:tracePt t="25556" x="7545388" y="4759325"/>
          <p14:tracePt t="25572" x="7554913" y="4759325"/>
          <p14:tracePt t="25588" x="7554913" y="4751388"/>
          <p14:tracePt t="25599" x="7572375" y="4751388"/>
          <p14:tracePt t="25599" x="7589838" y="4732338"/>
          <p14:tracePt t="25636" x="7599363" y="4724400"/>
          <p14:tracePt t="25651" x="7608888" y="4724400"/>
          <p14:tracePt t="25660" x="7616825" y="4714875"/>
          <p14:tracePt t="25666" x="7616825" y="4705350"/>
          <p14:tracePt t="25683" x="7626350" y="4705350"/>
          <p14:tracePt t="25699" x="7634288" y="4697413"/>
          <p14:tracePt t="25717" x="7661275" y="4670425"/>
          <p14:tracePt t="25733" x="7680325" y="4660900"/>
          <p14:tracePt t="25749" x="7705725" y="4633913"/>
          <p14:tracePt t="25767" x="7732713" y="4608513"/>
          <p14:tracePt t="25783" x="7751763" y="4581525"/>
          <p14:tracePt t="25799" x="7759700" y="4572000"/>
          <p14:tracePt t="25817" x="7777163" y="4562475"/>
          <p14:tracePt t="25833" x="7786688" y="4545013"/>
          <p14:tracePt t="25849" x="7804150" y="4537075"/>
          <p14:tracePt t="25867" x="7813675" y="4527550"/>
          <p14:tracePt t="25883" x="7823200" y="4510088"/>
          <p14:tracePt t="25900" x="7831138" y="4500563"/>
          <p14:tracePt t="25916" x="7848600" y="4483100"/>
          <p14:tracePt t="25933" x="7858125" y="4473575"/>
          <p14:tracePt t="25950" x="7867650" y="4456113"/>
          <p14:tracePt t="25967" x="7875588" y="4446588"/>
          <p14:tracePt t="25983" x="7885113" y="4419600"/>
          <p14:tracePt t="26020" x="7894638" y="4411663"/>
          <p14:tracePt t="26036" x="7902575" y="4411663"/>
          <p14:tracePt t="26036" x="7902575" y="4402138"/>
          <p14:tracePt t="26050" x="7912100" y="4394200"/>
          <p14:tracePt t="26067" x="7920038" y="4384675"/>
          <p14:tracePt t="26084" x="7929563" y="4384675"/>
          <p14:tracePt t="26100" x="7929563" y="4375150"/>
          <p14:tracePt t="26117" x="7947025" y="4357688"/>
          <p14:tracePt t="26134" x="7956550" y="4357688"/>
          <p14:tracePt t="26150" x="7956550" y="4340225"/>
          <p14:tracePt t="26168" x="7974013" y="4330700"/>
          <p14:tracePt t="26184" x="8001000" y="4303713"/>
          <p14:tracePt t="26200" x="8010525" y="4286250"/>
          <p14:tracePt t="26218" x="8027988" y="4259263"/>
          <p14:tracePt t="26234" x="8045450" y="4224338"/>
          <p14:tracePt t="26250" x="8072438" y="4197350"/>
          <p14:tracePt t="26267" x="8081963" y="4170363"/>
          <p14:tracePt t="26332" x="8081963" y="4160838"/>
          <p14:tracePt t="26363" x="8089900" y="4152900"/>
          <p14:tracePt t="26388" x="8099425" y="4133850"/>
          <p14:tracePt t="26404" x="8108950" y="4133850"/>
          <p14:tracePt t="26412" x="8108950" y="4125913"/>
          <p14:tracePt t="26460" x="8116888" y="4108450"/>
          <p14:tracePt t="26468" x="8116888" y="4098925"/>
          <p14:tracePt t="26490" x="8126413" y="4098925"/>
          <p14:tracePt t="26508" x="8134350" y="4081463"/>
          <p14:tracePt t="26540" x="8134350" y="4071938"/>
          <p14:tracePt t="26548" x="8143875" y="4062413"/>
          <p14:tracePt t="26548" x="8153400" y="4054475"/>
          <p14:tracePt t="26564" x="8153400" y="4044950"/>
          <p14:tracePt t="26572" x="8161338" y="4037013"/>
          <p14:tracePt t="26572" x="8161338" y="4027488"/>
          <p14:tracePt t="26596" x="8180388" y="4010025"/>
          <p14:tracePt t="26620" x="8180388" y="4000500"/>
          <p14:tracePt t="26620" x="8188325" y="4000500"/>
          <p14:tracePt t="26636" x="8188325" y="3990975"/>
          <p14:tracePt t="26653" x="8197850" y="3983038"/>
          <p14:tracePt t="26658" x="8205788" y="3965575"/>
          <p14:tracePt t="26668" x="8215313" y="3965575"/>
          <p14:tracePt t="26685" x="8232775" y="3938588"/>
          <p14:tracePt t="26701" x="8232775" y="3929063"/>
          <p14:tracePt t="26718" x="8232775" y="3911600"/>
          <p14:tracePt t="26764" x="8232775" y="3902075"/>
          <p14:tracePt t="26772" x="8232775" y="3894138"/>
          <p14:tracePt t="26785" x="8242300" y="3884613"/>
          <p14:tracePt t="26785" x="8251825" y="3857625"/>
          <p14:tracePt t="26801" x="8251825" y="3848100"/>
          <p14:tracePt t="26818" x="8259763" y="3822700"/>
          <p14:tracePt t="26835" x="8259763" y="3813175"/>
          <p14:tracePt t="26835" x="8259763" y="3803650"/>
          <p14:tracePt t="26852" x="8259763" y="3795713"/>
          <p14:tracePt t="26869" x="8259763" y="3776663"/>
          <p14:tracePt t="26885" x="8259763" y="3768725"/>
          <p14:tracePt t="26902" x="8269288" y="3751263"/>
          <p14:tracePt t="26919" x="8269288" y="3741738"/>
          <p14:tracePt t="26935" x="8269288" y="3714750"/>
          <p14:tracePt t="26952" x="8269288" y="3697288"/>
          <p14:tracePt t="26969" x="8269288" y="3687763"/>
          <p14:tracePt t="26986" x="8269288" y="3660775"/>
          <p14:tracePt t="27002" x="8269288" y="3643313"/>
          <p14:tracePt t="27019" x="8269288" y="3608388"/>
          <p14:tracePt t="27035" x="8269288" y="3571875"/>
          <p14:tracePt t="27053" x="8269288" y="3544888"/>
          <p14:tracePt t="27069" x="8269288" y="3517900"/>
          <p14:tracePt t="27085" x="8269288" y="3509963"/>
          <p14:tracePt t="27102" x="8269288" y="3490913"/>
          <p14:tracePt t="27119" x="8269288" y="3473450"/>
          <p14:tracePt t="27136" x="8269288" y="3455988"/>
          <p14:tracePt t="27152" x="8269288" y="3446463"/>
          <p14:tracePt t="27169" x="8269288" y="3419475"/>
          <p14:tracePt t="27186" x="8269288" y="3394075"/>
          <p14:tracePt t="27202" x="8269288" y="3375025"/>
          <p14:tracePt t="27220" x="8269288" y="3340100"/>
          <p14:tracePt t="27236" x="8269288" y="3322638"/>
          <p14:tracePt t="27252" x="8269288" y="3313113"/>
          <p14:tracePt t="27269" x="8269288" y="3295650"/>
          <p14:tracePt t="27286" x="8277225" y="3268663"/>
          <p14:tracePt t="27302" x="8277225" y="3251200"/>
          <p14:tracePt t="27319" x="8286750" y="3232150"/>
          <p14:tracePt t="27336" x="8286750" y="3214688"/>
          <p14:tracePt t="27352" x="8286750" y="3197225"/>
          <p14:tracePt t="27370" x="8296275" y="3170238"/>
          <p14:tracePt t="27386" x="8296275" y="3143250"/>
          <p14:tracePt t="27402" x="8304213" y="3116263"/>
          <p14:tracePt t="27420" x="8304213" y="3081338"/>
          <p14:tracePt t="27437" x="8323263" y="3062288"/>
          <p14:tracePt t="27453" x="8323263" y="3036888"/>
          <p14:tracePt t="27470" x="8323263" y="3027363"/>
          <p14:tracePt t="27486" x="8323263" y="3000375"/>
          <p14:tracePt t="27503" x="8331200" y="2973388"/>
          <p14:tracePt t="27520" x="8340725" y="2955925"/>
          <p14:tracePt t="27537" x="8348663" y="2928938"/>
          <p14:tracePt t="27553" x="8348663" y="2919413"/>
          <p14:tracePt t="27569" x="8348663" y="2894013"/>
          <p14:tracePt t="27587" x="8358188" y="2884488"/>
          <p14:tracePt t="27603" x="8358188" y="2857500"/>
          <p14:tracePt t="27620" x="8367713" y="2830513"/>
          <p14:tracePt t="27637" x="8367713" y="2822575"/>
          <p14:tracePt t="27653" x="8367713" y="2795588"/>
          <p14:tracePt t="27708" x="8375650" y="2786063"/>
          <p14:tracePt t="28020" x="8375650" y="2795588"/>
          <p14:tracePt t="28028" x="8375650" y="2803525"/>
          <p14:tracePt t="28037" x="8375650" y="2822575"/>
          <p14:tracePt t="28038" x="8375650" y="2830513"/>
          <p14:tracePt t="28054" x="8375650" y="2840038"/>
          <p14:tracePt t="28071" x="8375650" y="2857500"/>
          <p14:tracePt t="28088" x="8375650" y="2867025"/>
          <p14:tracePt t="28104" x="8375650" y="2884488"/>
          <p14:tracePt t="28121" x="8375650" y="2894013"/>
          <p14:tracePt t="28164" x="8375650" y="2901950"/>
          <p14:tracePt t="28180" x="8375650" y="2911475"/>
          <p14:tracePt t="28188" x="8375650" y="2919413"/>
          <p14:tracePt t="28204" x="8375650" y="2928938"/>
          <p14:tracePt t="28205" x="8375650" y="2946400"/>
          <p14:tracePt t="28221" x="8375650" y="2955925"/>
          <p14:tracePt t="28268" x="8375650" y="2965450"/>
          <p14:tracePt t="28284" x="8375650" y="2973388"/>
          <p14:tracePt t="28295" x="8375650" y="2982913"/>
          <p14:tracePt t="28316" x="8375650" y="2990850"/>
          <p14:tracePt t="28327" x="8375650" y="3000375"/>
          <p14:tracePt t="28328" x="8375650" y="3009900"/>
          <p14:tracePt t="28338" x="8375650" y="3027363"/>
          <p14:tracePt t="28355" x="8358188" y="3054350"/>
          <p14:tracePt t="28371" x="8358188" y="3081338"/>
          <p14:tracePt t="28389" x="8358188" y="3108325"/>
          <p14:tracePt t="28405" x="8358188" y="3125788"/>
          <p14:tracePt t="28421" x="8348663" y="3152775"/>
          <p14:tracePt t="28438" x="8348663" y="3170238"/>
          <p14:tracePt t="28455" x="8348663" y="3179763"/>
          <p14:tracePt t="28472" x="8348663" y="3197225"/>
          <p14:tracePt t="28489" x="8348663" y="3214688"/>
          <p14:tracePt t="28505" x="8340725" y="3224213"/>
          <p14:tracePt t="28522" x="8340725" y="3251200"/>
          <p14:tracePt t="28539" x="8331200" y="3268663"/>
          <p14:tracePt t="28555" x="8331200" y="3295650"/>
          <p14:tracePt t="28572" x="8331200" y="3322638"/>
          <p14:tracePt t="28589" x="8323263" y="3340100"/>
          <p14:tracePt t="28605" x="8323263" y="3348038"/>
          <p14:tracePt t="28622" x="8323263" y="3367088"/>
          <p14:tracePt t="28639" x="8323263" y="3384550"/>
          <p14:tracePt t="28655" x="8323263" y="3394075"/>
          <p14:tracePt t="28672" x="8323263" y="3411538"/>
          <p14:tracePt t="28689" x="8313738" y="3429000"/>
          <p14:tracePt t="28705" x="8304213" y="3465513"/>
          <p14:tracePt t="28722" x="8304213" y="3482975"/>
          <p14:tracePt t="28739" x="8304213" y="3509963"/>
          <p14:tracePt t="28756" x="8296275" y="3536950"/>
          <p14:tracePt t="28772" x="8296275" y="3554413"/>
          <p14:tracePt t="28789" x="8286750" y="3571875"/>
          <p14:tracePt t="28806" x="8286750" y="3598863"/>
          <p14:tracePt t="28822" x="8286750" y="3625850"/>
          <p14:tracePt t="28839" x="8269288" y="3652838"/>
          <p14:tracePt t="28857" x="8269288" y="3670300"/>
          <p14:tracePt t="28873" x="8259763" y="3697288"/>
          <p14:tracePt t="28889" x="8251825" y="3724275"/>
          <p14:tracePt t="28906" x="8242300" y="3751263"/>
          <p14:tracePt t="28923" x="8232775" y="3786188"/>
          <p14:tracePt t="28939" x="8224838" y="3822700"/>
          <p14:tracePt t="28956" x="8205788" y="3848100"/>
          <p14:tracePt t="28973" x="8205788" y="3875088"/>
          <p14:tracePt t="28989" x="8197850" y="3911600"/>
          <p14:tracePt t="29006" x="8180388" y="3946525"/>
          <p14:tracePt t="29023" x="8170863" y="4000500"/>
          <p14:tracePt t="29040" x="8161338" y="4037013"/>
          <p14:tracePt t="29056" x="8143875" y="4081463"/>
          <p14:tracePt t="29073" x="8134350" y="4125913"/>
          <p14:tracePt t="29090" x="8126413" y="4160838"/>
          <p14:tracePt t="29107" x="8108950" y="4187825"/>
          <p14:tracePt t="29123" x="8108950" y="4205288"/>
          <p14:tracePt t="29140" x="8099425" y="4224338"/>
          <p14:tracePt t="29157" x="8099425" y="4232275"/>
          <p14:tracePt t="29173" x="8081963" y="4259263"/>
          <p14:tracePt t="29190" x="8072438" y="4276725"/>
          <p14:tracePt t="29207" x="8062913" y="4313238"/>
          <p14:tracePt t="29223" x="8054975" y="4340225"/>
          <p14:tracePt t="29240" x="8045450" y="4367213"/>
          <p14:tracePt t="29257" x="8037513" y="4367213"/>
          <p14:tracePt t="29273" x="8027988" y="4402138"/>
          <p14:tracePt t="29290" x="8018463" y="4402138"/>
          <p14:tracePt t="29306" x="8018463" y="4419600"/>
          <p14:tracePt t="29324" x="7991475" y="4465638"/>
          <p14:tracePt t="29341" x="7983538" y="4483100"/>
          <p14:tracePt t="29357" x="7974013" y="4500563"/>
          <p14:tracePt t="29374" x="7956550" y="4518025"/>
          <p14:tracePt t="29420" x="7956550" y="4527550"/>
          <p14:tracePt t="29444" x="7947025" y="4537075"/>
          <p14:tracePt t="29452" x="7947025" y="4554538"/>
          <p14:tracePt t="29456" x="7939088" y="4554538"/>
          <p14:tracePt t="29473" x="7939088" y="4562475"/>
          <p14:tracePt t="29474" x="7929563" y="4581525"/>
          <p14:tracePt t="29491" x="7920038" y="4589463"/>
          <p14:tracePt t="29491" x="7912100" y="4608513"/>
          <p14:tracePt t="29508" x="7894638" y="4625975"/>
          <p14:tracePt t="29524" x="7875588" y="4643438"/>
          <p14:tracePt t="29540" x="7867650" y="4652963"/>
          <p14:tracePt t="29558" x="7858125" y="4670425"/>
          <p14:tracePt t="29574" x="7840663" y="4679950"/>
          <p14:tracePt t="29590" x="7831138" y="4697413"/>
          <p14:tracePt t="29608" x="7804150" y="4714875"/>
          <p14:tracePt t="29624" x="7786688" y="4724400"/>
          <p14:tracePt t="29640" x="7777163" y="4741863"/>
          <p14:tracePt t="29658" x="7759700" y="4759325"/>
          <p14:tracePt t="29674" x="7724775" y="4776788"/>
          <p14:tracePt t="29690" x="7697788" y="4795838"/>
          <p14:tracePt t="29690" x="7680325" y="4803775"/>
          <p14:tracePt t="29709" x="7670800" y="4813300"/>
          <p14:tracePt t="29724" x="7634288" y="4840288"/>
          <p14:tracePt t="29741" x="7599363" y="4848225"/>
          <p14:tracePt t="29758" x="7554913" y="4875213"/>
          <p14:tracePt t="29774" x="7500938" y="4902200"/>
          <p14:tracePt t="29791" x="7466013" y="4911725"/>
          <p14:tracePt t="29808" x="7412038" y="4938713"/>
          <p14:tracePt t="29825" x="7358063" y="4956175"/>
          <p14:tracePt t="29841" x="7323138" y="4973638"/>
          <p14:tracePt t="29858" x="7286625" y="4983163"/>
          <p14:tracePt t="29875" x="7269163" y="4991100"/>
          <p14:tracePt t="29891" x="7259638" y="5000625"/>
          <p14:tracePt t="29907" x="7251700" y="5000625"/>
          <p14:tracePt t="30212" x="7269163" y="5000625"/>
          <p14:tracePt t="30220" x="7277100" y="5000625"/>
          <p14:tracePt t="30228" x="7296150" y="5000625"/>
          <p14:tracePt t="30244" x="7304088" y="5000625"/>
          <p14:tracePt t="30244" x="7323138" y="5000625"/>
          <p14:tracePt t="30258" x="7348538" y="4973638"/>
          <p14:tracePt t="30275" x="7412038" y="4929188"/>
          <p14:tracePt t="30292" x="7429500" y="4911725"/>
          <p14:tracePt t="30309" x="7446963" y="4894263"/>
          <p14:tracePt t="30325" x="7466013" y="4875213"/>
          <p14:tracePt t="30342" x="7473950" y="4857750"/>
          <p14:tracePt t="30359" x="7500938" y="4822825"/>
          <p14:tracePt t="30376" x="7537450" y="4786313"/>
          <p14:tracePt t="30392" x="7572375" y="4732338"/>
          <p14:tracePt t="30409" x="7608888" y="4670425"/>
          <p14:tracePt t="30425" x="7643813" y="4633913"/>
          <p14:tracePt t="30442" x="7680325" y="4581525"/>
          <p14:tracePt t="30459" x="7705725" y="4527550"/>
          <p14:tracePt t="30476" x="7732713" y="4483100"/>
          <p14:tracePt t="30493" x="7742238" y="4465638"/>
          <p14:tracePt t="30509" x="7769225" y="4438650"/>
          <p14:tracePt t="30526" x="7777163" y="4402138"/>
          <p14:tracePt t="30542" x="7796213" y="4384675"/>
          <p14:tracePt t="30559" x="7804150" y="4367213"/>
          <p14:tracePt t="30576" x="7813675" y="4340225"/>
          <p14:tracePt t="30593" x="7831138" y="4313238"/>
          <p14:tracePt t="30610" x="7840663" y="4295775"/>
          <p14:tracePt t="30626" x="7848600" y="4276725"/>
          <p14:tracePt t="30642" x="7858125" y="4276725"/>
          <p14:tracePt t="30660" x="7867650" y="4241800"/>
          <p14:tracePt t="30676" x="7885113" y="4224338"/>
          <p14:tracePt t="30693" x="7894638" y="4205288"/>
          <p14:tracePt t="30709" x="7902575" y="4187825"/>
          <p14:tracePt t="30727" x="7920038" y="4160838"/>
          <p14:tracePt t="30763" x="7929563" y="4143375"/>
          <p14:tracePt t="30764" x="7939088" y="4125913"/>
          <p14:tracePt t="30780" x="7947025" y="4108450"/>
          <p14:tracePt t="30793" x="7974013" y="4089400"/>
          <p14:tracePt t="30809" x="7983538" y="4081463"/>
          <p14:tracePt t="30827" x="7983538" y="4062413"/>
          <p14:tracePt t="30844" x="8001000" y="4054475"/>
          <p14:tracePt t="30860" x="8001000" y="4044950"/>
          <p14:tracePt t="30876" x="8010525" y="4037013"/>
          <p14:tracePt t="30893" x="8018463" y="4017963"/>
          <p14:tracePt t="30910" x="8037513" y="4000500"/>
          <p14:tracePt t="30926" x="8037513" y="3990975"/>
          <p14:tracePt t="30943" x="8054975" y="3973513"/>
          <p14:tracePt t="30980" x="8062913" y="3965575"/>
          <p14:tracePt t="31004" x="8062913" y="3946525"/>
          <p14:tracePt t="31012" x="8081963" y="3938588"/>
          <p14:tracePt t="31020" x="8089900" y="3919538"/>
          <p14:tracePt t="31027" x="8099425" y="3911600"/>
          <p14:tracePt t="31043" x="8126413" y="3867150"/>
          <p14:tracePt t="31061" x="8143875" y="3840163"/>
          <p14:tracePt t="31077" x="8143875" y="3830638"/>
          <p14:tracePt t="31093" x="8153400" y="3813175"/>
          <p14:tracePt t="31111" x="8153400" y="3803650"/>
          <p14:tracePt t="31146" x="8153400" y="3795713"/>
          <p14:tracePt t="31162" x="8153400" y="3776663"/>
          <p14:tracePt t="31188" x="8153400" y="3768725"/>
          <p14:tracePt t="31204" x="8170863" y="3751263"/>
          <p14:tracePt t="31221" x="8170863" y="3741738"/>
          <p14:tracePt t="31228" x="8180388" y="3705225"/>
          <p14:tracePt t="31229" x="8188325" y="3687763"/>
          <p14:tracePt t="31244" x="8188325" y="3660775"/>
          <p14:tracePt t="31261" x="8197850" y="3652838"/>
          <p14:tracePt t="31277" x="8197850" y="3625850"/>
          <p14:tracePt t="31294" x="8197850" y="3598863"/>
          <p14:tracePt t="31311" x="8197850" y="3571875"/>
          <p14:tracePt t="31328" x="8197850" y="3544888"/>
          <p14:tracePt t="31344" x="8197850" y="3500438"/>
          <p14:tracePt t="31360" x="8197850" y="3465513"/>
          <p14:tracePt t="31378" x="8197850" y="3438525"/>
          <p14:tracePt t="31412" x="8197850" y="3429000"/>
          <p14:tracePt t="31413" x="8197850" y="3419475"/>
          <p14:tracePt t="31428" x="8197850" y="3411538"/>
          <p14:tracePt t="31444" x="8197850" y="3384550"/>
          <p14:tracePt t="31461" x="8197850" y="3367088"/>
          <p14:tracePt t="31478" x="8188325" y="3340100"/>
          <p14:tracePt t="31494" x="8180388" y="3313113"/>
          <p14:tracePt t="31511" x="8170863" y="3276600"/>
          <p14:tracePt t="31528" x="8170863" y="3259138"/>
          <p14:tracePt t="31544" x="8161338" y="3241675"/>
          <p14:tracePt t="31562" x="8161338" y="3232150"/>
          <p14:tracePt t="31578" x="8161338" y="3224213"/>
          <p14:tracePt t="31594" x="8161338" y="3214688"/>
          <p14:tracePt t="31611" x="8161338" y="3197225"/>
          <p14:tracePt t="31628" x="8153400" y="3187700"/>
          <p14:tracePt t="31644" x="8153400" y="3170238"/>
          <p14:tracePt t="31662" x="8143875" y="3152775"/>
          <p14:tracePt t="31678" x="8143875" y="3143250"/>
          <p14:tracePt t="31694" x="8134350" y="3116263"/>
          <p14:tracePt t="31712" x="8134350" y="3098800"/>
          <p14:tracePt t="31728" x="8134350" y="3089275"/>
          <p14:tracePt t="31744" x="8134350" y="3071813"/>
          <p14:tracePt t="31762" x="8116888" y="3062288"/>
          <p14:tracePt t="31778" x="8116888" y="3044825"/>
          <p14:tracePt t="31795" x="8108950" y="3017838"/>
          <p14:tracePt t="31813" x="8108950" y="3009900"/>
          <p14:tracePt t="31829" x="8108950" y="3000375"/>
          <p14:tracePt t="31845" x="8089900" y="2982913"/>
          <p14:tracePt t="31863" x="8089900" y="2965450"/>
          <p14:tracePt t="31879" x="8089900" y="2946400"/>
          <p14:tracePt t="31895" x="8081963" y="2938463"/>
          <p14:tracePt t="31912" x="8072438" y="2938463"/>
          <p14:tracePt t="31929" x="8072438" y="2919413"/>
          <p14:tracePt t="31964" x="8062913" y="2911475"/>
          <p14:tracePt t="32004" x="8054975" y="2901950"/>
          <p14:tracePt t="32012" x="8054975" y="2894013"/>
          <p14:tracePt t="32019" x="8037513" y="2884488"/>
          <p14:tracePt t="32195" x="8027988" y="2874963"/>
          <p14:tracePt t="32204" x="8027988" y="2867025"/>
          <p14:tracePt t="32218" x="8010525" y="2857500"/>
          <p14:tracePt t="32219" x="8001000" y="2830513"/>
          <p14:tracePt t="32229" x="7983538" y="2795588"/>
          <p14:tracePt t="32246" x="7974013" y="2776538"/>
          <p14:tracePt t="32263" x="7966075" y="2759075"/>
          <p14:tracePt t="32279" x="7966075" y="2751138"/>
          <p14:tracePt t="32297" x="7956550" y="2732088"/>
          <p14:tracePt t="32348" x="7956550" y="2724150"/>
          <p14:tracePt t="32676" x="7947025" y="2724150"/>
          <p14:tracePt t="32716" x="7939088" y="2724150"/>
          <p14:tracePt t="32724" x="7939088" y="2741613"/>
          <p14:tracePt t="32732" x="7939088" y="2751138"/>
          <p14:tracePt t="32740" x="7939088" y="2776538"/>
          <p14:tracePt t="32747" x="7920038" y="2813050"/>
          <p14:tracePt t="32765" x="7920038" y="2830513"/>
          <p14:tracePt t="32780" x="7920038" y="2840038"/>
          <p14:tracePt t="32797" x="7920038" y="2867025"/>
          <p14:tracePt t="32814" x="7920038" y="2884488"/>
          <p14:tracePt t="32830" x="7920038" y="2894013"/>
          <p14:tracePt t="32847" x="7920038" y="2919413"/>
          <p14:tracePt t="32864" x="7920038" y="2938463"/>
          <p14:tracePt t="32880" x="7920038" y="2965450"/>
          <p14:tracePt t="32897" x="7920038" y="2982913"/>
          <p14:tracePt t="32914" x="7920038" y="3009900"/>
          <p14:tracePt t="32931" x="7920038" y="3017838"/>
          <p14:tracePt t="32947" x="7920038" y="3036888"/>
          <p14:tracePt t="32964" x="7920038" y="3054350"/>
          <p14:tracePt t="32981" x="7920038" y="3062288"/>
          <p14:tracePt t="32997" x="7920038" y="3089275"/>
          <p14:tracePt t="33015" x="7920038" y="3098800"/>
          <p14:tracePt t="33031" x="7920038" y="3108325"/>
          <p14:tracePt t="33047" x="7920038" y="3133725"/>
          <p14:tracePt t="33064" x="7920038" y="3143250"/>
          <p14:tracePt t="33081" x="7920038" y="3160713"/>
          <p14:tracePt t="33098" x="7920038" y="3179763"/>
          <p14:tracePt t="33114" x="7920038" y="3197225"/>
          <p14:tracePt t="33131" x="7920038" y="3224213"/>
          <p14:tracePt t="33148" x="7920038" y="3251200"/>
          <p14:tracePt t="33165" x="7920038" y="3276600"/>
          <p14:tracePt t="33181" x="7920038" y="3303588"/>
          <p14:tracePt t="33198" x="7920038" y="3322638"/>
          <p14:tracePt t="33215" x="7920038" y="3340100"/>
          <p14:tracePt t="33231" x="7920038" y="3357563"/>
          <p14:tracePt t="33247" x="7920038" y="3384550"/>
          <p14:tracePt t="33265" x="7920038" y="3402013"/>
          <p14:tracePt t="33281" x="7920038" y="3419475"/>
          <p14:tracePt t="33298" x="7912100" y="3446463"/>
          <p14:tracePt t="33315" x="7912100" y="3473450"/>
          <p14:tracePt t="33331" x="7902575" y="3509963"/>
          <p14:tracePt t="33349" x="7902575" y="3554413"/>
          <p14:tracePt t="33365" x="7894638" y="3581400"/>
          <p14:tracePt t="33381" x="7885113" y="3598863"/>
          <p14:tracePt t="33399" x="7885113" y="3625850"/>
          <p14:tracePt t="33415" x="7885113" y="3643313"/>
          <p14:tracePt t="33431" x="7885113" y="3670300"/>
          <p14:tracePt t="33449" x="7875588" y="3705225"/>
          <p14:tracePt t="33465" x="7858125" y="3732213"/>
          <p14:tracePt t="33482" x="7848600" y="3768725"/>
          <p14:tracePt t="33498" x="7823200" y="3822700"/>
          <p14:tracePt t="33515" x="7796213" y="3894138"/>
          <p14:tracePt t="33533" x="7777163" y="3919538"/>
          <p14:tracePt t="33549" x="7769225" y="3956050"/>
          <p14:tracePt t="33566" x="7759700" y="3983038"/>
          <p14:tracePt t="33582" x="7742238" y="4027488"/>
          <p14:tracePt t="33599" x="7715250" y="4062413"/>
          <p14:tracePt t="33615" x="7715250" y="4081463"/>
          <p14:tracePt t="33632" x="7705725" y="4098925"/>
          <p14:tracePt t="33649" x="7697788" y="4116388"/>
          <p14:tracePt t="33666" x="7688263" y="4133850"/>
          <p14:tracePt t="33682" x="7670800" y="4152900"/>
          <p14:tracePt t="33699" x="7661275" y="4160838"/>
          <p14:tracePt t="33715" x="7643813" y="4197350"/>
          <p14:tracePt t="33732" x="7634288" y="4205288"/>
          <p14:tracePt t="33749" x="7616825" y="4224338"/>
          <p14:tracePt t="33766" x="7608888" y="4241800"/>
          <p14:tracePt t="33782" x="7599363" y="4251325"/>
          <p14:tracePt t="33799" x="7581900" y="4268788"/>
          <p14:tracePt t="33816" x="7572375" y="4286250"/>
          <p14:tracePt t="33832" x="7545388" y="4303713"/>
          <p14:tracePt t="33849" x="7527925" y="4322763"/>
          <p14:tracePt t="33867" x="7500938" y="4340225"/>
          <p14:tracePt t="33882" x="7483475" y="4348163"/>
          <p14:tracePt t="33899" x="7456488" y="4375150"/>
          <p14:tracePt t="33917" x="7439025" y="4384675"/>
          <p14:tracePt t="33933" x="7429500" y="4394200"/>
          <p14:tracePt t="33949" x="7412038" y="4411663"/>
          <p14:tracePt t="33988" x="7402513" y="4419600"/>
          <p14:tracePt t="34172" x="7412038" y="4419600"/>
          <p14:tracePt t="34188" x="7429500" y="4419600"/>
          <p14:tracePt t="34196" x="7446963" y="4419600"/>
          <p14:tracePt t="34204" x="7473950" y="4419600"/>
          <p14:tracePt t="34216" x="7500938" y="4419600"/>
          <p14:tracePt t="34217" x="7554913" y="4402138"/>
          <p14:tracePt t="34233" x="7616825" y="4357688"/>
          <p14:tracePt t="34250" x="7670800" y="4330700"/>
          <p14:tracePt t="34267" x="7724775" y="4295775"/>
          <p14:tracePt t="34283" x="7786688" y="4251325"/>
          <p14:tracePt t="34301" x="7848600" y="4187825"/>
          <p14:tracePt t="34317" x="7894638" y="4133850"/>
          <p14:tracePt t="34333" x="7947025" y="4062413"/>
          <p14:tracePt t="34350" x="7966075" y="4010025"/>
          <p14:tracePt t="34367" x="7983538" y="3965575"/>
          <p14:tracePt t="34383" x="7991475" y="3902075"/>
          <p14:tracePt t="34401" x="8001000" y="3867150"/>
          <p14:tracePt t="34417" x="8001000" y="3822700"/>
          <p14:tracePt t="34433" x="8010525" y="3776663"/>
          <p14:tracePt t="34451" x="8018463" y="3732213"/>
          <p14:tracePt t="34451" x="8018463" y="3724275"/>
          <p14:tracePt t="34468" x="8027988" y="3660775"/>
          <p14:tracePt t="34484" x="8027988" y="3598863"/>
          <p14:tracePt t="34500" x="8027988" y="3554413"/>
          <p14:tracePt t="34517" x="8027988" y="3500438"/>
          <p14:tracePt t="34534" x="8027988" y="3465513"/>
          <p14:tracePt t="34550" x="8027988" y="3438525"/>
          <p14:tracePt t="34567" x="8027988" y="3402013"/>
          <p14:tracePt t="34584" x="8027988" y="3367088"/>
          <p14:tracePt t="34600" x="8027988" y="3330575"/>
          <p14:tracePt t="34617" x="8027988" y="3303588"/>
          <p14:tracePt t="34634" x="8027988" y="3259138"/>
          <p14:tracePt t="34651" x="8018463" y="3224213"/>
          <p14:tracePt t="34651" x="8010525" y="3205163"/>
          <p14:tracePt t="34668" x="8010525" y="3143250"/>
          <p14:tracePt t="34685" x="8010525" y="3081338"/>
          <p14:tracePt t="34701" x="8010525" y="3036888"/>
          <p14:tracePt t="34717" x="8010525" y="2973388"/>
          <p14:tracePt t="34734" x="8010525" y="2911475"/>
          <p14:tracePt t="34751" x="8010525" y="2874963"/>
          <p14:tracePt t="34767" x="8010525" y="2840038"/>
          <p14:tracePt t="34785" x="8010525" y="2813050"/>
          <p14:tracePt t="34801" x="8010525" y="2795588"/>
          <p14:tracePt t="34818" x="7991475" y="2776538"/>
          <p14:tracePt t="34835" x="7991475" y="2759075"/>
          <p14:tracePt t="34852" x="7991475" y="2741613"/>
          <p14:tracePt t="34868" x="7991475" y="2724150"/>
          <p14:tracePt t="34884" x="7991475" y="2705100"/>
          <p14:tracePt t="34902" x="7991475" y="2679700"/>
          <p14:tracePt t="34918" x="7991475" y="2670175"/>
          <p14:tracePt t="34934" x="7991475" y="2652713"/>
          <p14:tracePt t="34988" x="7991475" y="2643188"/>
          <p14:tracePt t="34996" x="7991475" y="2633663"/>
          <p14:tracePt t="35012" x="8001000" y="2625725"/>
          <p14:tracePt t="35028" x="8001000" y="2616200"/>
          <p14:tracePt t="35036" x="8010525" y="2608263"/>
          <p14:tracePt t="35051" x="8018463" y="2598738"/>
          <p14:tracePt t="35052" x="8037513" y="2581275"/>
          <p14:tracePt t="35069" x="8062913" y="2562225"/>
          <p14:tracePt t="35085" x="8072438" y="2554288"/>
          <p14:tracePt t="35101" x="8099425" y="2536825"/>
          <p14:tracePt t="35119" x="8108950" y="2536825"/>
          <p14:tracePt t="35135" x="8116888" y="2527300"/>
          <p14:tracePt t="35151" x="8126413" y="2527300"/>
          <p14:tracePt t="35169" x="8134350" y="2527300"/>
          <p14:tracePt t="35308" x="8134350" y="2517775"/>
          <p14:tracePt t="35420" x="8134350" y="2536825"/>
          <p14:tracePt t="35428" x="8134350" y="2544763"/>
          <p14:tracePt t="35436" x="8134350" y="2571750"/>
          <p14:tracePt t="35437" x="8126413" y="2589213"/>
          <p14:tracePt t="35453" x="8126413" y="2633663"/>
          <p14:tracePt t="35468" x="8126413" y="2660650"/>
          <p14:tracePt t="35486" x="8126413" y="2687638"/>
          <p14:tracePt t="35503" x="8126413" y="2732088"/>
          <p14:tracePt t="35519" x="8126413" y="2759075"/>
          <p14:tracePt t="35536" x="8126413" y="2795588"/>
          <p14:tracePt t="35553" x="8126413" y="2813050"/>
          <p14:tracePt t="35569" x="8126413" y="2847975"/>
          <p14:tracePt t="35586" x="8126413" y="2867025"/>
          <p14:tracePt t="35603" x="8126413" y="2901950"/>
          <p14:tracePt t="35620" x="8126413" y="2928938"/>
          <p14:tracePt t="35637" x="8126413" y="2965450"/>
          <p14:tracePt t="35653" x="8126413" y="3000375"/>
          <p14:tracePt t="35669" x="8126413" y="3036888"/>
          <p14:tracePt t="35687" x="8126413" y="3071813"/>
          <p14:tracePt t="35703" x="8126413" y="3098800"/>
          <p14:tracePt t="35719" x="8126413" y="3133725"/>
          <p14:tracePt t="35737" x="8134350" y="3160713"/>
          <p14:tracePt t="35753" x="8134350" y="3205163"/>
          <p14:tracePt t="35770" x="8134350" y="3241675"/>
          <p14:tracePt t="35786" x="8134350" y="3286125"/>
          <p14:tracePt t="35786" x="8134350" y="3313113"/>
          <p14:tracePt t="35804" x="8153400" y="3357563"/>
          <p14:tracePt t="35821" x="8161338" y="3411538"/>
          <p14:tracePt t="35836" x="8161338" y="3482975"/>
          <p14:tracePt t="35854" x="8161338" y="3544888"/>
          <p14:tracePt t="35870" x="8161338" y="3598863"/>
          <p14:tracePt t="35887" x="8161338" y="3670300"/>
          <p14:tracePt t="35904" x="8153400" y="3697288"/>
          <p14:tracePt t="35920" x="8153400" y="3714750"/>
          <p14:tracePt t="36028" x="8153400" y="3724275"/>
          <p14:tracePt t="36052" x="8180388" y="3724275"/>
          <p14:tracePt t="36060" x="8188325" y="3714750"/>
          <p14:tracePt t="36061" x="8188325" y="3687763"/>
          <p14:tracePt t="36070" x="8215313" y="3633788"/>
          <p14:tracePt t="36087" x="8232775" y="3581400"/>
          <p14:tracePt t="36103" x="8232775" y="3517900"/>
          <p14:tracePt t="36121" x="8251825" y="3455988"/>
          <p14:tracePt t="36137" x="8259763" y="3419475"/>
          <p14:tracePt t="36154" x="8259763" y="3402013"/>
          <p14:tracePt t="36170" x="8269288" y="3384550"/>
          <p14:tracePt t="36188" x="8269288" y="3348038"/>
          <p14:tracePt t="36204" x="8277225" y="3295650"/>
          <p14:tracePt t="36220" x="8286750" y="3259138"/>
          <p14:tracePt t="36238" x="8286750" y="3224213"/>
          <p14:tracePt t="36254" x="8296275" y="3187700"/>
          <p14:tracePt t="36270" x="8296275" y="3152775"/>
          <p14:tracePt t="36287" x="8304213" y="3133725"/>
          <p14:tracePt t="36304" x="8304213" y="3108325"/>
          <p14:tracePt t="36321" x="8304213" y="3089275"/>
          <p14:tracePt t="36337" x="8313738" y="3081338"/>
          <p14:tracePt t="36355" x="8323263" y="3044825"/>
          <p14:tracePt t="36371" x="8323263" y="3027363"/>
          <p14:tracePt t="36387" x="8348663" y="2973388"/>
          <p14:tracePt t="36405" x="8358188" y="2955925"/>
          <p14:tracePt t="36421" x="8375650" y="2938463"/>
          <p14:tracePt t="36437" x="8375650" y="2928938"/>
          <p14:tracePt t="36455" x="8375650" y="2919413"/>
          <p14:tracePt t="36471" x="8385175" y="2911475"/>
          <p14:tracePt t="36487" x="8385175" y="2901950"/>
          <p14:tracePt t="36524" x="8394700" y="2901950"/>
          <p14:tracePt t="36644" x="8394700" y="2894013"/>
          <p14:tracePt t="36820" x="8402638" y="2901950"/>
          <p14:tracePt t="36820" x="8402638" y="2928938"/>
          <p14:tracePt t="36836" x="8402638" y="2955925"/>
          <p14:tracePt t="36844" x="8402638" y="2965450"/>
          <p14:tracePt t="36844" x="8402638" y="2990850"/>
          <p14:tracePt t="36860" x="8402638" y="3017838"/>
          <p14:tracePt t="36872" x="8402638" y="3036888"/>
          <p14:tracePt t="36872" x="8402638" y="3062288"/>
          <p14:tracePt t="36876" x="8402638" y="3071813"/>
          <p14:tracePt t="36888" x="8402638" y="3098800"/>
          <p14:tracePt t="36906" x="8402638" y="3116263"/>
          <p14:tracePt t="36922" x="8402638" y="3143250"/>
          <p14:tracePt t="36939" x="8402638" y="3160713"/>
          <p14:tracePt t="36956" x="8402638" y="3179763"/>
          <p14:tracePt t="36973" x="8402638" y="3197225"/>
          <p14:tracePt t="36989" x="8402638" y="3205163"/>
          <p14:tracePt t="37005" x="8402638" y="3224213"/>
          <p14:tracePt t="37022" x="8402638" y="3251200"/>
          <p14:tracePt t="37039" x="8402638" y="3259138"/>
          <p14:tracePt t="37055" x="8402638" y="3286125"/>
          <p14:tracePt t="37073" x="8402638" y="3322638"/>
          <p14:tracePt t="37089" x="8402638" y="3348038"/>
          <p14:tracePt t="37106" x="8402638" y="3375025"/>
          <p14:tracePt t="37122" x="8402638" y="3384550"/>
          <p14:tracePt t="37139" x="8394700" y="3429000"/>
          <p14:tracePt t="37156" x="8394700" y="3465513"/>
          <p14:tracePt t="37172" x="8375650" y="3500438"/>
          <p14:tracePt t="37189" x="8375650" y="3536950"/>
          <p14:tracePt t="37206" x="8375650" y="3571875"/>
          <p14:tracePt t="37222" x="8367713" y="3616325"/>
          <p14:tracePt t="37240" x="8367713" y="3652838"/>
          <p14:tracePt t="37256" x="8367713" y="3687763"/>
          <p14:tracePt t="37273" x="8358188" y="3714750"/>
          <p14:tracePt t="37290" x="8358188" y="3751263"/>
          <p14:tracePt t="37306" x="8348663" y="3776663"/>
          <p14:tracePt t="37323" x="8340725" y="3803650"/>
          <p14:tracePt t="37323" x="8340725" y="3813175"/>
          <p14:tracePt t="37340" x="8331200" y="3848100"/>
          <p14:tracePt t="37380" x="8313738" y="3867150"/>
          <p14:tracePt t="37390" x="8313738" y="3875088"/>
          <p14:tracePt t="37390" x="8313738" y="3894138"/>
          <p14:tracePt t="37406" x="8304213" y="3902075"/>
          <p14:tracePt t="37423" x="8304213" y="3919538"/>
          <p14:tracePt t="37440" x="8304213" y="3929063"/>
          <p14:tracePt t="37457" x="8304213" y="3946525"/>
          <p14:tracePt t="37473" x="8296275" y="3965575"/>
          <p14:tracePt t="37490" x="8296275" y="3990975"/>
          <p14:tracePt t="37507" x="8286750" y="4000500"/>
          <p14:tracePt t="37523" x="8286750" y="4027488"/>
          <p14:tracePt t="37540" x="8277225" y="4037013"/>
          <p14:tracePt t="37557" x="8269288" y="4054475"/>
          <p14:tracePt t="37573" x="8269288" y="4062413"/>
          <p14:tracePt t="37590" x="8259763" y="4089400"/>
          <p14:tracePt t="37606" x="8251825" y="4098925"/>
          <p14:tracePt t="37624" x="8251825" y="4108450"/>
          <p14:tracePt t="37640" x="8251825" y="4116388"/>
          <p14:tracePt t="37656" x="8242300" y="4133850"/>
          <p14:tracePt t="37674" x="8232775" y="4152900"/>
          <p14:tracePt t="37690" x="8215313" y="4179888"/>
          <p14:tracePt t="37708" x="8215313" y="4197350"/>
          <p14:tracePt t="37725" x="8197850" y="4214813"/>
          <p14:tracePt t="37740" x="8197850" y="4241800"/>
          <p14:tracePt t="37757" x="8188325" y="4259263"/>
          <p14:tracePt t="37774" x="8180388" y="4276725"/>
          <p14:tracePt t="37790" x="8161338" y="4295775"/>
          <p14:tracePt t="37807" x="8161338" y="4303713"/>
          <p14:tracePt t="37824" x="8153400" y="4322763"/>
          <p14:tracePt t="37841" x="8134350" y="4340225"/>
          <p14:tracePt t="37858" x="8116888" y="4357688"/>
          <p14:tracePt t="37874" x="8089900" y="4384675"/>
          <p14:tracePt t="37891" x="8072438" y="4419600"/>
          <p14:tracePt t="37907" x="8037513" y="4456113"/>
          <p14:tracePt t="37925" x="8010525" y="4491038"/>
          <p14:tracePt t="37941" x="7991475" y="4510088"/>
          <p14:tracePt t="37957" x="7974013" y="4527550"/>
          <p14:tracePt t="37975" x="7947025" y="4554538"/>
          <p14:tracePt t="37991" x="7939088" y="4572000"/>
          <p14:tracePt t="38007" x="7920038" y="4589463"/>
          <p14:tracePt t="38024" x="7902575" y="4608513"/>
          <p14:tracePt t="38041" x="7875588" y="4633913"/>
          <p14:tracePt t="38058" x="7848600" y="4660900"/>
          <p14:tracePt t="38075" x="7796213" y="4687888"/>
          <p14:tracePt t="38092" x="7715250" y="4741863"/>
          <p14:tracePt t="38108" x="7661275" y="4776788"/>
          <p14:tracePt t="38124" x="7634288" y="4803775"/>
          <p14:tracePt t="38141" x="7616825" y="4813300"/>
          <p14:tracePt t="38158" x="7608888" y="4822825"/>
          <p14:tracePt t="38420" x="7616825" y="4822825"/>
          <p14:tracePt t="38428" x="7626350" y="4822825"/>
          <p14:tracePt t="38441" x="7643813" y="4822825"/>
          <p14:tracePt t="38459" x="7653338" y="4822825"/>
          <p14:tracePt t="38459" x="7680325" y="4803775"/>
          <p14:tracePt t="38475" x="7732713" y="4741863"/>
          <p14:tracePt t="38492" x="7759700" y="4697413"/>
          <p14:tracePt t="38508" x="7786688" y="4652963"/>
          <p14:tracePt t="38525" x="7813675" y="4625975"/>
          <p14:tracePt t="38542" x="7813675" y="4616450"/>
          <p14:tracePt t="38558" x="7813675" y="4608513"/>
          <p14:tracePt t="38576" x="7823200" y="4598988"/>
          <p14:tracePt t="38592" x="7823200" y="4589463"/>
          <p14:tracePt t="38609" x="7823200" y="4581525"/>
          <p14:tracePt t="38625" x="7840663" y="4562475"/>
          <p14:tracePt t="38642" x="7848600" y="4545013"/>
          <p14:tracePt t="38659" x="7885113" y="4510088"/>
          <p14:tracePt t="38676" x="7902575" y="4473575"/>
          <p14:tracePt t="38692" x="7912100" y="4465638"/>
          <p14:tracePt t="38709" x="7920038" y="4446588"/>
          <p14:tracePt t="38726" x="7929563" y="4438650"/>
          <p14:tracePt t="38742" x="7939088" y="4429125"/>
          <p14:tracePt t="38759" x="7947025" y="4394200"/>
          <p14:tracePt t="38776" x="7956550" y="4375150"/>
          <p14:tracePt t="38793" x="7974013" y="4348163"/>
          <p14:tracePt t="38809" x="7983538" y="4340225"/>
          <p14:tracePt t="38826" x="7983538" y="4330700"/>
          <p14:tracePt t="38843" x="7991475" y="4322763"/>
          <p14:tracePt t="38859" x="8001000" y="4303713"/>
          <p14:tracePt t="38876" x="8001000" y="4295775"/>
          <p14:tracePt t="38892" x="8010525" y="4286250"/>
          <p14:tracePt t="38910" x="8018463" y="4276725"/>
          <p14:tracePt t="38926" x="8018463" y="4268788"/>
          <p14:tracePt t="38942" x="8018463" y="4259263"/>
          <p14:tracePt t="38960" x="8037513" y="4224338"/>
          <p14:tracePt t="38976" x="8037513" y="4179888"/>
          <p14:tracePt t="38992" x="8037513" y="4133850"/>
          <p14:tracePt t="39010" x="8037513" y="4098925"/>
          <p14:tracePt t="39026" x="8037513" y="4044950"/>
          <p14:tracePt t="39043" x="8037513" y="3973513"/>
          <p14:tracePt t="39060" x="8037513" y="3894138"/>
          <p14:tracePt t="39077" x="8018463" y="3803650"/>
          <p14:tracePt t="39093" x="8001000" y="3697288"/>
          <p14:tracePt t="39110" x="7991475" y="3608388"/>
          <p14:tracePt t="39127" x="7983538" y="3536950"/>
          <p14:tracePt t="39143" x="7974013" y="3455988"/>
          <p14:tracePt t="39159" x="7956550" y="3419475"/>
          <p14:tracePt t="39177" x="7956550" y="3367088"/>
          <p14:tracePt t="39193" x="7956550" y="3330575"/>
          <p14:tracePt t="39211" x="7956550" y="3303588"/>
          <p14:tracePt t="39227" x="7956550" y="3276600"/>
          <p14:tracePt t="39243" x="7956550" y="3251200"/>
          <p14:tracePt t="39260" x="7956550" y="3232150"/>
          <p14:tracePt t="39277" x="7956550" y="3214688"/>
          <p14:tracePt t="39294" x="7947025" y="3187700"/>
          <p14:tracePt t="39310" x="7947025" y="3170238"/>
          <p14:tracePt t="39327" x="7939088" y="3143250"/>
          <p14:tracePt t="39344" x="7929563" y="3108325"/>
          <p14:tracePt t="39360" x="7920038" y="3071813"/>
          <p14:tracePt t="39377" x="7920038" y="3044825"/>
          <p14:tracePt t="39394" x="7920038" y="3009900"/>
          <p14:tracePt t="39410" x="7920038" y="3000375"/>
          <p14:tracePt t="39427" x="7902575" y="2973388"/>
          <p14:tracePt t="39444" x="7902575" y="2955925"/>
          <p14:tracePt t="39460" x="7902575" y="2928938"/>
          <p14:tracePt t="39477" x="7902575" y="2911475"/>
          <p14:tracePt t="39494" x="7902575" y="2894013"/>
          <p14:tracePt t="39511" x="7902575" y="2867025"/>
          <p14:tracePt t="39527" x="7902575" y="2847975"/>
          <p14:tracePt t="39544" x="7894638" y="2830513"/>
          <p14:tracePt t="39561" x="7894638" y="2803525"/>
          <p14:tracePt t="39577" x="7894638" y="2776538"/>
          <p14:tracePt t="39595" x="7894638" y="2751138"/>
          <p14:tracePt t="39611" x="7894638" y="2741613"/>
          <p14:tracePt t="39628" x="7894638" y="2714625"/>
          <p14:tracePt t="39644" x="7894638" y="2697163"/>
          <p14:tracePt t="39661" x="7894638" y="2679700"/>
          <p14:tracePt t="39677" x="7894638" y="2643188"/>
          <p14:tracePt t="39694" x="7894638" y="2633663"/>
          <p14:tracePt t="39711" x="7894638" y="2608263"/>
          <p14:tracePt t="39728" x="7894638" y="2581275"/>
          <p14:tracePt t="39744" x="7894638" y="2562225"/>
          <p14:tracePt t="39761" x="7894638" y="2544763"/>
          <p14:tracePt t="39778" x="7894638" y="2527300"/>
          <p14:tracePt t="39794" x="7894638" y="2517775"/>
          <p14:tracePt t="39811" x="7894638" y="2500313"/>
          <p14:tracePt t="39867" x="7894638" y="2490788"/>
          <p14:tracePt t="39892" x="7894638" y="2482850"/>
          <p14:tracePt t="39908" x="7894638" y="2473325"/>
          <p14:tracePt t="40012" x="7894638" y="2465388"/>
          <p14:tracePt t="40299" x="7894638" y="2455863"/>
          <p14:tracePt t="40316" x="7894638" y="2446338"/>
          <p14:tracePt t="40324" x="7894638" y="2438400"/>
          <p14:tracePt t="40340" x="7894638" y="2428875"/>
          <p14:tracePt t="40355" x="7894638" y="2419350"/>
          <p14:tracePt t="40363" x="7894638" y="2411413"/>
          <p14:tracePt t="40380" x="7894638" y="2401888"/>
          <p14:tracePt t="40636" x="7902575" y="2411413"/>
          <p14:tracePt t="40644" x="7902575" y="2419350"/>
          <p14:tracePt t="40646" x="7902575" y="2446338"/>
          <p14:tracePt t="40663" x="7902575" y="2473325"/>
          <p14:tracePt t="40679" x="7902575" y="2490788"/>
          <p14:tracePt t="40697" x="7912100" y="2517775"/>
          <p14:tracePt t="40713" x="7912100" y="2536825"/>
          <p14:tracePt t="40730" x="7920038" y="2554288"/>
          <p14:tracePt t="40747" x="7920038" y="2562225"/>
          <p14:tracePt t="40763" x="7929563" y="2581275"/>
          <p14:tracePt t="40780" x="7929563" y="2598738"/>
          <p14:tracePt t="40797" x="7929563" y="2616200"/>
          <p14:tracePt t="40813" x="7929563" y="2633663"/>
          <p14:tracePt t="40829" x="7929563" y="2652713"/>
          <p14:tracePt t="40868" x="7929563" y="2660650"/>
          <p14:tracePt t="40875" x="7929563" y="2670175"/>
          <p14:tracePt t="40884" x="7929563" y="2679700"/>
          <p14:tracePt t="40897" x="7929563" y="2697163"/>
          <p14:tracePt t="40913" x="7929563" y="2705100"/>
          <p14:tracePt t="40930" x="7929563" y="2724150"/>
          <p14:tracePt t="40947" x="7929563" y="2732088"/>
          <p14:tracePt t="40947" x="7929563" y="2741613"/>
          <p14:tracePt t="40964" x="7929563" y="2759075"/>
          <p14:tracePt t="40980" x="7939088" y="2776538"/>
          <p14:tracePt t="40997" x="7947025" y="2795588"/>
          <p14:tracePt t="41014" x="7947025" y="2803525"/>
          <p14:tracePt t="41030" x="7947025" y="2813050"/>
          <p14:tracePt t="41047" x="7947025" y="2830513"/>
          <p14:tracePt t="41064" x="7947025" y="2840038"/>
          <p14:tracePt t="41080" x="7947025" y="2857500"/>
          <p14:tracePt t="41098" x="7947025" y="2874963"/>
          <p14:tracePt t="41114" x="7947025" y="2894013"/>
          <p14:tracePt t="41131" x="7947025" y="2911475"/>
          <p14:tracePt t="41147" x="7956550" y="2938463"/>
          <p14:tracePt t="41187" x="7956550" y="2946400"/>
          <p14:tracePt t="41196" x="7956550" y="2955925"/>
          <p14:tracePt t="41204" x="7956550" y="2965450"/>
          <p14:tracePt t="41214" x="7956550" y="2973388"/>
          <p14:tracePt t="41231" x="7956550" y="2990850"/>
          <p14:tracePt t="41247" x="7956550" y="3009900"/>
          <p14:tracePt t="41264" x="7956550" y="3017838"/>
          <p14:tracePt t="41281" x="7956550" y="3036888"/>
          <p14:tracePt t="41297" x="7956550" y="3044825"/>
          <p14:tracePt t="41314" x="7956550" y="3071813"/>
          <p14:tracePt t="41331" x="7956550" y="3089275"/>
          <p14:tracePt t="41348" x="7956550" y="3108325"/>
          <p14:tracePt t="41365" x="7956550" y="3125788"/>
          <p14:tracePt t="41381" x="7956550" y="3152775"/>
          <p14:tracePt t="41398" x="7956550" y="3160713"/>
          <p14:tracePt t="41415" x="7956550" y="3187700"/>
          <p14:tracePt t="41431" x="7956550" y="3214688"/>
          <p14:tracePt t="41448" x="7956550" y="3232150"/>
          <p14:tracePt t="41464" x="7956550" y="3251200"/>
          <p14:tracePt t="41482" x="7956550" y="3268663"/>
          <p14:tracePt t="41498" x="7956550" y="3276600"/>
          <p14:tracePt t="41514" x="7956550" y="3295650"/>
          <p14:tracePt t="41533" x="7956550" y="3322638"/>
          <p14:tracePt t="41549" x="7956550" y="3330575"/>
          <p14:tracePt t="41565" x="7956550" y="3348038"/>
          <p14:tracePt t="41582" x="7956550" y="3357563"/>
          <p14:tracePt t="41598" x="7956550" y="3367088"/>
          <p14:tracePt t="41615" x="7956550" y="3384550"/>
          <p14:tracePt t="41631" x="7947025" y="3402013"/>
          <p14:tracePt t="41649" x="7947025" y="3419475"/>
          <p14:tracePt t="41665" x="7939088" y="3438525"/>
          <p14:tracePt t="41682" x="7939088" y="3455988"/>
          <p14:tracePt t="41699" x="7920038" y="3482975"/>
          <p14:tracePt t="41715" x="7920038" y="3509963"/>
          <p14:tracePt t="41732" x="7920038" y="3536950"/>
          <p14:tracePt t="41749" x="7912100" y="3544888"/>
          <p14:tracePt t="41765" x="7902575" y="3571875"/>
          <p14:tracePt t="41781" x="7894638" y="3589338"/>
          <p14:tracePt t="41799" x="7894638" y="3598863"/>
          <p14:tracePt t="41815" x="7885113" y="3633788"/>
          <p14:tracePt t="41832" x="7875588" y="3643313"/>
          <p14:tracePt t="41849" x="7867650" y="3660775"/>
          <p14:tracePt t="41865" x="7858125" y="3687763"/>
          <p14:tracePt t="41883" x="7858125" y="3705225"/>
          <p14:tracePt t="41899" x="7840663" y="3732213"/>
          <p14:tracePt t="41916" x="7831138" y="3741738"/>
          <p14:tracePt t="41932" x="7813675" y="3786188"/>
          <p14:tracePt t="41949" x="7813675" y="3795713"/>
          <p14:tracePt t="41966" x="7804150" y="3813175"/>
          <p14:tracePt t="41982" x="7796213" y="3840163"/>
          <p14:tracePt t="41999" x="7786688" y="3857625"/>
          <p14:tracePt t="42015" x="7777163" y="3867150"/>
          <p14:tracePt t="42032" x="7769225" y="3894138"/>
          <p14:tracePt t="42049" x="7751763" y="3911600"/>
          <p14:tracePt t="42065" x="7742238" y="3929063"/>
          <p14:tracePt t="42083" x="7742238" y="3956050"/>
          <p14:tracePt t="42099" x="7724775" y="3983038"/>
          <p14:tracePt t="42115" x="7715250" y="4000500"/>
          <p14:tracePt t="42133" x="7705725" y="4017963"/>
          <p14:tracePt t="42149" x="7697788" y="4044950"/>
          <p14:tracePt t="42166" x="7688263" y="4054475"/>
          <p14:tracePt t="42183" x="7670800" y="4081463"/>
          <p14:tracePt t="42199" x="7661275" y="4089400"/>
          <p14:tracePt t="42216" x="7653338" y="4108450"/>
          <p14:tracePt t="42233" x="7643813" y="4125913"/>
          <p14:tracePt t="42250" x="7634288" y="4143375"/>
          <p14:tracePt t="42266" x="7616825" y="4160838"/>
          <p14:tracePt t="42283" x="7608888" y="4179888"/>
          <p14:tracePt t="42300" x="7599363" y="4187825"/>
          <p14:tracePt t="42316" x="7589838" y="4205288"/>
          <p14:tracePt t="42333" x="7572375" y="4232275"/>
          <p14:tracePt t="42371" x="7562850" y="4251325"/>
          <p14:tracePt t="42388" x="7554913" y="4259263"/>
          <p14:tracePt t="42404" x="7545388" y="4268788"/>
          <p14:tracePt t="42411" x="7545388" y="4276725"/>
          <p14:tracePt t="42417" x="7527925" y="4286250"/>
          <p14:tracePt t="42433" x="7518400" y="4303713"/>
          <p14:tracePt t="42450" x="7500938" y="4313238"/>
          <p14:tracePt t="42466" x="7483475" y="4330700"/>
          <p14:tracePt t="42466" x="7466013" y="4340225"/>
          <p14:tracePt t="42484" x="7456488" y="4357688"/>
          <p14:tracePt t="42500" x="7429500" y="4375150"/>
          <p14:tracePt t="42516" x="7394575" y="4394200"/>
          <p14:tracePt t="42534" x="7367588" y="4411663"/>
          <p14:tracePt t="42550" x="7323138" y="4446588"/>
          <p14:tracePt t="42567" x="7286625" y="4465638"/>
          <p14:tracePt t="42583" x="7242175" y="4491038"/>
          <p14:tracePt t="42600" x="7188200" y="4510088"/>
          <p14:tracePt t="42617" x="7126288" y="4537075"/>
          <p14:tracePt t="42633" x="7072313" y="4562475"/>
          <p14:tracePt t="42650" x="7018338" y="4581525"/>
          <p14:tracePt t="42667" x="6973888" y="4589463"/>
          <p14:tracePt t="42684" x="6965950" y="4608513"/>
          <p14:tracePt t="42732" x="6956425" y="4608513"/>
          <p14:tracePt t="42869" x="6965950" y="4608513"/>
          <p14:tracePt t="42876" x="6973888" y="4608513"/>
          <p14:tracePt t="42877" x="6991350" y="4608513"/>
          <p14:tracePt t="42892" x="7054850" y="4572000"/>
          <p14:tracePt t="42901" x="7143750" y="4527550"/>
          <p14:tracePt t="42918" x="7224713" y="4465638"/>
          <p14:tracePt t="42934" x="7313613" y="4411663"/>
          <p14:tracePt t="42951" x="7385050" y="4348163"/>
          <p14:tracePt t="42968" x="7456488" y="4286250"/>
          <p14:tracePt t="42984" x="7518400" y="4224338"/>
          <p14:tracePt t="43001" x="7589838" y="4160838"/>
          <p14:tracePt t="43017" x="7643813" y="4098925"/>
          <p14:tracePt t="43034" x="7688263" y="4044950"/>
          <p14:tracePt t="43051" x="7732713" y="3973513"/>
          <p14:tracePt t="43068" x="7786688" y="3929063"/>
          <p14:tracePt t="43085" x="7823200" y="3884613"/>
          <p14:tracePt t="43101" x="7858125" y="3822700"/>
          <p14:tracePt t="43118" x="7912100" y="3751263"/>
          <p14:tracePt t="43135" x="7956550" y="3670300"/>
          <p14:tracePt t="43151" x="7991475" y="3616325"/>
          <p14:tracePt t="43168" x="8037513" y="3544888"/>
          <p14:tracePt t="43185" x="8062913" y="3482975"/>
          <p14:tracePt t="43201" x="8089900" y="3419475"/>
          <p14:tracePt t="43218" x="8099425" y="3375025"/>
          <p14:tracePt t="43235" x="8099425" y="3322638"/>
          <p14:tracePt t="43252" x="8108950" y="3286125"/>
          <p14:tracePt t="43268" x="8108950" y="3259138"/>
          <p14:tracePt t="43285" x="8108950" y="3224213"/>
          <p14:tracePt t="43301" x="8108950" y="3197225"/>
          <p14:tracePt t="43318" x="8108950" y="3160713"/>
          <p14:tracePt t="43335" x="8108950" y="3133725"/>
          <p14:tracePt t="43352" x="8108950" y="3108325"/>
          <p14:tracePt t="43368" x="8108950" y="3062288"/>
          <p14:tracePt t="43386" x="8108950" y="3036888"/>
          <p14:tracePt t="43402" x="8108950" y="3009900"/>
          <p14:tracePt t="43418" x="8108950" y="2982913"/>
          <p14:tracePt t="43436" x="8099425" y="2938463"/>
          <p14:tracePt t="43452" x="8099425" y="2919413"/>
          <p14:tracePt t="43468" x="8099425" y="2901950"/>
          <p14:tracePt t="43485" x="8099425" y="2884488"/>
          <p14:tracePt t="43502" x="8099425" y="2857500"/>
          <p14:tracePt t="43518" x="8089900" y="2813050"/>
          <p14:tracePt t="43535" x="8081963" y="2786063"/>
          <p14:tracePt t="43552" x="8081963" y="2741613"/>
          <p14:tracePt t="43569" x="8072438" y="2697163"/>
          <p14:tracePt t="43585" x="8072438" y="2670175"/>
          <p14:tracePt t="43603" x="8072438" y="2625725"/>
          <p14:tracePt t="43619" x="8072438" y="2589213"/>
          <p14:tracePt t="43619" x="8072438" y="2571750"/>
          <p14:tracePt t="43636" x="8072438" y="2544763"/>
          <p14:tracePt t="43653" x="8072438" y="2517775"/>
          <p14:tracePt t="43669" x="8072438" y="2509838"/>
          <p14:tracePt t="43685" x="8072438" y="2500313"/>
          <p14:tracePt t="43703" x="8072438" y="2490788"/>
          <p14:tracePt t="43719" x="8072438" y="2482850"/>
          <p14:tracePt t="43772" x="8072438" y="2473325"/>
          <p14:tracePt t="43788" x="8081963" y="2455863"/>
          <p14:tracePt t="43812" x="8089900" y="2438400"/>
          <p14:tracePt t="43828" x="8099425" y="2438400"/>
          <p14:tracePt t="43835" x="8099425" y="2428875"/>
          <p14:tracePt t="43860" x="8108950" y="2419350"/>
          <p14:tracePt t="43861" x="8108950" y="2411413"/>
          <p14:tracePt t="43892" x="8116888" y="2411413"/>
          <p14:tracePt t="43956" x="8126413" y="2401888"/>
          <p14:tracePt t="44164" x="8134350" y="2419350"/>
          <p14:tracePt t="44171" x="8134350" y="2428875"/>
          <p14:tracePt t="44177" x="8134350" y="2446338"/>
          <p14:tracePt t="44186" x="8134350" y="2490788"/>
          <p14:tracePt t="44186" x="8153400" y="2500313"/>
          <p14:tracePt t="44204" x="8161338" y="2527300"/>
          <p14:tracePt t="44220" x="8161338" y="2554288"/>
          <p14:tracePt t="44236" x="8161338" y="2581275"/>
          <p14:tracePt t="44254" x="8161338" y="2598738"/>
          <p14:tracePt t="44270" x="8161338" y="2616200"/>
          <p14:tracePt t="44286" x="8161338" y="2633663"/>
          <p14:tracePt t="44304" x="8161338" y="2643188"/>
          <p14:tracePt t="44320" x="8161338" y="2660650"/>
          <p14:tracePt t="44337" x="8161338" y="2679700"/>
          <p14:tracePt t="44354" x="8161338" y="2697163"/>
          <p14:tracePt t="44371" x="8161338" y="2724150"/>
          <p14:tracePt t="44387" x="8153400" y="2751138"/>
          <p14:tracePt t="44404" x="8153400" y="2768600"/>
          <p14:tracePt t="44421" x="8153400" y="2776538"/>
          <p14:tracePt t="44437" x="8153400" y="2795588"/>
          <p14:tracePt t="44453" x="8153400" y="2830513"/>
          <p14:tracePt t="44471" x="8143875" y="2857500"/>
          <p14:tracePt t="44487" x="8134350" y="2894013"/>
          <p14:tracePt t="44504" x="8134350" y="2911475"/>
          <p14:tracePt t="44521" x="8126413" y="2938463"/>
          <p14:tracePt t="44538" x="8126413" y="2946400"/>
          <p14:tracePt t="44554" x="8126413" y="2965450"/>
          <p14:tracePt t="44570" x="8116888" y="2982913"/>
          <p14:tracePt t="44570" x="8116888" y="3000375"/>
          <p14:tracePt t="44588" x="8116888" y="3009900"/>
          <p14:tracePt t="44604" x="8116888" y="3027363"/>
          <p14:tracePt t="44644" x="8116888" y="3036888"/>
          <p14:tracePt t="44660" x="8116888" y="3054350"/>
          <p14:tracePt t="44676" x="8108950" y="3062288"/>
          <p14:tracePt t="44692" x="8108950" y="3081338"/>
          <p14:tracePt t="44703" x="8108950" y="3089275"/>
          <p14:tracePt t="44724" x="8099425" y="3108325"/>
          <p14:tracePt t="44739" x="8099425" y="3116263"/>
          <p14:tracePt t="44779" x="8099425" y="3133725"/>
          <p14:tracePt t="44812" x="8099425" y="3143250"/>
          <p14:tracePt t="44836" x="8099425" y="3160713"/>
          <p14:tracePt t="44844" x="8089900" y="3170238"/>
          <p14:tracePt t="44860" x="8089900" y="3179763"/>
          <p14:tracePt t="44872" x="8089900" y="3187700"/>
          <p14:tracePt t="44876" x="8089900" y="3197225"/>
          <p14:tracePt t="44888" x="8089900" y="3214688"/>
          <p14:tracePt t="44905" x="8089900" y="3224213"/>
          <p14:tracePt t="44921" x="8089900" y="3241675"/>
          <p14:tracePt t="44938" x="8089900" y="3251200"/>
          <p14:tracePt t="44955" x="8089900" y="3259138"/>
          <p14:tracePt t="44971" x="8081963" y="3276600"/>
          <p14:tracePt t="44989" x="8081963" y="3286125"/>
          <p14:tracePt t="45005" x="8081963" y="3303588"/>
          <p14:tracePt t="45021" x="8072438" y="3313113"/>
          <p14:tracePt t="45039" x="8072438" y="3322638"/>
          <p14:tracePt t="45055" x="8072438" y="3330575"/>
          <p14:tracePt t="45100" x="8072438" y="3340100"/>
          <p14:tracePt t="45124" x="8062913" y="3357563"/>
          <p14:tracePt t="45155" x="8062913" y="3367088"/>
          <p14:tracePt t="45164" x="8062913" y="3375025"/>
          <p14:tracePt t="45172" x="8062913" y="3384550"/>
          <p14:tracePt t="45196" x="8062913" y="3394075"/>
          <p14:tracePt t="45204" x="8062913" y="3402013"/>
          <p14:tracePt t="45222" x="8062913" y="3411538"/>
          <p14:tracePt t="45223" x="8062913" y="3419475"/>
          <p14:tracePt t="45239" x="8062913" y="3429000"/>
          <p14:tracePt t="45284" x="8062913" y="3438525"/>
          <p14:tracePt t="45300" x="8062913" y="3446463"/>
          <p14:tracePt t="45308" x="8062913" y="3455988"/>
          <p14:tracePt t="45332" x="8062913" y="3465513"/>
          <p14:tracePt t="45340" x="8062913" y="3473450"/>
          <p14:tracePt t="45341" x="8062913" y="3482975"/>
          <p14:tracePt t="45356" x="8062913" y="3490913"/>
          <p14:tracePt t="45372" x="8062913" y="3509963"/>
          <p14:tracePt t="45389" x="8062913" y="3517900"/>
          <p14:tracePt t="45406" x="8062913" y="3527425"/>
          <p14:tracePt t="45422" x="8062913" y="3536950"/>
          <p14:tracePt t="45468" x="8062913" y="3544888"/>
          <p14:tracePt t="45476" x="8062913" y="3554413"/>
          <p14:tracePt t="45500" x="8062913" y="3562350"/>
          <p14:tracePt t="45548" x="8062913" y="3571875"/>
          <p14:tracePt t="45572" x="8062913" y="3581400"/>
          <p14:tracePt t="45579" x="8062913" y="3589338"/>
          <p14:tracePt t="45604" x="8062913" y="3598863"/>
          <p14:tracePt t="45620" x="8062913" y="3608388"/>
          <p14:tracePt t="45644" x="8062913" y="3616325"/>
          <p14:tracePt t="45652" x="8062913" y="3625850"/>
          <p14:tracePt t="45660" x="8062913" y="3633788"/>
          <p14:tracePt t="45668" x="8062913" y="3643313"/>
          <p14:tracePt t="45673" x="8062913" y="3652838"/>
          <p14:tracePt t="45690" x="8062913" y="3660775"/>
          <p14:tracePt t="45707" x="8054975" y="3679825"/>
          <p14:tracePt t="45788" x="8054975" y="3687763"/>
          <p14:tracePt t="45804" x="8054975" y="3697288"/>
          <p14:tracePt t="45836" x="8054975" y="3714750"/>
          <p14:tracePt t="45852" x="8054975" y="3724275"/>
          <p14:tracePt t="45876" x="8054975" y="3741738"/>
          <p14:tracePt t="45884" x="8037513" y="3751263"/>
          <p14:tracePt t="45916" x="8037513" y="3759200"/>
          <p14:tracePt t="45933" x="8037513" y="3768725"/>
          <p14:tracePt t="45996" x="8037513" y="3776663"/>
          <p14:tracePt t="46012" x="8037513" y="3786188"/>
          <p14:tracePt t="46027" x="8037513" y="3795713"/>
          <p14:tracePt t="46060" x="8037513" y="3803650"/>
          <p14:tracePt t="46084" x="8037513" y="3822700"/>
          <p14:tracePt t="46100" x="8037513" y="3830638"/>
          <p14:tracePt t="46107" x="8027988" y="3840163"/>
          <p14:tracePt t="46124" x="8027988" y="3848100"/>
          <p14:tracePt t="46125" x="8027988" y="3857625"/>
          <p14:tracePt t="46164" x="8027988" y="3867150"/>
          <p14:tracePt t="46172" x="8027988" y="3875088"/>
          <p14:tracePt t="46180" x="8010525" y="3884613"/>
          <p14:tracePt t="46212" x="8010525" y="3902075"/>
          <p14:tracePt t="46228" x="8010525" y="3911600"/>
          <p14:tracePt t="46259" x="8010525" y="3919538"/>
          <p14:tracePt t="46276" x="8010525" y="3929063"/>
          <p14:tracePt t="46280" x="8001000" y="3938588"/>
          <p14:tracePt t="46316" x="8001000" y="3946525"/>
          <p14:tracePt t="46332" x="8001000" y="3956050"/>
          <p14:tracePt t="46340" x="8001000" y="3965575"/>
          <p14:tracePt t="46396" x="8001000" y="3973513"/>
          <p14:tracePt t="46404" x="7991475" y="3983038"/>
          <p14:tracePt t="46436" x="7983538" y="3990975"/>
          <p14:tracePt t="46460" x="7983538" y="4000500"/>
          <p14:tracePt t="46467" x="7974013" y="4010025"/>
          <p14:tracePt t="46500" x="7974013" y="4017963"/>
          <p14:tracePt t="46523" x="7974013" y="4027488"/>
          <p14:tracePt t="46540" x="7974013" y="4037013"/>
          <p14:tracePt t="46564" x="7966075" y="4054475"/>
          <p14:tracePt t="46580" x="7966075" y="4062413"/>
          <p14:tracePt t="46587" x="7956550" y="4062413"/>
          <p14:tracePt t="46591" x="7956550" y="4071938"/>
          <p14:tracePt t="46608" x="7947025" y="4081463"/>
          <p14:tracePt t="46625" x="7947025" y="4089400"/>
          <p14:tracePt t="46668" x="7947025" y="4098925"/>
          <p14:tracePt t="46675" x="7939088" y="4116388"/>
          <p14:tracePt t="46708" x="7929563" y="4125913"/>
          <p14:tracePt t="46724" x="7920038" y="4133850"/>
          <p14:tracePt t="46748" x="7920038" y="4143375"/>
          <p14:tracePt t="46756" x="7920038" y="4152900"/>
          <p14:tracePt t="46761" x="7902575" y="4160838"/>
          <p14:tracePt t="46776" x="7902575" y="4170363"/>
          <p14:tracePt t="46792" x="7894638" y="4179888"/>
          <p14:tracePt t="46808" x="7894638" y="4187825"/>
          <p14:tracePt t="46844" x="7875588" y="4205288"/>
          <p14:tracePt t="46868" x="7867650" y="4214813"/>
          <p14:tracePt t="46875" x="7867650" y="4224338"/>
          <p14:tracePt t="46893" x="7858125" y="4232275"/>
          <p14:tracePt t="46893" x="7848600" y="4232275"/>
          <p14:tracePt t="46909" x="7848600" y="4241800"/>
          <p14:tracePt t="46956" x="7840663" y="4241800"/>
          <p14:tracePt t="46964" x="7840663" y="4259263"/>
          <p14:tracePt t="46988" x="7831138" y="4259263"/>
          <p14:tracePt t="47000" x="7831138" y="4268788"/>
          <p14:tracePt t="47003" x="7823200" y="4268788"/>
          <p14:tracePt t="47009" x="7813675" y="4276725"/>
          <p14:tracePt t="47026" x="7804150" y="4295775"/>
          <p14:tracePt t="47042" x="7786688" y="4303713"/>
          <p14:tracePt t="47060" x="7777163" y="4322763"/>
          <p14:tracePt t="47076" x="7769225" y="4322763"/>
          <p14:tracePt t="47093" x="7759700" y="4340225"/>
          <p14:tracePt t="47109" x="7742238" y="4357688"/>
          <p14:tracePt t="47127" x="7724775" y="4367213"/>
          <p14:tracePt t="47142" x="7705725" y="4394200"/>
          <p14:tracePt t="47160" x="7670800" y="4419600"/>
          <p14:tracePt t="47176" x="7653338" y="4429125"/>
          <p14:tracePt t="47192" x="7626350" y="4446588"/>
          <p14:tracePt t="47210" x="7599363" y="4465638"/>
          <p14:tracePt t="47226" x="7562850" y="4483100"/>
          <p14:tracePt t="47242" x="7537450" y="4510088"/>
          <p14:tracePt t="47260" x="7518400" y="4518025"/>
          <p14:tracePt t="47277" x="7491413" y="4545013"/>
          <p14:tracePt t="47293" x="7466013" y="4554538"/>
          <p14:tracePt t="47310" x="7412038" y="4589463"/>
          <p14:tracePt t="47327" x="7358063" y="4625975"/>
          <p14:tracePt t="47343" x="7277100" y="4670425"/>
          <p14:tracePt t="47360" x="7180263" y="4732338"/>
          <p14:tracePt t="47377" x="7134225" y="4751388"/>
          <p14:tracePt t="47393" x="7062788" y="4786313"/>
          <p14:tracePt t="47410" x="7018338" y="4813300"/>
          <p14:tracePt t="47427" x="6983413" y="4840288"/>
          <p14:tracePt t="47444" x="6946900" y="4848225"/>
          <p14:tracePt t="47492" x="6938963" y="4848225"/>
          <p14:tracePt t="47508" x="6929438" y="4857750"/>
          <p14:tracePt t="47636" x="6956425" y="4857750"/>
          <p14:tracePt t="47643" x="6983413" y="4822825"/>
          <p14:tracePt t="47651" x="7089775" y="4724400"/>
          <p14:tracePt t="47661" x="7251700" y="4608513"/>
          <p14:tracePt t="47677" x="7429500" y="4465638"/>
          <p14:tracePt t="47694" x="7545388" y="4375150"/>
          <p14:tracePt t="47711" x="7643813" y="4276725"/>
          <p14:tracePt t="47727" x="7732713" y="4170363"/>
          <p14:tracePt t="47743" x="7804150" y="4081463"/>
          <p14:tracePt t="47761" x="7894638" y="3946525"/>
          <p14:tracePt t="47777" x="7983538" y="3840163"/>
          <p14:tracePt t="47794" x="8037513" y="3768725"/>
          <p14:tracePt t="47810" x="8089900" y="3705225"/>
          <p14:tracePt t="47810" x="8116888" y="3670300"/>
          <p14:tracePt t="47828" x="8197850" y="3571875"/>
          <p14:tracePt t="47844" x="8259763" y="3482975"/>
          <p14:tracePt t="47861" x="8304213" y="3384550"/>
          <p14:tracePt t="47878" x="8323263" y="3330575"/>
          <p14:tracePt t="47894" x="8348663" y="3286125"/>
          <p14:tracePt t="47911" x="8358188" y="3232150"/>
          <p14:tracePt t="47927" x="8375650" y="3205163"/>
          <p14:tracePt t="47944" x="8385175" y="3152775"/>
          <p14:tracePt t="47961" x="8394700" y="3125788"/>
          <p14:tracePt t="47977" x="8420100" y="3054350"/>
          <p14:tracePt t="47995" x="8439150" y="3009900"/>
          <p14:tracePt t="48011" x="8501063" y="2894013"/>
          <p14:tracePt t="48028" x="8528050" y="2840038"/>
          <p14:tracePt t="48044" x="8545513" y="2795588"/>
          <p14:tracePt t="48061" x="8572500" y="2759075"/>
          <p14:tracePt t="48078" x="8582025" y="2724150"/>
          <p14:tracePt t="48094" x="8582025" y="2697163"/>
          <p14:tracePt t="48111" x="8589963" y="2679700"/>
          <p14:tracePt t="48128" x="8589963" y="2670175"/>
          <p14:tracePt t="48145" x="8589963" y="2660650"/>
          <p14:tracePt t="48161" x="8599488" y="2643188"/>
          <p14:tracePt t="48178" x="8599488" y="2633663"/>
          <p14:tracePt t="48195" x="8599488" y="2616200"/>
          <p14:tracePt t="48212" x="8599488" y="2589213"/>
          <p14:tracePt t="48229" x="8609013" y="2581275"/>
          <p14:tracePt t="48245" x="8609013" y="2571750"/>
          <p14:tracePt t="48444" x="8609013" y="2581275"/>
          <p14:tracePt t="48452" x="8609013" y="2589213"/>
          <p14:tracePt t="48454" x="8609013" y="2608263"/>
          <p14:tracePt t="48462" x="8609013" y="2643188"/>
          <p14:tracePt t="48478" x="8609013" y="2670175"/>
          <p14:tracePt t="48495" x="8599488" y="2705100"/>
          <p14:tracePt t="48513" x="8589963" y="2741613"/>
          <p14:tracePt t="48529" x="8589963" y="2768600"/>
          <p14:tracePt t="48545" x="8589963" y="2822575"/>
          <p14:tracePt t="48563" x="8582025" y="2867025"/>
          <p14:tracePt t="48579" x="8555038" y="2928938"/>
          <p14:tracePt t="48595" x="8555038" y="2965450"/>
          <p14:tracePt t="48613" x="8545513" y="2982913"/>
          <p14:tracePt t="48629" x="8545513" y="3009900"/>
          <p14:tracePt t="48645" x="8537575" y="3036888"/>
          <p14:tracePt t="48663" x="8537575" y="3054350"/>
          <p14:tracePt t="48679" x="8528050" y="3071813"/>
          <p14:tracePt t="48696" x="8528050" y="3081338"/>
          <p14:tracePt t="48713" x="8518525" y="3098800"/>
          <p14:tracePt t="48729" x="8518525" y="3108325"/>
          <p14:tracePt t="48746" x="8518525" y="3133725"/>
          <p14:tracePt t="48763" x="8518525" y="3143250"/>
          <p14:tracePt t="48779" x="8518525" y="3170238"/>
          <p14:tracePt t="48796" x="8501063" y="3197225"/>
          <p14:tracePt t="48813" x="8501063" y="3205163"/>
          <p14:tracePt t="48829" x="8501063" y="3224213"/>
          <p14:tracePt t="48846" x="8501063" y="3241675"/>
          <p14:tracePt t="48862" x="8501063" y="3251200"/>
          <p14:tracePt t="48880" x="8501063" y="3276600"/>
          <p14:tracePt t="48896" x="8501063" y="3286125"/>
          <p14:tracePt t="48913" x="8491538" y="3295650"/>
          <p14:tracePt t="48930" x="8491538" y="3303588"/>
          <p14:tracePt t="48946" x="8491538" y="3313113"/>
          <p14:tracePt t="48963" x="8491538" y="3330575"/>
          <p14:tracePt t="48980" x="8491538" y="3357563"/>
          <p14:tracePt t="48997" x="8483600" y="3384550"/>
          <p14:tracePt t="49013" x="8483600" y="3394075"/>
          <p14:tracePt t="49029" x="8474075" y="3411538"/>
          <p14:tracePt t="49046" x="8466138" y="3438525"/>
          <p14:tracePt t="49063" x="8466138" y="3446463"/>
          <p14:tracePt t="49079" x="8466138" y="3465513"/>
          <p14:tracePt t="49096" x="8466138" y="3482975"/>
          <p14:tracePt t="49113" x="8447088" y="3509963"/>
          <p14:tracePt t="49130" x="8447088" y="3517900"/>
          <p14:tracePt t="49146" x="8447088" y="3527425"/>
          <p14:tracePt t="49146" x="8447088" y="3536950"/>
          <p14:tracePt t="49163" x="8439150" y="3554413"/>
          <p14:tracePt t="49180" x="8429625" y="3562350"/>
          <p14:tracePt t="49197" x="8429625" y="3581400"/>
          <p14:tracePt t="49213" x="8420100" y="3589338"/>
          <p14:tracePt t="49230" x="8420100" y="3608388"/>
          <p14:tracePt t="49247" x="8420100" y="3616325"/>
          <p14:tracePt t="49292" x="8420100" y="3625850"/>
          <p14:tracePt t="49308" x="8420100" y="3633788"/>
          <p14:tracePt t="49308" x="8420100" y="3643313"/>
          <p14:tracePt t="49339" x="8412163" y="3652838"/>
          <p14:tracePt t="49386" x="8412163" y="3660775"/>
          <p14:tracePt t="49417" x="8402638" y="3660775"/>
          <p14:tracePt t="49427" x="8402638" y="3670300"/>
          <p14:tracePt t="49444" x="8402638" y="3679825"/>
          <p14:tracePt t="49452" x="8402638" y="3687763"/>
          <p14:tracePt t="49468" x="8402638" y="3697288"/>
          <p14:tracePt t="49469" x="8402638" y="3705225"/>
          <p14:tracePt t="49480" x="8402638" y="3714750"/>
          <p14:tracePt t="49498" x="8394700" y="3724275"/>
          <p14:tracePt t="49541" x="8394700" y="3732213"/>
          <p14:tracePt t="49572" x="8394700" y="3751263"/>
          <p14:tracePt t="49620" x="8394700" y="3759200"/>
          <p14:tracePt t="49636" x="8385175" y="3776663"/>
          <p14:tracePt t="49675" x="8385175" y="3795713"/>
          <p14:tracePt t="49700" x="8385175" y="3803650"/>
          <p14:tracePt t="49715" x="8375650" y="3813175"/>
          <p14:tracePt t="49748" x="8375650" y="3822700"/>
          <p14:tracePt t="49763" x="8367713" y="3830638"/>
          <p14:tracePt t="49796" x="8367713" y="3848100"/>
          <p14:tracePt t="49820" x="8367713" y="3857625"/>
          <p14:tracePt t="49828" x="8358188" y="3867150"/>
          <p14:tracePt t="49844" x="8358188" y="3875088"/>
          <p14:tracePt t="49860" x="8358188" y="3884613"/>
          <p14:tracePt t="49871" x="8358188" y="3902075"/>
          <p14:tracePt t="49892" x="8358188" y="3911600"/>
          <p14:tracePt t="49908" x="8358188" y="3929063"/>
          <p14:tracePt t="49916" x="8348663" y="3929063"/>
          <p14:tracePt t="49931" x="8348663" y="3938588"/>
          <p14:tracePt t="49932" x="8348663" y="3946525"/>
          <p14:tracePt t="49949" x="8340725" y="3946525"/>
          <p14:tracePt t="49965" x="8340725" y="3956050"/>
          <p14:tracePt t="49981" x="8331200" y="3965575"/>
          <p14:tracePt t="50020" x="8331200" y="3983038"/>
          <p14:tracePt t="50035" x="8331200" y="3990975"/>
          <p14:tracePt t="50043" x="8323263" y="3990975"/>
          <p14:tracePt t="50076" x="8323263" y="4010025"/>
          <p14:tracePt t="50139" x="8323263" y="4017963"/>
          <p14:tracePt t="50164" x="8323263" y="4027488"/>
          <p14:tracePt t="50172" x="8323263" y="4037013"/>
          <p14:tracePt t="50172" x="8323263" y="4044950"/>
          <p14:tracePt t="50182" x="8313738" y="4054475"/>
          <p14:tracePt t="50199" x="8313738" y="4071938"/>
          <p14:tracePt t="50260" x="8313738" y="4081463"/>
          <p14:tracePt t="50308" x="8304213" y="4098925"/>
          <p14:tracePt t="50388" x="8304213" y="4108450"/>
          <p14:tracePt t="50396" x="8304213" y="4116388"/>
          <p14:tracePt t="50419" x="8304213" y="4125913"/>
          <p14:tracePt t="50435" x="8304213" y="4133850"/>
          <p14:tracePt t="50439" x="8296275" y="4143375"/>
          <p14:tracePt t="50480" x="8286750" y="4152900"/>
          <p14:tracePt t="50540" x="8277225" y="4170363"/>
          <p14:tracePt t="50563" x="8277225" y="4179888"/>
          <p14:tracePt t="50580" x="8277225" y="4187825"/>
          <p14:tracePt t="50596" x="8277225" y="4197350"/>
          <p14:tracePt t="50604" x="8269288" y="4205288"/>
          <p14:tracePt t="50628" x="8259763" y="4232275"/>
          <p14:tracePt t="50636" x="8259763" y="4241800"/>
          <p14:tracePt t="50652" x="8251825" y="4251325"/>
          <p14:tracePt t="50656" x="8242300" y="4268788"/>
          <p14:tracePt t="50667" x="8242300" y="4286250"/>
          <p14:tracePt t="50667" x="8224838" y="4295775"/>
          <p14:tracePt t="50684" x="8224838" y="4303713"/>
          <p14:tracePt t="50700" x="8215313" y="4322763"/>
          <p14:tracePt t="50716" x="8205788" y="4330700"/>
          <p14:tracePt t="50733" x="8205788" y="4340225"/>
          <p14:tracePt t="50780" x="8197850" y="4348163"/>
          <p14:tracePt t="50804" x="8188325" y="4357688"/>
          <p14:tracePt t="50828" x="8188325" y="4367213"/>
          <p14:tracePt t="50843" x="8188325" y="4384675"/>
          <p14:tracePt t="50852" x="8180388" y="4384675"/>
          <p14:tracePt t="50868" x="8170863" y="4394200"/>
          <p14:tracePt t="50884" x="8161338" y="4411663"/>
          <p14:tracePt t="50915" x="8153400" y="4429125"/>
          <p14:tracePt t="50932" x="8143875" y="4438650"/>
          <p14:tracePt t="50940" x="8143875" y="4446588"/>
          <p14:tracePt t="50956" x="8134350" y="4456113"/>
          <p14:tracePt t="50972" x="8134350" y="4465638"/>
          <p14:tracePt t="50980" x="8134350" y="4473575"/>
          <p14:tracePt t="50984" x="8126413" y="4483100"/>
          <p14:tracePt t="51001" x="8116888" y="4491038"/>
          <p14:tracePt t="51017" x="8108950" y="4491038"/>
          <p14:tracePt t="51034" x="8108950" y="4510088"/>
          <p14:tracePt t="51050" x="8089900" y="4518025"/>
          <p14:tracePt t="51067" x="8072438" y="4545013"/>
          <p14:tracePt t="51084" x="8045450" y="4581525"/>
          <p14:tracePt t="51100" x="8027988" y="4608513"/>
          <p14:tracePt t="51117" x="8010525" y="4625975"/>
          <p14:tracePt t="51134" x="7991475" y="4652963"/>
          <p14:tracePt t="51150" x="7983538" y="4660900"/>
          <p14:tracePt t="51168" x="7966075" y="4679950"/>
          <p14:tracePt t="51185" x="7966075" y="4687888"/>
          <p14:tracePt t="51201" x="7956550" y="4687888"/>
          <p14:tracePt t="51217" x="7939088" y="4714875"/>
          <p14:tracePt t="51234" x="7929563" y="4724400"/>
          <p14:tracePt t="51251" x="7912100" y="4751388"/>
          <p14:tracePt t="51269" x="7902575" y="4759325"/>
          <p14:tracePt t="51285" x="7885113" y="4759325"/>
          <p14:tracePt t="51301" x="7875588" y="4768850"/>
          <p14:tracePt t="51317" x="7858125" y="4786313"/>
          <p14:tracePt t="51335" x="7831138" y="4795838"/>
          <p14:tracePt t="51351" x="7813675" y="4803775"/>
          <p14:tracePt t="51368" x="7786688" y="4822825"/>
          <p14:tracePt t="51385" x="7769225" y="4830763"/>
          <p14:tracePt t="51401" x="7751763" y="4840288"/>
          <p14:tracePt t="51418" x="7732713" y="4857750"/>
          <p14:tracePt t="51434" x="7715250" y="4867275"/>
          <p14:tracePt t="51434" x="7697788" y="4884738"/>
          <p14:tracePt t="51452" x="7680325" y="4894263"/>
          <p14:tracePt t="51468" x="7643813" y="4911725"/>
          <p14:tracePt t="51484" x="7634288" y="4919663"/>
          <p14:tracePt t="51502" x="7626350" y="4929188"/>
          <p14:tracePt t="51518" x="7608888" y="4938713"/>
          <p14:tracePt t="51534" x="7608888" y="4946650"/>
          <p14:tracePt t="51552" x="7599363" y="4956175"/>
          <p14:tracePt t="51568" x="7581900" y="4956175"/>
          <p14:tracePt t="51584" x="7562850" y="4973638"/>
          <p14:tracePt t="51602" x="7545388" y="4983163"/>
          <p14:tracePt t="51618" x="7518400" y="5000625"/>
          <p14:tracePt t="51635" x="7491413" y="5027613"/>
          <p14:tracePt t="51652" x="7473950" y="5037138"/>
          <p14:tracePt t="51668" x="7439025" y="5062538"/>
          <p14:tracePt t="51685" x="7402513" y="5089525"/>
          <p14:tracePt t="51702" x="7394575" y="5089525"/>
          <p14:tracePt t="51718" x="7375525" y="5099050"/>
          <p14:tracePt t="5215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433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14340" name="Picture 2" descr="C:\Users\Juan Carlos\Desktop\MS imágenes\m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92150"/>
            <a:ext cx="8567738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34"/>
    </mc:Choice>
    <mc:Fallback>
      <p:transition spd="slow" advTm="6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7" x="6724650" y="3517900"/>
          <p14:tracePt t="2719" x="6715125" y="3517900"/>
          <p14:tracePt t="2727" x="6715125" y="3509963"/>
          <p14:tracePt t="2751" x="6715125" y="3500438"/>
          <p14:tracePt t="2759" x="6715125" y="3490913"/>
          <p14:tracePt t="2767" x="6705600" y="3473450"/>
          <p14:tracePt t="2799" x="6705600" y="3465513"/>
          <p14:tracePt t="2807" x="6688138" y="3438525"/>
          <p14:tracePt t="2815" x="6670675" y="3419475"/>
          <p14:tracePt t="2825" x="6626225" y="3367088"/>
          <p14:tracePt t="2843" x="6581775" y="3322638"/>
          <p14:tracePt t="2859" x="6465888" y="3241675"/>
          <p14:tracePt t="2876" x="6348413" y="3133725"/>
          <p14:tracePt t="2892" x="6215063" y="3027363"/>
          <p14:tracePt t="2909" x="6054725" y="2901950"/>
          <p14:tracePt t="2926" x="5741988" y="2660650"/>
          <p14:tracePt t="2944" x="5518150" y="2509838"/>
          <p14:tracePt t="2959" x="5286375" y="2312988"/>
          <p14:tracePt t="2975" x="5072063" y="2125663"/>
          <p14:tracePt t="2993" x="4875213" y="1973263"/>
          <p14:tracePt t="3009" x="4724400" y="1857375"/>
          <p14:tracePt t="3025" x="4616450" y="1768475"/>
          <p14:tracePt t="3044" x="4537075" y="1687513"/>
          <p14:tracePt t="3059" x="4456113" y="1625600"/>
          <p14:tracePt t="3076" x="4384675" y="1562100"/>
          <p14:tracePt t="3093" x="4313238" y="1500188"/>
          <p14:tracePt t="3109" x="4232275" y="1438275"/>
          <p14:tracePt t="3126" x="4071938" y="1339850"/>
          <p14:tracePt t="3143" x="3973513" y="1295400"/>
          <p14:tracePt t="3159" x="3857625" y="1231900"/>
          <p14:tracePt t="3176" x="3776663" y="1187450"/>
          <p14:tracePt t="3193" x="3724275" y="1160463"/>
          <p14:tracePt t="3210" x="3705225" y="1152525"/>
          <p14:tracePt t="3226" x="3697288" y="1143000"/>
          <p14:tracePt t="3243" x="3679825" y="1133475"/>
          <p14:tracePt t="3259" x="3652838" y="1116013"/>
          <p14:tracePt t="3277" x="3608388" y="1081088"/>
          <p14:tracePt t="3294" x="3544888" y="1036638"/>
          <p14:tracePt t="3310" x="3455988" y="946150"/>
          <p14:tracePt t="3327" x="3411538" y="884238"/>
          <p14:tracePt t="3344" x="3384550" y="839788"/>
          <p14:tracePt t="3360" x="3375025" y="803275"/>
          <p14:tracePt t="3376" x="3367088" y="776288"/>
          <p14:tracePt t="3393" x="3367088" y="768350"/>
          <p14:tracePt t="3410" x="3367088" y="750888"/>
          <p14:tracePt t="3427" x="3367088" y="741363"/>
          <p14:tracePt t="3463" x="3367088" y="723900"/>
          <p14:tracePt t="3490" x="3357563" y="714375"/>
          <p14:tracePt t="3511" x="3357563" y="696913"/>
          <p14:tracePt t="3527" x="3357563" y="687388"/>
          <p14:tracePt t="3543" x="3357563" y="669925"/>
          <p14:tracePt t="3551" x="3357563" y="660400"/>
          <p14:tracePt t="3567" x="3357563" y="642938"/>
          <p14:tracePt t="3567" x="3367088" y="633413"/>
          <p14:tracePt t="3577" x="3375025" y="625475"/>
          <p14:tracePt t="3594" x="3375025" y="615950"/>
          <p14:tracePt t="3610" x="3384550" y="608013"/>
          <p14:tracePt t="3627" x="3394075" y="598488"/>
          <p14:tracePt t="3644" x="3402013" y="588963"/>
          <p14:tracePt t="3660" x="3411538" y="588963"/>
          <p14:tracePt t="3677" x="3411538" y="581025"/>
          <p14:tracePt t="3783" x="3419475" y="581025"/>
          <p14:tracePt t="3791" x="3419475" y="588963"/>
          <p14:tracePt t="3799" x="3429000" y="615950"/>
          <p14:tracePt t="3817" x="3438525" y="633413"/>
          <p14:tracePt t="3818" x="3446463" y="642938"/>
          <p14:tracePt t="3828" x="3455988" y="669925"/>
          <p14:tracePt t="3844" x="3473450" y="696913"/>
          <p14:tracePt t="3861" x="3482975" y="731838"/>
          <p14:tracePt t="3878" x="3500438" y="768350"/>
          <p14:tracePt t="3895" x="3509963" y="768350"/>
          <p14:tracePt t="3951" x="3517900" y="776288"/>
          <p14:tracePt t="4023" x="3527425" y="776288"/>
          <p14:tracePt t="4039" x="3536950" y="776288"/>
          <p14:tracePt t="4051" x="3554413" y="776288"/>
          <p14:tracePt t="4079" x="3571875" y="776288"/>
          <p14:tracePt t="4295" x="3571875" y="768350"/>
          <p14:tracePt t="4303" x="3571875" y="758825"/>
          <p14:tracePt t="4326" x="3571875" y="750888"/>
          <p14:tracePt t="4343" x="3571875" y="741363"/>
          <p14:tracePt t="4351" x="3571875" y="731838"/>
          <p14:tracePt t="4375" x="3562350" y="723900"/>
          <p14:tracePt t="4622" x="3562350" y="714375"/>
          <p14:tracePt t="4638" x="3554413" y="714375"/>
          <p14:tracePt t="4655" x="3554413" y="723900"/>
          <p14:tracePt t="4663" x="3554413" y="731838"/>
          <p14:tracePt t="4664" x="3554413" y="741363"/>
          <p14:tracePt t="5072" x="3544888" y="731838"/>
          <p14:tracePt t="5685" x="3544888" y="741363"/>
          <p14:tracePt t="5711" x="3544888" y="750888"/>
          <p14:tracePt t="5711" x="3544888" y="758825"/>
          <p14:tracePt t="5752" x="3544888" y="768350"/>
          <p14:tracePt t="5752" x="3544888" y="776288"/>
          <p14:tracePt t="5776" x="3544888" y="785813"/>
          <p14:tracePt t="5800" x="3544888" y="795338"/>
          <p14:tracePt t="5808" x="3544888" y="803275"/>
          <p14:tracePt t="5816" x="3544888" y="812800"/>
          <p14:tracePt t="5839" x="3544888" y="822325"/>
          <p14:tracePt t="5855" x="3544888" y="830263"/>
          <p14:tracePt t="5866" x="3544888" y="839788"/>
          <p14:tracePt t="5887" x="3544888" y="847725"/>
          <p14:tracePt t="5904" x="3544888" y="857250"/>
          <p14:tracePt t="5916" x="3544888" y="866775"/>
          <p14:tracePt t="5917" x="3544888" y="874713"/>
          <p14:tracePt t="5933" x="3544888" y="893763"/>
          <p14:tracePt t="5950" x="3544888" y="901700"/>
          <p14:tracePt t="5967" x="3544888" y="911225"/>
          <p14:tracePt t="5983" x="3544888" y="919163"/>
          <p14:tracePt t="6000" x="3544888" y="928688"/>
          <p14:tracePt t="6016" x="3544888" y="938213"/>
          <p14:tracePt t="6033" x="3544888" y="946150"/>
          <p14:tracePt t="6050" x="3544888" y="965200"/>
          <p14:tracePt t="6067" x="3544888" y="973138"/>
          <p14:tracePt t="6083" x="3544888" y="990600"/>
          <p14:tracePt t="6127" x="3544888" y="1000125"/>
          <p14:tracePt t="6144" x="3544888" y="1017588"/>
          <p14:tracePt t="6160" x="3544888" y="1027113"/>
          <p14:tracePt t="6176" x="3544888" y="1044575"/>
          <p14:tracePt t="6208" x="3544888" y="1054100"/>
          <p14:tracePt t="6240" x="3544888" y="1062038"/>
          <p14:tracePt t="6248" x="3544888" y="1071563"/>
          <p14:tracePt t="6256" x="3544888" y="1081088"/>
          <p14:tracePt t="6257" x="3544888" y="1089025"/>
          <p14:tracePt t="6266" x="3544888" y="1098550"/>
          <p14:tracePt t="6284" x="3544888" y="1108075"/>
          <p14:tracePt t="6300" x="3544888" y="1133475"/>
          <p14:tracePt t="6335" x="3544888" y="1143000"/>
          <p14:tracePt t="6336" x="3544888" y="1152525"/>
          <p14:tracePt t="6350" x="3544888" y="1160463"/>
          <p14:tracePt t="6576" x="3544888" y="1169988"/>
          <p14:tracePt t="6584" x="3544888" y="1179513"/>
          <p14:tracePt t="9759" x="3544888" y="1187450"/>
          <p14:tracePt t="9767" x="3544888" y="1196975"/>
          <p14:tracePt t="9775" x="3517900" y="1196975"/>
          <p14:tracePt t="9789" x="3490913" y="1196975"/>
          <p14:tracePt t="9790" x="3429000" y="1196975"/>
          <p14:tracePt t="9808" x="3419475" y="1196975"/>
          <p14:tracePt t="9823" x="3411538" y="1196975"/>
          <p14:tracePt t="9840" x="3402013" y="1196975"/>
          <p14:tracePt t="9856" x="3375025" y="1196975"/>
          <p14:tracePt t="9873" x="3348038" y="1196975"/>
          <p14:tracePt t="9890" x="3322638" y="1196975"/>
          <p14:tracePt t="9906" x="3286125" y="1196975"/>
          <p14:tracePt t="9924" x="3268663" y="1196975"/>
          <p14:tracePt t="9941" x="3259138" y="1196975"/>
          <p14:tracePt t="9957" x="3251200" y="1196975"/>
          <p14:tracePt t="9991" x="3232150" y="1196975"/>
          <p14:tracePt t="9991" x="3224213" y="1196975"/>
          <p14:tracePt t="10008" x="3205163" y="1196975"/>
          <p14:tracePt t="10024" x="3197225" y="1204913"/>
          <p14:tracePt t="10040" x="3179763" y="1204913"/>
          <p14:tracePt t="10057" x="3160713" y="1204913"/>
          <p14:tracePt t="10074" x="3143250" y="1204913"/>
          <p14:tracePt t="10090" x="3125788" y="1204913"/>
          <p14:tracePt t="10107" x="3116263" y="1214438"/>
          <p14:tracePt t="10124" x="3098800" y="1214438"/>
          <p14:tracePt t="10140" x="3081338" y="1214438"/>
          <p14:tracePt t="10157" x="3062288" y="1214438"/>
          <p14:tracePt t="10174" x="3027363" y="1223963"/>
          <p14:tracePt t="10191" x="2990850" y="1231900"/>
          <p14:tracePt t="10207" x="2965450" y="1241425"/>
          <p14:tracePt t="10225" x="2919413" y="1250950"/>
          <p14:tracePt t="10241" x="2874963" y="1250950"/>
          <p14:tracePt t="10258" x="2867025" y="1250950"/>
          <p14:tracePt t="10294" x="2857500" y="1250950"/>
          <p14:tracePt t="10719" x="2874963" y="1250950"/>
          <p14:tracePt t="10726" x="2874963" y="1241425"/>
          <p14:tracePt t="10743" x="2884488" y="1231900"/>
          <p14:tracePt t="10759" x="2901950" y="1214438"/>
          <p14:tracePt t="10783" x="2911475" y="1204913"/>
          <p14:tracePt t="10807" x="2911475" y="1196975"/>
          <p14:tracePt t="10815" x="2919413" y="1187450"/>
          <p14:tracePt t="10818" x="2928938" y="1187450"/>
          <p14:tracePt t="10825" x="2928938" y="1179513"/>
          <p14:tracePt t="10842" x="2938463" y="1179513"/>
          <p14:tracePt t="10858" x="2946400" y="1169988"/>
          <p14:tracePt t="10875" x="2946400" y="1160463"/>
          <p14:tracePt t="10892" x="2955925" y="1152525"/>
          <p14:tracePt t="10908" x="2965450" y="1152525"/>
          <p14:tracePt t="10925" x="2965450" y="1143000"/>
          <p14:tracePt t="10925" x="2973388" y="1143000"/>
          <p14:tracePt t="10943" x="2982913" y="1133475"/>
          <p14:tracePt t="10983" x="2990850" y="1125538"/>
          <p14:tracePt t="10992" x="3000375" y="1125538"/>
          <p14:tracePt t="11015" x="3009900" y="1125538"/>
          <p14:tracePt t="11023" x="3017838" y="1125538"/>
          <p14:tracePt t="11031" x="3027363" y="1125538"/>
          <p14:tracePt t="11042" x="3044825" y="1116013"/>
          <p14:tracePt t="11059" x="3054350" y="1116013"/>
          <p14:tracePt t="11076" x="3071813" y="1108075"/>
          <p14:tracePt t="11092" x="3089275" y="1098550"/>
          <p14:tracePt t="11109" x="3108325" y="1098550"/>
          <p14:tracePt t="11126" x="3133725" y="1098550"/>
          <p14:tracePt t="11143" x="3143250" y="1098550"/>
          <p14:tracePt t="11160" x="3170238" y="1098550"/>
          <p14:tracePt t="11176" x="3197225" y="1098550"/>
          <p14:tracePt t="11192" x="3232150" y="1098550"/>
          <p14:tracePt t="11210" x="3268663" y="1098550"/>
          <p14:tracePt t="11226" x="3322638" y="1108075"/>
          <p14:tracePt t="11242" x="3367088" y="1116013"/>
          <p14:tracePt t="11259" x="3429000" y="1143000"/>
          <p14:tracePt t="11276" x="3500438" y="1160463"/>
          <p14:tracePt t="11293" x="3581400" y="1179513"/>
          <p14:tracePt t="11309" x="3633788" y="1196975"/>
          <p14:tracePt t="11309" x="3670300" y="1204913"/>
          <p14:tracePt t="11327" x="3732213" y="1223963"/>
          <p14:tracePt t="11343" x="3776663" y="1241425"/>
          <p14:tracePt t="11360" x="3803650" y="1241425"/>
          <p14:tracePt t="11376" x="3857625" y="1268413"/>
          <p14:tracePt t="11393" x="3911600" y="1276350"/>
          <p14:tracePt t="11410" x="3973513" y="1295400"/>
          <p14:tracePt t="11426" x="4044950" y="1312863"/>
          <p14:tracePt t="11443" x="4125913" y="1347788"/>
          <p14:tracePt t="11459" x="4224338" y="1374775"/>
          <p14:tracePt t="11477" x="4322763" y="1419225"/>
          <p14:tracePt t="11493" x="4411663" y="1465263"/>
          <p14:tracePt t="11510" x="4545013" y="1509713"/>
          <p14:tracePt t="11543" x="4625975" y="1544638"/>
          <p14:tracePt t="11544" x="4660900" y="1562100"/>
          <p14:tracePt t="11560" x="4697413" y="1562100"/>
          <p14:tracePt t="11577" x="4697413" y="1571625"/>
          <p14:tracePt t="11895" x="4705350" y="1571625"/>
          <p14:tracePt t="11902" x="4714875" y="1571625"/>
          <p14:tracePt t="11927" x="4724400" y="1571625"/>
          <p14:tracePt t="11935" x="4724400" y="1554163"/>
          <p14:tracePt t="11950" x="4724400" y="1544638"/>
          <p14:tracePt t="11960" x="4724400" y="1527175"/>
          <p14:tracePt t="11961" x="4714875" y="1509713"/>
          <p14:tracePt t="11978" x="4714875" y="1490663"/>
          <p14:tracePt t="11994" x="4697413" y="1455738"/>
          <p14:tracePt t="12031" x="4687888" y="1446213"/>
          <p14:tracePt t="12039" x="4679950" y="1428750"/>
          <p14:tracePt t="12047" x="4660900" y="1401763"/>
          <p14:tracePt t="12061" x="4652963" y="1374775"/>
          <p14:tracePt t="12078" x="4616450" y="1322388"/>
          <p14:tracePt t="12095" x="4598988" y="1285875"/>
          <p14:tracePt t="12111" x="4572000" y="1258888"/>
          <p14:tracePt t="12128" x="4562475" y="1231900"/>
          <p14:tracePt t="12144" x="4545013" y="1196975"/>
          <p14:tracePt t="12161" x="4527550" y="1179513"/>
          <p14:tracePt t="12177" x="4510088" y="1160463"/>
          <p14:tracePt t="12195" x="4510088" y="1143000"/>
          <p14:tracePt t="12211" x="4500563" y="1133475"/>
          <p14:tracePt t="12228" x="4483100" y="1116013"/>
          <p14:tracePt t="12245" x="4465638" y="1098550"/>
          <p14:tracePt t="12261" x="4446588" y="1081088"/>
          <p14:tracePt t="12278" x="4429125" y="1054100"/>
          <p14:tracePt t="12295" x="4402138" y="1036638"/>
          <p14:tracePt t="12311" x="4394200" y="1027113"/>
          <p14:tracePt t="12328" x="4367213" y="1017588"/>
          <p14:tracePt t="12345" x="4348163" y="1009650"/>
          <p14:tracePt t="12361" x="4313238" y="990600"/>
          <p14:tracePt t="12378" x="4286250" y="982663"/>
          <p14:tracePt t="12395" x="4259263" y="965200"/>
          <p14:tracePt t="12412" x="4241800" y="965200"/>
          <p14:tracePt t="12428" x="4205288" y="946150"/>
          <p14:tracePt t="12445" x="4179888" y="938213"/>
          <p14:tracePt t="12462" x="4125913" y="919163"/>
          <p14:tracePt t="12479" x="4098925" y="911225"/>
          <p14:tracePt t="12495" x="4062413" y="901700"/>
          <p14:tracePt t="12512" x="4054475" y="901700"/>
          <p14:tracePt t="12528" x="4017963" y="901700"/>
          <p14:tracePt t="12545" x="4000500" y="901700"/>
          <p14:tracePt t="12562" x="3973513" y="901700"/>
          <p14:tracePt t="12578" x="3946525" y="884238"/>
          <p14:tracePt t="12595" x="3929063" y="884238"/>
          <p14:tracePt t="12613" x="3911600" y="874713"/>
          <p14:tracePt t="12629" x="3884613" y="874713"/>
          <p14:tracePt t="12645" x="3857625" y="866775"/>
          <p14:tracePt t="12662" x="3786188" y="857250"/>
          <p14:tracePt t="12679" x="3741738" y="847725"/>
          <p14:tracePt t="12695" x="3714750" y="847725"/>
          <p14:tracePt t="12713" x="3670300" y="839788"/>
          <p14:tracePt t="12729" x="3625850" y="830263"/>
          <p14:tracePt t="12745" x="3598863" y="830263"/>
          <p14:tracePt t="12762" x="3571875" y="830263"/>
          <p14:tracePt t="12779" x="3536950" y="830263"/>
          <p14:tracePt t="12795" x="3509963" y="830263"/>
          <p14:tracePt t="12813" x="3455988" y="830263"/>
          <p14:tracePt t="12829" x="3394075" y="830263"/>
          <p14:tracePt t="12845" x="3286125" y="830263"/>
          <p14:tracePt t="12863" x="3224213" y="830263"/>
          <p14:tracePt t="12879" x="3152775" y="847725"/>
          <p14:tracePt t="12895" x="3081338" y="866775"/>
          <p14:tracePt t="12913" x="3027363" y="866775"/>
          <p14:tracePt t="12929" x="2965450" y="874713"/>
          <p14:tracePt t="12946" x="2919413" y="893763"/>
          <p14:tracePt t="12963" x="2901950" y="901700"/>
          <p14:tracePt t="13023" x="2894013" y="901700"/>
          <p14:tracePt t="13182" x="2911475" y="901700"/>
          <p14:tracePt t="13190" x="2928938" y="901700"/>
          <p14:tracePt t="13199" x="2965450" y="884238"/>
          <p14:tracePt t="13207" x="2973388" y="874713"/>
          <p14:tracePt t="13213" x="3027363" y="866775"/>
          <p14:tracePt t="13230" x="3062288" y="857250"/>
          <p14:tracePt t="13247" x="3081338" y="847725"/>
          <p14:tracePt t="13264" x="3089275" y="847725"/>
          <p14:tracePt t="13280" x="3108325" y="830263"/>
          <p14:tracePt t="13296" x="3116263" y="830263"/>
          <p14:tracePt t="13314" x="3133725" y="822325"/>
          <p14:tracePt t="13330" x="3143250" y="822325"/>
          <p14:tracePt t="13347" x="3160713" y="812800"/>
          <p14:tracePt t="13364" x="3179763" y="803275"/>
          <p14:tracePt t="13381" x="3197225" y="795338"/>
          <p14:tracePt t="13397" x="3205163" y="785813"/>
          <p14:tracePt t="13413" x="3224213" y="785813"/>
          <p14:tracePt t="13431" x="3232150" y="785813"/>
          <p14:tracePt t="13447" x="3241675" y="776288"/>
          <p14:tracePt t="13464" x="3259138" y="768350"/>
          <p14:tracePt t="13480" x="3268663" y="768350"/>
          <p14:tracePt t="13497" x="3303588" y="768350"/>
          <p14:tracePt t="13514" x="3322638" y="768350"/>
          <p14:tracePt t="13531" x="3367088" y="768350"/>
          <p14:tracePt t="13547" x="3375025" y="768350"/>
          <p14:tracePt t="13564" x="3394075" y="768350"/>
          <p14:tracePt t="13655" x="3402013" y="768350"/>
          <p14:tracePt t="13678" x="3411538" y="776288"/>
          <p14:tracePt t="13685" x="3411538" y="785813"/>
          <p14:tracePt t="13711" x="3411538" y="795338"/>
          <p14:tracePt t="13711" x="3419475" y="795338"/>
          <p14:tracePt t="13734" x="3419475" y="803275"/>
          <p14:tracePt t="13751" x="3419475" y="812800"/>
          <p14:tracePt t="13767" x="3429000" y="822325"/>
          <p14:tracePt t="13783" x="3429000" y="839788"/>
          <p14:tracePt t="13783" x="3429000" y="847725"/>
          <p14:tracePt t="13798" x="3455988" y="911225"/>
          <p14:tracePt t="13815" x="3465513" y="938213"/>
          <p14:tracePt t="13831" x="3465513" y="946150"/>
          <p14:tracePt t="13848" x="3473450" y="965200"/>
          <p14:tracePt t="13865" x="3482975" y="973138"/>
          <p14:tracePt t="13881" x="3482975" y="990600"/>
          <p14:tracePt t="13897" x="3490913" y="1009650"/>
          <p14:tracePt t="13935" x="3490913" y="1017588"/>
          <p14:tracePt t="13950" x="3500438" y="1027113"/>
          <p14:tracePt t="13965" x="3509963" y="1027113"/>
          <p14:tracePt t="13966" x="3509963" y="1044575"/>
          <p14:tracePt t="13981" x="3509963" y="1062038"/>
          <p14:tracePt t="13981" x="3509963" y="1071563"/>
          <p14:tracePt t="13999" x="3509963" y="1081088"/>
          <p14:tracePt t="14015" x="3517900" y="1089025"/>
          <p14:tracePt t="14032" x="3517900" y="1108075"/>
          <p14:tracePt t="14078" x="3517900" y="1116013"/>
          <p14:tracePt t="14095" x="3517900" y="1125538"/>
          <p14:tracePt t="14103" x="3536950" y="1133475"/>
          <p14:tracePt t="14105" x="3536950" y="1143000"/>
          <p14:tracePt t="14115" x="3536950" y="1152525"/>
          <p14:tracePt t="14132" x="3536950" y="1160463"/>
          <p14:tracePt t="14167" x="3536950" y="1169988"/>
          <p14:tracePt t="14183" x="3544888" y="1169988"/>
          <p14:tracePt t="14206" x="3544888" y="1179513"/>
          <p14:tracePt t="14214" x="3544888" y="1196975"/>
          <p14:tracePt t="14239" x="3554413" y="1214438"/>
          <p14:tracePt t="14247" x="3562350" y="1223963"/>
          <p14:tracePt t="14255" x="3562350" y="1231900"/>
          <p14:tracePt t="14265" x="3562350" y="1258888"/>
          <p14:tracePt t="14283" x="3562350" y="1268413"/>
          <p14:tracePt t="14299" x="3571875" y="1285875"/>
          <p14:tracePt t="14315" x="3571875" y="1295400"/>
          <p14:tracePt t="14332" x="3571875" y="1303338"/>
          <p14:tracePt t="14349" x="3571875" y="1312863"/>
          <p14:tracePt t="14383" x="3571875" y="1322388"/>
          <p14:tracePt t="14383" x="3571875" y="1339850"/>
          <p14:tracePt t="14519" x="3571875" y="1347788"/>
          <p14:tracePt t="14527" x="3571875" y="1366838"/>
          <p14:tracePt t="14542" x="3571875" y="1384300"/>
          <p14:tracePt t="14550" x="3571875" y="1393825"/>
          <p14:tracePt t="14567" x="3571875" y="1411288"/>
          <p14:tracePt t="14567" x="3571875" y="1419225"/>
          <p14:tracePt t="14583" x="3571875" y="1428750"/>
          <p14:tracePt t="14623" x="3571875" y="1438275"/>
          <p14:tracePt t="14646" x="3571875" y="1446213"/>
          <p14:tracePt t="14694" x="3571875" y="1455738"/>
          <p14:tracePt t="14711" x="3571875" y="1465263"/>
          <p14:tracePt t="14719" x="3571875" y="1473200"/>
          <p14:tracePt t="14742" x="3571875" y="1482725"/>
          <p14:tracePt t="14751" x="3571875" y="1490663"/>
          <p14:tracePt t="14791" x="3571875" y="1500188"/>
          <p14:tracePt t="14797" x="3571875" y="1509713"/>
          <p14:tracePt t="14808" x="3571875" y="1517650"/>
          <p14:tracePt t="14839" x="3571875" y="1527175"/>
          <p14:tracePt t="14846" x="3571875" y="1536700"/>
          <p14:tracePt t="14866" x="3571875" y="1544638"/>
          <p14:tracePt t="14904" x="3571875" y="1554163"/>
          <p14:tracePt t="14935" x="3571875" y="1571625"/>
          <p14:tracePt t="14959" x="3571875" y="1581150"/>
          <p14:tracePt t="14990" x="3562350" y="1589088"/>
          <p14:tracePt t="14999" x="3562350" y="1598613"/>
          <p14:tracePt t="15054" x="3562350" y="1608138"/>
          <p14:tracePt t="15079" x="3562350" y="1616075"/>
          <p14:tracePt t="15087" x="3554413" y="1625600"/>
          <p14:tracePt t="15102" x="3554413" y="1633538"/>
          <p14:tracePt t="15119" x="3554413" y="1643063"/>
          <p14:tracePt t="15135" x="3554413" y="1652588"/>
          <p14:tracePt t="15158" x="3554413" y="1660525"/>
          <p14:tracePt t="15191" x="3554413" y="1670050"/>
          <p14:tracePt t="15199" x="3554413" y="1679575"/>
          <p14:tracePt t="15206" x="3554413" y="1687513"/>
          <p14:tracePt t="15215" x="3536950" y="1697038"/>
          <p14:tracePt t="15239" x="3536950" y="1704975"/>
          <p14:tracePt t="15262" x="3536950" y="1714500"/>
          <p14:tracePt t="15287" x="3536950" y="1724025"/>
          <p14:tracePt t="15295" x="3536950" y="1731963"/>
          <p14:tracePt t="15302" x="3527425" y="1741488"/>
          <p14:tracePt t="15326" x="3527425" y="1751013"/>
          <p14:tracePt t="15335" x="3527425" y="1768475"/>
          <p14:tracePt t="15359" x="3527425" y="1776413"/>
          <p14:tracePt t="15374" x="3527425" y="1785938"/>
          <p14:tracePt t="15383" x="3517900" y="1795463"/>
          <p14:tracePt t="15401" x="3509963" y="1795463"/>
          <p14:tracePt t="15479" x="3509963" y="1803400"/>
          <p14:tracePt t="15502" x="3509963" y="1812925"/>
          <p14:tracePt t="15535" x="3509963" y="1822450"/>
          <p14:tracePt t="15575" x="3509963" y="1830388"/>
          <p14:tracePt t="15598" x="3509963" y="1839913"/>
          <p14:tracePt t="15735" x="3509963" y="1847850"/>
          <p14:tracePt t="15750" x="3509963" y="1857375"/>
          <p14:tracePt t="15751" x="3509963" y="1866900"/>
          <p14:tracePt t="16286" x="3509963" y="1874838"/>
          <p14:tracePt t="16296" x="3500438" y="1893888"/>
          <p14:tracePt t="16311" x="3500438" y="1901825"/>
          <p14:tracePt t="16319" x="3500438" y="1911350"/>
          <p14:tracePt t="16327" x="3500438" y="1919288"/>
          <p14:tracePt t="16391" x="3500438" y="1928813"/>
          <p14:tracePt t="16422" x="3500438" y="1938338"/>
          <p14:tracePt t="16463" x="3500438" y="1946275"/>
          <p14:tracePt t="16495" x="3500438" y="1955800"/>
          <p14:tracePt t="16511" x="3500438" y="1965325"/>
          <p14:tracePt t="16518" x="3482975" y="1982788"/>
          <p14:tracePt t="16559" x="3482975" y="1990725"/>
          <p14:tracePt t="16570" x="3482975" y="2000250"/>
          <p14:tracePt t="16598" x="3473450" y="2009775"/>
          <p14:tracePt t="16615" x="3473450" y="2017713"/>
          <p14:tracePt t="16639" x="3465513" y="2027238"/>
          <p14:tracePt t="16702" x="3455988" y="2044700"/>
          <p14:tracePt t="16718" x="3455988" y="2054225"/>
          <p14:tracePt t="16734" x="3446463" y="2062163"/>
          <p14:tracePt t="16759" x="3446463" y="2081213"/>
          <p14:tracePt t="16895" x="3446463" y="2089150"/>
          <p14:tracePt t="16903" x="3446463" y="2108200"/>
          <p14:tracePt t="16934" x="3438525" y="2116138"/>
          <p14:tracePt t="16974" x="3438525" y="2133600"/>
          <p14:tracePt t="16982" x="3429000" y="2143125"/>
          <p14:tracePt t="17007" x="3429000" y="2152650"/>
          <p14:tracePt t="17022" x="3429000" y="2160588"/>
          <p14:tracePt t="17031" x="3429000" y="2170113"/>
          <p14:tracePt t="17046" x="3419475" y="2179638"/>
          <p14:tracePt t="17063" x="3419475" y="2187575"/>
          <p14:tracePt t="17072" x="3419475" y="2197100"/>
          <p14:tracePt t="17094" x="3419475" y="2205038"/>
          <p14:tracePt t="17167" x="3419475" y="2214563"/>
          <p14:tracePt t="17239" x="3419475" y="2224088"/>
          <p14:tracePt t="17246" x="3419475" y="2232025"/>
          <p14:tracePt t="17262" x="3419475" y="2251075"/>
          <p14:tracePt t="17318" x="3419475" y="2259013"/>
          <p14:tracePt t="17335" x="3419475" y="2268538"/>
          <p14:tracePt t="17351" x="3419475" y="2276475"/>
          <p14:tracePt t="17367" x="3419475" y="2286000"/>
          <p14:tracePt t="17375" x="3419475" y="2295525"/>
          <p14:tracePt t="17383" x="3429000" y="2303463"/>
          <p14:tracePt t="17407" x="3429000" y="2312988"/>
          <p14:tracePt t="17407" x="3429000" y="2322513"/>
          <p14:tracePt t="17422" x="3429000" y="2330450"/>
          <p14:tracePt t="17439" x="3429000" y="2347913"/>
          <p14:tracePt t="17456" x="3429000" y="2366963"/>
          <p14:tracePt t="17472" x="3438525" y="2384425"/>
          <p14:tracePt t="17511" x="3438525" y="2393950"/>
          <p14:tracePt t="17522" x="3446463" y="2401888"/>
          <p14:tracePt t="17522" x="3446463" y="2411413"/>
          <p14:tracePt t="17567" x="3446463" y="2419350"/>
          <p14:tracePt t="17575" x="3455988" y="2428875"/>
          <p14:tracePt t="17582" x="3455988" y="2438400"/>
          <p14:tracePt t="17605" x="3455988" y="2446338"/>
          <p14:tracePt t="17606" x="3455988" y="2455863"/>
          <p14:tracePt t="17622" x="3455988" y="2482850"/>
          <p14:tracePt t="17639" x="3455988" y="2490788"/>
          <p14:tracePt t="17655" x="3465513" y="2509838"/>
          <p14:tracePt t="17672" x="3465513" y="2517775"/>
          <p14:tracePt t="17689" x="3465513" y="2527300"/>
          <p14:tracePt t="17705" x="3465513" y="2536825"/>
          <p14:tracePt t="17848" x="3465513" y="2554288"/>
          <p14:tracePt t="17856" x="3473450" y="2554288"/>
          <p14:tracePt t="17864" x="3473450" y="2562225"/>
          <p14:tracePt t="17887" x="3482975" y="2571750"/>
          <p14:tracePt t="17903" x="3482975" y="2581275"/>
          <p14:tracePt t="17927" x="3482975" y="2589213"/>
          <p14:tracePt t="18184" x="3482975" y="2608263"/>
          <p14:tracePt t="18191" x="3482975" y="2625725"/>
          <p14:tracePt t="18207" x="3482975" y="2643188"/>
          <p14:tracePt t="18208" x="3482975" y="2652713"/>
          <p14:tracePt t="18225" x="3482975" y="2660650"/>
          <p14:tracePt t="18241" x="3482975" y="2670175"/>
          <p14:tracePt t="18376" x="3482975" y="2679700"/>
          <p14:tracePt t="18392" x="3473450" y="2687638"/>
          <p14:tracePt t="18399" x="3473450" y="2697163"/>
          <p14:tracePt t="18414" x="3473450" y="2705100"/>
          <p14:tracePt t="18432" x="3473450" y="2714625"/>
          <p14:tracePt t="18433" x="3473450" y="2724150"/>
          <p14:tracePt t="18442" x="3473450" y="2741613"/>
          <p14:tracePt t="18458" x="3465513" y="2768600"/>
          <p14:tracePt t="18474" x="3465513" y="2776538"/>
          <p14:tracePt t="18492" x="3465513" y="2786063"/>
          <p14:tracePt t="18508" x="3455988" y="2803525"/>
          <p14:tracePt t="18524" x="3455988" y="2813050"/>
          <p14:tracePt t="18559" x="3446463" y="2822575"/>
          <p14:tracePt t="18574" x="3446463" y="2840038"/>
          <p14:tracePt t="18575" x="3446463" y="2847975"/>
          <p14:tracePt t="18592" x="3438525" y="2867025"/>
          <p14:tracePt t="18632" x="3438525" y="2874963"/>
          <p14:tracePt t="18641" x="3438525" y="2884488"/>
          <p14:tracePt t="18651" x="3438525" y="2894013"/>
          <p14:tracePt t="18659" x="3429000" y="2901950"/>
          <p14:tracePt t="18695" x="3429000" y="2911475"/>
          <p14:tracePt t="18698" x="3429000" y="2928938"/>
          <p14:tracePt t="18728" x="3429000" y="2938463"/>
          <p14:tracePt t="18728" x="3429000" y="2946400"/>
          <p14:tracePt t="18742" x="3429000" y="2955925"/>
          <p14:tracePt t="18758" x="3429000" y="2973388"/>
          <p14:tracePt t="18776" x="3429000" y="2982913"/>
          <p14:tracePt t="18792" x="3429000" y="3000375"/>
          <p14:tracePt t="18808" x="3429000" y="3009900"/>
          <p14:tracePt t="18826" x="3429000" y="3027363"/>
          <p14:tracePt t="18842" x="3429000" y="3044825"/>
          <p14:tracePt t="18859" x="3429000" y="3062288"/>
          <p14:tracePt t="18875" x="3429000" y="3081338"/>
          <p14:tracePt t="18911" x="3429000" y="3089275"/>
          <p14:tracePt t="18916" x="3429000" y="3098800"/>
          <p14:tracePt t="18926" x="3429000" y="3108325"/>
          <p14:tracePt t="18943" x="3429000" y="3133725"/>
          <p14:tracePt t="18959" x="3429000" y="3170238"/>
          <p14:tracePt t="18976" x="3429000" y="3197225"/>
          <p14:tracePt t="18992" x="3429000" y="3214688"/>
          <p14:tracePt t="19009" x="3429000" y="3241675"/>
          <p14:tracePt t="19026" x="3429000" y="3259138"/>
          <p14:tracePt t="19043" x="3429000" y="3276600"/>
          <p14:tracePt t="19059" x="3429000" y="3303588"/>
          <p14:tracePt t="19076" x="3429000" y="3322638"/>
          <p14:tracePt t="19093" x="3429000" y="3357563"/>
          <p14:tracePt t="19110" x="3429000" y="3375025"/>
          <p14:tracePt t="19126" x="3429000" y="3394075"/>
          <p14:tracePt t="19143" x="3429000" y="3429000"/>
          <p14:tracePt t="19264" x="3438525" y="3438525"/>
          <p14:tracePt t="19615" x="3438525" y="3429000"/>
          <p14:tracePt t="19623" x="3438525" y="3419475"/>
          <p14:tracePt t="19640" x="3438525" y="3402013"/>
          <p14:tracePt t="19648" x="3438525" y="3384550"/>
          <p14:tracePt t="19656" x="3438525" y="3375025"/>
          <p14:tracePt t="19665" x="3446463" y="3357563"/>
          <p14:tracePt t="19678" x="3455988" y="3348038"/>
          <p14:tracePt t="19694" x="3455988" y="3340100"/>
          <p14:tracePt t="20127" x="3455988" y="3330575"/>
          <p14:tracePt t="20135" x="3446463" y="3322638"/>
          <p14:tracePt t="20144" x="3446463" y="3295650"/>
          <p14:tracePt t="20148" x="3446463" y="3276600"/>
          <p14:tracePt t="20161" x="3438525" y="3241675"/>
          <p14:tracePt t="20178" x="3438525" y="3205163"/>
          <p14:tracePt t="20194" x="3438525" y="3179763"/>
          <p14:tracePt t="20211" x="3419475" y="3152775"/>
          <p14:tracePt t="20228" x="3419475" y="3133725"/>
          <p14:tracePt t="20244" x="3419475" y="3125788"/>
          <p14:tracePt t="20261" x="3419475" y="3116263"/>
          <p14:tracePt t="20278" x="3419475" y="3098800"/>
          <p14:tracePt t="20294" x="3429000" y="3081338"/>
          <p14:tracePt t="20311" x="3429000" y="3071813"/>
          <p14:tracePt t="20328" x="3429000" y="3054350"/>
          <p14:tracePt t="20345" x="3429000" y="3044825"/>
          <p14:tracePt t="20362" x="3429000" y="3036888"/>
          <p14:tracePt t="20378" x="3438525" y="3017838"/>
          <p14:tracePt t="20396" x="3438525" y="3000375"/>
          <p14:tracePt t="20412" x="3455988" y="2973388"/>
          <p14:tracePt t="20429" x="3455988" y="2946400"/>
          <p14:tracePt t="20445" x="3455988" y="2901950"/>
          <p14:tracePt t="20462" x="3465513" y="2857500"/>
          <p14:tracePt t="20479" x="3473450" y="2803525"/>
          <p14:tracePt t="20496" x="3482975" y="2759075"/>
          <p14:tracePt t="20528" x="3490913" y="2724150"/>
          <p14:tracePt t="20529" x="3490913" y="2679700"/>
          <p14:tracePt t="20545" x="3509963" y="2616200"/>
          <p14:tracePt t="20563" x="3509963" y="2589213"/>
          <p14:tracePt t="20579" x="3517900" y="2536825"/>
          <p14:tracePt t="20595" x="3517900" y="2500313"/>
          <p14:tracePt t="20613" x="3517900" y="2465388"/>
          <p14:tracePt t="20629" x="3527425" y="2438400"/>
          <p14:tracePt t="20646" x="3527425" y="2401888"/>
          <p14:tracePt t="20663" x="3527425" y="2374900"/>
          <p14:tracePt t="20680" x="3527425" y="2347913"/>
          <p14:tracePt t="20696" x="3527425" y="2330450"/>
          <p14:tracePt t="20713" x="3527425" y="2295525"/>
          <p14:tracePt t="20730" x="3527425" y="2268538"/>
          <p14:tracePt t="20746" x="3527425" y="2241550"/>
          <p14:tracePt t="20763" x="3527425" y="2232025"/>
          <p14:tracePt t="20780" x="3527425" y="2205038"/>
          <p14:tracePt t="20796" x="3527425" y="2187575"/>
          <p14:tracePt t="20813" x="3527425" y="2160588"/>
          <p14:tracePt t="20829" x="3527425" y="2143125"/>
          <p14:tracePt t="20847" x="3527425" y="2116138"/>
          <p14:tracePt t="20847" x="3527425" y="2098675"/>
          <p14:tracePt t="20864" x="3527425" y="2062163"/>
          <p14:tracePt t="20880" x="3536950" y="2027238"/>
          <p14:tracePt t="20897" x="3544888" y="2000250"/>
          <p14:tracePt t="20913" x="3544888" y="1973263"/>
          <p14:tracePt t="20930" x="3544888" y="1955800"/>
          <p14:tracePt t="20947" x="3544888" y="1938338"/>
          <p14:tracePt t="20963" x="3544888" y="1901825"/>
          <p14:tracePt t="20980" x="3544888" y="1884363"/>
          <p14:tracePt t="20997" x="3544888" y="1857375"/>
          <p14:tracePt t="21013" x="3544888" y="1830388"/>
          <p14:tracePt t="21030" x="3544888" y="1795463"/>
          <p14:tracePt t="21046" x="3554413" y="1731963"/>
          <p14:tracePt t="21064" x="3554413" y="1697038"/>
          <p14:tracePt t="21080" x="3562350" y="1660525"/>
          <p14:tracePt t="21097" x="3562350" y="1625600"/>
          <p14:tracePt t="21114" x="3571875" y="1581150"/>
          <p14:tracePt t="21130" x="3571875" y="1544638"/>
          <p14:tracePt t="21147" x="3571875" y="1500188"/>
          <p14:tracePt t="21163" x="3571875" y="1473200"/>
          <p14:tracePt t="21180" x="3571875" y="1438275"/>
          <p14:tracePt t="21197" x="3581400" y="1411288"/>
          <p14:tracePt t="21213" x="3589338" y="1374775"/>
          <p14:tracePt t="21231" x="3589338" y="1357313"/>
          <p14:tracePt t="21247" x="3589338" y="1339850"/>
          <p14:tracePt t="21264" x="3589338" y="1322388"/>
          <p14:tracePt t="21281" x="3589338" y="1303338"/>
          <p14:tracePt t="21297" x="3589338" y="1295400"/>
          <p14:tracePt t="21314" x="3589338" y="1268413"/>
          <p14:tracePt t="21331" x="3589338" y="1258888"/>
          <p14:tracePt t="21347" x="3589338" y="1241425"/>
          <p14:tracePt t="21364" x="3589338" y="1223963"/>
          <p14:tracePt t="21381" x="3589338" y="1214438"/>
          <p14:tracePt t="21398" x="3608388" y="1187450"/>
          <p14:tracePt t="21688" x="3608388" y="1196975"/>
          <p14:tracePt t="21704" x="3608388" y="1204913"/>
          <p14:tracePt t="21712" x="3608388" y="1214438"/>
          <p14:tracePt t="21731" x="3608388" y="1223963"/>
          <p14:tracePt t="21731" x="3608388" y="1231900"/>
          <p14:tracePt t="21775" x="3608388" y="1250950"/>
          <p14:tracePt t="21800" x="3608388" y="1258888"/>
          <p14:tracePt t="21807" x="3598863" y="1258888"/>
          <p14:tracePt t="21871" x="3598863" y="1268413"/>
          <p14:tracePt t="21895" x="3598863" y="1285875"/>
          <p14:tracePt t="21919" x="3598863" y="1295400"/>
          <p14:tracePt t="21943" x="3598863" y="1312863"/>
          <p14:tracePt t="21959" x="3598863" y="1322388"/>
          <p14:tracePt t="21983" x="3598863" y="1339850"/>
          <p14:tracePt t="21999" x="3598863" y="1347788"/>
          <p14:tracePt t="22015" x="3598863" y="1366838"/>
          <p14:tracePt t="22024" x="3581400" y="1374775"/>
          <p14:tracePt t="22048" x="3581400" y="1384300"/>
          <p14:tracePt t="22055" x="3581400" y="1393825"/>
          <p14:tracePt t="22088" x="3581400" y="1401763"/>
          <p14:tracePt t="22096" x="3581400" y="1411288"/>
          <p14:tracePt t="22111" x="3581400" y="1419225"/>
          <p14:tracePt t="22152" x="3571875" y="1428750"/>
          <p14:tracePt t="22192" x="3571875" y="1446213"/>
          <p14:tracePt t="22232" x="3571875" y="1455738"/>
          <p14:tracePt t="22287" x="3571875" y="1473200"/>
          <p14:tracePt t="22336" x="3571875" y="1482725"/>
          <p14:tracePt t="22376" x="3571875" y="1490663"/>
          <p14:tracePt t="22391" x="3571875" y="1500188"/>
          <p14:tracePt t="22400" x="3571875" y="1509713"/>
          <p14:tracePt t="22423" x="3562350" y="1517650"/>
          <p14:tracePt t="22447" x="3562350" y="1527175"/>
          <p14:tracePt t="22487" x="3562350" y="1536700"/>
          <p14:tracePt t="22504" x="3562350" y="1544638"/>
          <p14:tracePt t="22515" x="3562350" y="1554163"/>
          <p14:tracePt t="22552" x="3554413" y="1562100"/>
          <p14:tracePt t="22576" x="3554413" y="1571625"/>
          <p14:tracePt t="22591" x="3554413" y="1581150"/>
          <p14:tracePt t="22615" x="3554413" y="1589088"/>
          <p14:tracePt t="22623" x="3554413" y="1598613"/>
          <p14:tracePt t="22639" x="3554413" y="1608138"/>
          <p14:tracePt t="22649" x="3544888" y="1608138"/>
          <p14:tracePt t="22680" x="3544888" y="1616075"/>
          <p14:tracePt t="22695" x="3544888" y="1625600"/>
          <p14:tracePt t="22711" x="3544888" y="1633538"/>
          <p14:tracePt t="22728" x="3544888" y="1643063"/>
          <p14:tracePt t="22740" x="3544888" y="1652588"/>
          <p14:tracePt t="22741" x="3544888" y="1660525"/>
          <p14:tracePt t="22750" x="3544888" y="1670050"/>
          <p14:tracePt t="22766" x="3536950" y="1687513"/>
          <p14:tracePt t="22815" x="3536950" y="1697038"/>
          <p14:tracePt t="22815" x="3527425" y="1714500"/>
          <p14:tracePt t="22863" x="3527425" y="1724025"/>
          <p14:tracePt t="22872" x="3527425" y="1731963"/>
          <p14:tracePt t="22880" x="3527425" y="1741488"/>
          <p14:tracePt t="22884" x="3517900" y="1751013"/>
          <p14:tracePt t="22900" x="3517900" y="1768475"/>
          <p14:tracePt t="22918" x="3517900" y="1776413"/>
          <p14:tracePt t="22934" x="3517900" y="1795463"/>
          <p14:tracePt t="22950" x="3509963" y="1803400"/>
          <p14:tracePt t="22968" x="3509963" y="1822450"/>
          <p14:tracePt t="22984" x="3500438" y="1830388"/>
          <p14:tracePt t="23001" x="3490913" y="1847850"/>
          <p14:tracePt t="23048" x="3490913" y="1857375"/>
          <p14:tracePt t="23057" x="3490913" y="1866900"/>
          <p14:tracePt t="23058" x="3490913" y="1874838"/>
          <p14:tracePt t="23067" x="3490913" y="1884363"/>
          <p14:tracePt t="23084" x="3490913" y="1893888"/>
          <p14:tracePt t="23101" x="3490913" y="1911350"/>
          <p14:tracePt t="23117" x="3490913" y="1928813"/>
          <p14:tracePt t="23135" x="3490913" y="1946275"/>
          <p14:tracePt t="23151" x="3473450" y="1973263"/>
          <p14:tracePt t="23167" x="3473450" y="1982788"/>
          <p14:tracePt t="23184" x="3473450" y="1990725"/>
          <p14:tracePt t="23223" x="3473450" y="2000250"/>
          <p14:tracePt t="23231" x="3473450" y="2009775"/>
          <p14:tracePt t="23243" x="3473450" y="2017713"/>
          <p14:tracePt t="23251" x="3473450" y="2044700"/>
          <p14:tracePt t="23268" x="3473450" y="2062163"/>
          <p14:tracePt t="23285" x="3473450" y="2081213"/>
          <p14:tracePt t="23302" x="3473450" y="2098675"/>
          <p14:tracePt t="23318" x="3473450" y="2116138"/>
          <p14:tracePt t="23334" x="3473450" y="2125663"/>
          <p14:tracePt t="23352" x="3473450" y="2143125"/>
          <p14:tracePt t="23368" x="3473450" y="2152650"/>
          <p14:tracePt t="23407" x="3473450" y="2160588"/>
          <p14:tracePt t="23423" x="3473450" y="2170113"/>
          <p14:tracePt t="23432" x="3473450" y="2179638"/>
          <p14:tracePt t="23435" x="3473450" y="2187575"/>
          <p14:tracePt t="23452" x="3473450" y="2197100"/>
          <p14:tracePt t="23488" x="3473450" y="2205038"/>
          <p14:tracePt t="23488" x="3473450" y="2214563"/>
          <p14:tracePt t="23502" x="3473450" y="2224088"/>
          <p14:tracePt t="23518" x="3473450" y="2241550"/>
          <p14:tracePt t="23534" x="3473450" y="2259013"/>
          <p14:tracePt t="23552" x="3473450" y="2286000"/>
          <p14:tracePt t="23568" x="3473450" y="2303463"/>
          <p14:tracePt t="23608" x="3473450" y="2312988"/>
          <p14:tracePt t="23631" x="3473450" y="2322513"/>
          <p14:tracePt t="23648" x="3473450" y="2330450"/>
          <p14:tracePt t="23653" x="3473450" y="2339975"/>
          <p14:tracePt t="23671" x="3473450" y="2347913"/>
          <p14:tracePt t="23677" x="3473450" y="2357438"/>
          <p14:tracePt t="23685" x="3473450" y="2374900"/>
          <p14:tracePt t="23702" x="3473450" y="2393950"/>
          <p14:tracePt t="23718" x="3473450" y="2419350"/>
          <p14:tracePt t="23736" x="3473450" y="2455863"/>
          <p14:tracePt t="23753" x="3473450" y="2500313"/>
          <p14:tracePt t="23769" x="3473450" y="2536825"/>
          <p14:tracePt t="23785" x="3473450" y="2571750"/>
          <p14:tracePt t="23802" x="3473450" y="2625725"/>
          <p14:tracePt t="23819" x="3473450" y="2660650"/>
          <p14:tracePt t="23835" x="3473450" y="2687638"/>
          <p14:tracePt t="23853" x="3465513" y="2724150"/>
          <p14:tracePt t="23869" x="3455988" y="2759075"/>
          <p14:tracePt t="23885" x="3446463" y="2795588"/>
          <p14:tracePt t="23902" x="3446463" y="2847975"/>
          <p14:tracePt t="23920" x="3438525" y="2874963"/>
          <p14:tracePt t="23936" x="3429000" y="2911475"/>
          <p14:tracePt t="23952" x="3429000" y="2938463"/>
          <p14:tracePt t="23970" x="3429000" y="2955925"/>
          <p14:tracePt t="23986" x="3429000" y="2973388"/>
          <p14:tracePt t="24002" x="3429000" y="2990850"/>
          <p14:tracePt t="24019" x="3429000" y="3000375"/>
          <p14:tracePt t="24036" x="3429000" y="3009900"/>
          <p14:tracePt t="24053" x="3429000" y="3017838"/>
          <p14:tracePt t="24069" x="3429000" y="3027363"/>
          <p14:tracePt t="24104" x="3429000" y="3044825"/>
          <p14:tracePt t="24104" x="3429000" y="3054350"/>
          <p14:tracePt t="24119" x="3429000" y="3062288"/>
          <p14:tracePt t="24136" x="3429000" y="3081338"/>
          <p14:tracePt t="24288" x="3429000" y="3089275"/>
          <p14:tracePt t="24616" x="3429000" y="3081338"/>
          <p14:tracePt t="24632" x="3429000" y="3062288"/>
          <p14:tracePt t="24647" x="3429000" y="3044825"/>
          <p14:tracePt t="24655" x="3429000" y="3036888"/>
          <p14:tracePt t="24671" x="3429000" y="3017838"/>
          <p14:tracePt t="24671" x="3429000" y="3009900"/>
          <p14:tracePt t="24688" x="3429000" y="2990850"/>
          <p14:tracePt t="24704" x="3429000" y="2973388"/>
          <p14:tracePt t="24720" x="3429000" y="2946400"/>
          <p14:tracePt t="24737" x="3411538" y="2928938"/>
          <p14:tracePt t="24754" x="3411538" y="2884488"/>
          <p14:tracePt t="24771" x="3411538" y="2867025"/>
          <p14:tracePt t="24787" x="3411538" y="2830513"/>
          <p14:tracePt t="24804" x="3411538" y="2803525"/>
          <p14:tracePt t="24821" x="3411538" y="2768600"/>
          <p14:tracePt t="24838" x="3411538" y="2741613"/>
          <p14:tracePt t="24854" x="3411538" y="2714625"/>
          <p14:tracePt t="24854" x="3411538" y="2705100"/>
          <p14:tracePt t="24887" x="3411538" y="2679700"/>
          <p14:tracePt t="24888" x="3419475" y="2643188"/>
          <p14:tracePt t="24904" x="3419475" y="2625725"/>
          <p14:tracePt t="24921" x="3419475" y="2598738"/>
          <p14:tracePt t="24937" x="3419475" y="2589213"/>
          <p14:tracePt t="24955" x="3419475" y="2562225"/>
          <p14:tracePt t="24972" x="3438525" y="2554288"/>
          <p14:tracePt t="24988" x="3438525" y="2536825"/>
          <p14:tracePt t="25005" x="3446463" y="2517775"/>
          <p14:tracePt t="25021" x="3455988" y="2490788"/>
          <p14:tracePt t="25038" x="3465513" y="2455863"/>
          <p14:tracePt t="25038" x="3465513" y="2438400"/>
          <p14:tracePt t="25056" x="3482975" y="2401888"/>
          <p14:tracePt t="25071" x="3482975" y="2384425"/>
          <p14:tracePt t="25088" x="3482975" y="2366963"/>
          <p14:tracePt t="25105" x="3482975" y="2347913"/>
          <p14:tracePt t="25122" x="3482975" y="2339975"/>
          <p14:tracePt t="25138" x="3482975" y="2322513"/>
          <p14:tracePt t="25155" x="3482975" y="2303463"/>
          <p14:tracePt t="25171" x="3500438" y="2276475"/>
          <p14:tracePt t="25189" x="3500438" y="2268538"/>
          <p14:tracePt t="25205" x="3500438" y="2251075"/>
          <p14:tracePt t="25221" x="3509963" y="2232025"/>
          <p14:tracePt t="25238" x="3509963" y="2224088"/>
          <p14:tracePt t="25255" x="3509963" y="2205038"/>
          <p14:tracePt t="25272" x="3509963" y="2197100"/>
          <p14:tracePt t="25288" x="3509963" y="2187575"/>
          <p14:tracePt t="25306" x="3509963" y="2179638"/>
          <p14:tracePt t="25322" x="3509963" y="2170113"/>
          <p14:tracePt t="25338" x="3527425" y="2152650"/>
          <p14:tracePt t="25415" x="3527425" y="2133600"/>
          <p14:tracePt t="25440" x="3527425" y="2125663"/>
          <p14:tracePt t="25463" x="3527425" y="2116138"/>
          <p14:tracePt t="25479" x="3527425" y="2098675"/>
          <p14:tracePt t="25527" x="3527425" y="2081213"/>
          <p14:tracePt t="25539" x="3527425" y="2071688"/>
          <p14:tracePt t="25556" x="3536950" y="2071688"/>
          <p14:tracePt t="25575" x="3536950" y="2054225"/>
          <p14:tracePt t="25703" x="3544888" y="2054225"/>
          <p14:tracePt t="26239" x="3554413" y="2054225"/>
          <p14:tracePt t="26344" x="3562350" y="2054225"/>
          <p14:tracePt t="26416" x="3571875" y="2054225"/>
          <p14:tracePt t="26512" x="3581400" y="2054225"/>
          <p14:tracePt t="26575" x="3581400" y="2062163"/>
          <p14:tracePt t="26615" x="3589338" y="2062163"/>
          <p14:tracePt t="26648" x="3598863" y="2071688"/>
          <p14:tracePt t="26655" x="3608388" y="2071688"/>
          <p14:tracePt t="26663" x="3608388" y="2081213"/>
          <p14:tracePt t="26680" x="3616325" y="2089150"/>
          <p14:tracePt t="26696" x="3625850" y="2089150"/>
          <p14:tracePt t="26699" x="3633788" y="2089150"/>
          <p14:tracePt t="26708" x="3643313" y="2098675"/>
          <p14:tracePt t="27087" x="3652838" y="2098675"/>
          <p14:tracePt t="27176" x="3660775" y="2098675"/>
          <p14:tracePt t="27216" x="3670300" y="2098675"/>
          <p14:tracePt t="27224" x="3679825" y="2098675"/>
          <p14:tracePt t="27255" x="3687763" y="2098675"/>
          <p14:tracePt t="27264" x="3697288" y="2098675"/>
          <p14:tracePt t="27288" x="3705225" y="2098675"/>
          <p14:tracePt t="27440" x="3714750" y="2098675"/>
          <p14:tracePt t="27463" x="3724275" y="2098675"/>
          <p14:tracePt t="27567" x="3732213" y="2098675"/>
          <p14:tracePt t="27871" x="3732213" y="2108200"/>
          <p14:tracePt t="27936" x="3741738" y="2108200"/>
          <p14:tracePt t="27959" x="3759200" y="2116138"/>
          <p14:tracePt t="27967" x="3768725" y="2116138"/>
          <p14:tracePt t="27984" x="3776663" y="2125663"/>
          <p14:tracePt t="28023" x="3786188" y="2125663"/>
          <p14:tracePt t="28063" x="3795713" y="2133600"/>
          <p14:tracePt t="28083" x="3803650" y="2143125"/>
          <p14:tracePt t="28084" x="3813175" y="2143125"/>
          <p14:tracePt t="28336" x="3822700" y="2143125"/>
          <p14:tracePt t="28440" x="3840163" y="2143125"/>
          <p14:tracePt t="28447" x="3867150" y="2160588"/>
          <p14:tracePt t="28464" x="3875088" y="2160588"/>
          <p14:tracePt t="28472" x="3884613" y="2160588"/>
          <p14:tracePt t="28480" x="3902075" y="2170113"/>
          <p14:tracePt t="28495" x="3911600" y="2179638"/>
          <p14:tracePt t="28496" x="3919538" y="2179638"/>
          <p14:tracePt t="28895" x="3929063" y="2179638"/>
          <p14:tracePt t="28903" x="3938588" y="2179638"/>
          <p14:tracePt t="28913" x="3965575" y="2179638"/>
          <p14:tracePt t="28914" x="3990975" y="2179638"/>
          <p14:tracePt t="28929" x="4010025" y="2179638"/>
          <p14:tracePt t="28946" x="4027488" y="2179638"/>
          <p14:tracePt t="29287" x="4037013" y="2179638"/>
          <p14:tracePt t="29304" x="4044950" y="2179638"/>
          <p14:tracePt t="29312" x="4054475" y="2179638"/>
          <p14:tracePt t="29320" x="4062413" y="2179638"/>
          <p14:tracePt t="29321" x="4071938" y="2179638"/>
          <p14:tracePt t="29351" x="4081463" y="2170113"/>
          <p14:tracePt t="29383" x="4098925" y="2160588"/>
          <p14:tracePt t="29656" x="4098925" y="2152650"/>
          <p14:tracePt t="29663" x="4108450" y="2152650"/>
          <p14:tracePt t="29663" x="4108450" y="2143125"/>
          <p14:tracePt t="29680" x="4116388" y="2143125"/>
          <p14:tracePt t="29681" x="4116388" y="2133600"/>
          <p14:tracePt t="29698" x="4125913" y="2116138"/>
          <p14:tracePt t="30591" x="4108450" y="2125663"/>
          <p14:tracePt t="30695" x="4098925" y="2125663"/>
          <p14:tracePt t="30712" x="4089400" y="2133600"/>
          <p14:tracePt t="30720" x="4081463" y="2133600"/>
          <p14:tracePt t="30739" x="4081463" y="2143125"/>
          <p14:tracePt t="30751" x="4071938" y="2152650"/>
          <p14:tracePt t="30768" x="4062413" y="2160588"/>
          <p14:tracePt t="30783" x="4054475" y="2160588"/>
          <p14:tracePt t="30783" x="4054475" y="2170113"/>
          <p14:tracePt t="30799" x="4044950" y="2179638"/>
          <p14:tracePt t="30839" x="4044950" y="2187575"/>
          <p14:tracePt t="30887" x="4037013" y="2187575"/>
          <p14:tracePt t="30904" x="4027488" y="2187575"/>
          <p14:tracePt t="30916" x="4017963" y="2187575"/>
          <p14:tracePt t="30917" x="4010025" y="2197100"/>
          <p14:tracePt t="30933" x="3990975" y="2205038"/>
          <p14:tracePt t="30950" x="3973513" y="2214563"/>
          <p14:tracePt t="30966" x="3965575" y="2214563"/>
          <p14:tracePt t="31015" x="3956050" y="2214563"/>
          <p14:tracePt t="31047" x="3946525" y="2214563"/>
          <p14:tracePt t="31063" x="3938588" y="2214563"/>
          <p14:tracePt t="31080" x="3929063" y="2214563"/>
          <p14:tracePt t="31088" x="3911600" y="2214563"/>
          <p14:tracePt t="31103" x="3902075" y="2214563"/>
          <p14:tracePt t="31111" x="3894138" y="2214563"/>
          <p14:tracePt t="31122" x="3884613" y="2214563"/>
          <p14:tracePt t="31191" x="3875088" y="2214563"/>
          <p14:tracePt t="31199" x="3857625" y="2214563"/>
          <p14:tracePt t="31207" x="3848100" y="2214563"/>
          <p14:tracePt t="31216" x="3822700" y="2205038"/>
          <p14:tracePt t="31216" x="3813175" y="2205038"/>
          <p14:tracePt t="31224" x="3795713" y="2197100"/>
          <p14:tracePt t="31234" x="3768725" y="2179638"/>
          <p14:tracePt t="31251" x="3768725" y="2170113"/>
          <p14:tracePt t="31267" x="3759200" y="2170113"/>
          <p14:tracePt t="31328" x="3751263" y="2170113"/>
          <p14:tracePt t="31336" x="3741738" y="2160588"/>
          <p14:tracePt t="31351" x="3724275" y="2143125"/>
          <p14:tracePt t="31352" x="3705225" y="2125663"/>
          <p14:tracePt t="31368" x="3679825" y="2108200"/>
          <p14:tracePt t="31384" x="3670300" y="2098675"/>
          <p14:tracePt t="31401" x="3660775" y="2089150"/>
          <p14:tracePt t="31417" x="3652838" y="2081213"/>
          <p14:tracePt t="31904" x="3670300" y="2081213"/>
          <p14:tracePt t="31912" x="3670300" y="2089150"/>
          <p14:tracePt t="31912" x="3687763" y="2098675"/>
          <p14:tracePt t="31935" x="3697288" y="2108200"/>
          <p14:tracePt t="31951" x="3714750" y="2125663"/>
          <p14:tracePt t="31991" x="3724275" y="2133600"/>
          <p14:tracePt t="32040" x="3724275" y="2143125"/>
          <p14:tracePt t="32048" x="3741738" y="2143125"/>
          <p14:tracePt t="32056" x="3751263" y="2143125"/>
          <p14:tracePt t="32069" x="3759200" y="2152650"/>
          <p14:tracePt t="32069" x="3776663" y="2160588"/>
          <p14:tracePt t="32085" x="3803650" y="2170113"/>
          <p14:tracePt t="32103" x="3822700" y="2170113"/>
          <p14:tracePt t="32119" x="3830638" y="2179638"/>
          <p14:tracePt t="32135" x="3848100" y="2179638"/>
          <p14:tracePt t="32152" x="3857625" y="2179638"/>
          <p14:tracePt t="32192" x="3875088" y="2187575"/>
          <p14:tracePt t="32216" x="3884613" y="2187575"/>
          <p14:tracePt t="32232" x="3902075" y="2187575"/>
          <p14:tracePt t="32272" x="3911600" y="2187575"/>
          <p14:tracePt t="32288" x="3919538" y="2187575"/>
          <p14:tracePt t="32304" x="3938588" y="2187575"/>
          <p14:tracePt t="32335" x="3946525" y="2187575"/>
          <p14:tracePt t="32344" x="3956050" y="2187575"/>
          <p14:tracePt t="32360" x="3965575" y="2187575"/>
          <p14:tracePt t="32383" x="3973513" y="2187575"/>
          <p14:tracePt t="32399" x="3983038" y="2187575"/>
          <p14:tracePt t="32415" x="3990975" y="2179638"/>
          <p14:tracePt t="32440" x="4010025" y="2170113"/>
          <p14:tracePt t="32456" x="4017963" y="2170113"/>
          <p14:tracePt t="32463" x="4027488" y="2160588"/>
          <p14:tracePt t="32471" x="4027488" y="2152650"/>
          <p14:tracePt t="32475" x="4037013" y="2152650"/>
          <p14:tracePt t="32504" x="4054475" y="2143125"/>
          <p14:tracePt t="32504" x="4062413" y="2133600"/>
          <p14:tracePt t="32552" x="4071938" y="2125663"/>
          <p14:tracePt t="32575" x="4089400" y="2125663"/>
          <p14:tracePt t="32583" x="4089400" y="2116138"/>
          <p14:tracePt t="32591" x="4098925" y="2116138"/>
          <p14:tracePt t="32604" x="4108450" y="2108200"/>
          <p14:tracePt t="32604" x="4116388" y="2098675"/>
          <p14:tracePt t="32620" x="4133850" y="2098675"/>
          <p14:tracePt t="32636" x="4143375" y="2089150"/>
          <p14:tracePt t="32679" x="4152900" y="2089150"/>
          <p14:tracePt t="32687" x="4152900" y="2081213"/>
          <p14:tracePt t="32871" x="4143375" y="2081213"/>
          <p14:tracePt t="32886" x="4133850" y="2081213"/>
          <p14:tracePt t="32894" x="4125913" y="2081213"/>
          <p14:tracePt t="32904" x="4116388" y="2089150"/>
          <p14:tracePt t="32921" x="4089400" y="2108200"/>
          <p14:tracePt t="32939" x="4071938" y="2116138"/>
          <p14:tracePt t="32954" x="4044950" y="2133600"/>
          <p14:tracePt t="32971" x="4037013" y="2133600"/>
          <p14:tracePt t="32988" x="4027488" y="2143125"/>
          <p14:tracePt t="33004" x="4017963" y="2143125"/>
          <p14:tracePt t="33021" x="4010025" y="2143125"/>
          <p14:tracePt t="33037" x="3983038" y="2160588"/>
          <p14:tracePt t="33055" x="3956050" y="2160588"/>
          <p14:tracePt t="33071" x="3938588" y="2170113"/>
          <p14:tracePt t="33088" x="3919538" y="2170113"/>
          <p14:tracePt t="33105" x="3902075" y="2170113"/>
          <p14:tracePt t="33121" x="3894138" y="2170113"/>
          <p14:tracePt t="33138" x="3857625" y="2170113"/>
          <p14:tracePt t="33154" x="3840163" y="2170113"/>
          <p14:tracePt t="33171" x="3830638" y="2170113"/>
          <p14:tracePt t="33187" x="3822700" y="2170113"/>
          <p14:tracePt t="33205" x="3813175" y="2170113"/>
          <p14:tracePt t="33221" x="3803650" y="2170113"/>
          <p14:tracePt t="33237" x="3795713" y="2170113"/>
          <p14:tracePt t="33255" x="3759200" y="2170113"/>
          <p14:tracePt t="33272" x="3732213" y="2160588"/>
          <p14:tracePt t="33288" x="3697288" y="2143125"/>
          <p14:tracePt t="33304" x="3679825" y="2125663"/>
          <p14:tracePt t="33352" x="3670300" y="2125663"/>
          <p14:tracePt t="33399" x="3660775" y="2125663"/>
          <p14:tracePt t="33407" x="3652838" y="2116138"/>
          <p14:tracePt t="33423" x="3643313" y="2116138"/>
          <p14:tracePt t="33423" x="3643313" y="2108200"/>
          <p14:tracePt t="33471" x="3633788" y="2098675"/>
          <p14:tracePt t="33759" x="3643313" y="2098675"/>
          <p14:tracePt t="33767" x="3652838" y="2108200"/>
          <p14:tracePt t="33776" x="3660775" y="2116138"/>
          <p14:tracePt t="33789" x="3670300" y="2125663"/>
          <p14:tracePt t="33789" x="3679825" y="2143125"/>
          <p14:tracePt t="33806" x="3705225" y="2160588"/>
          <p14:tracePt t="33823" x="3732213" y="2179638"/>
          <p14:tracePt t="33823" x="3751263" y="2187575"/>
          <p14:tracePt t="33840" x="3795713" y="2197100"/>
          <p14:tracePt t="33856" x="3822700" y="2205038"/>
          <p14:tracePt t="33872" x="3867150" y="2205038"/>
          <p14:tracePt t="33889" x="3919538" y="2205038"/>
          <p14:tracePt t="33906" x="3946525" y="2224088"/>
          <p14:tracePt t="33922" x="3990975" y="2232025"/>
          <p14:tracePt t="33940" x="4010025" y="2232025"/>
          <p14:tracePt t="33956" x="4017963" y="2232025"/>
          <p14:tracePt t="34063" x="4027488" y="2232025"/>
          <p14:tracePt t="34088" x="4017963" y="2241550"/>
          <p14:tracePt t="34096" x="4010025" y="2241550"/>
          <p14:tracePt t="34106" x="4000500" y="2241550"/>
          <p14:tracePt t="34107" x="3983038" y="2251075"/>
          <p14:tracePt t="34123" x="3973513" y="2268538"/>
          <p14:tracePt t="34139" x="3956050" y="2286000"/>
          <p14:tracePt t="34157" x="3929063" y="2330450"/>
          <p14:tracePt t="34173" x="3894138" y="2374900"/>
          <p14:tracePt t="34190" x="3857625" y="2428875"/>
          <p14:tracePt t="34207" x="3848100" y="2473325"/>
          <p14:tracePt t="34224" x="3822700" y="2517775"/>
          <p14:tracePt t="34240" x="3795713" y="2554288"/>
          <p14:tracePt t="34257" x="3786188" y="2581275"/>
          <p14:tracePt t="34274" x="3768725" y="2625725"/>
          <p14:tracePt t="34290" x="3759200" y="2652713"/>
          <p14:tracePt t="34307" x="3751263" y="2705100"/>
          <p14:tracePt t="34324" x="3732213" y="2751138"/>
          <p14:tracePt t="34340" x="3714750" y="2813050"/>
          <p14:tracePt t="34357" x="3697288" y="2867025"/>
          <p14:tracePt t="34374" x="3687763" y="2901950"/>
          <p14:tracePt t="34390" x="3687763" y="2911475"/>
          <p14:tracePt t="34407" x="3679825" y="2928938"/>
          <p14:tracePt t="34424" x="3679825" y="2938463"/>
          <p14:tracePt t="34464" x="3670300" y="2946400"/>
          <p14:tracePt t="34487" x="3670300" y="2955925"/>
          <p14:tracePt t="34495" x="3670300" y="2965450"/>
          <p14:tracePt t="34504" x="3670300" y="2973388"/>
          <p14:tracePt t="34528" x="3670300" y="2982913"/>
          <p14:tracePt t="34543" x="3670300" y="3000375"/>
          <p14:tracePt t="34632" x="3679825" y="3009900"/>
          <p14:tracePt t="34904" x="3679825" y="3017838"/>
          <p14:tracePt t="34912" x="3679825" y="3027363"/>
          <p14:tracePt t="34967" x="3679825" y="3036888"/>
          <p14:tracePt t="35368" x="3679825" y="3044825"/>
          <p14:tracePt t="35775" x="3670300" y="3044825"/>
          <p14:tracePt t="35791" x="3660775" y="3027363"/>
          <p14:tracePt t="35808" x="3652838" y="3027363"/>
          <p14:tracePt t="35823" x="3643313" y="3017838"/>
          <p14:tracePt t="35840" x="3633788" y="3017838"/>
          <p14:tracePt t="35872" x="3633788" y="3009900"/>
          <p14:tracePt t="35879" x="3633788" y="3000375"/>
          <p14:tracePt t="35887" x="3625850" y="3000375"/>
          <p14:tracePt t="35904" x="3625850" y="2990850"/>
          <p14:tracePt t="35911" x="3616325" y="2990850"/>
          <p14:tracePt t="35912" x="3616325" y="2982913"/>
          <p14:tracePt t="35926" x="3608388" y="2982913"/>
          <p14:tracePt t="36087" x="3608388" y="2973388"/>
          <p14:tracePt t="36240" x="3616325" y="2973388"/>
          <p14:tracePt t="36295" x="3633788" y="2965450"/>
          <p14:tracePt t="36343" x="3643313" y="2965450"/>
          <p14:tracePt t="36351" x="3660775" y="2965450"/>
          <p14:tracePt t="36352" x="3670300" y="2965450"/>
          <p14:tracePt t="36360" x="3679825" y="2965450"/>
          <p14:tracePt t="36377" x="3687763" y="2965450"/>
          <p14:tracePt t="36457" x="3697288" y="2965450"/>
          <p14:tracePt t="36479" x="3714750" y="2965450"/>
          <p14:tracePt t="36479" x="3724275" y="2955925"/>
          <p14:tracePt t="36496" x="3732213" y="2946400"/>
          <p14:tracePt t="36502" x="3741738" y="2946400"/>
          <p14:tracePt t="36527" x="3751263" y="2946400"/>
          <p14:tracePt t="36544" x="3759200" y="2946400"/>
          <p14:tracePt t="36591" x="3768725" y="2946400"/>
          <p14:tracePt t="36615" x="3776663" y="2946400"/>
          <p14:tracePt t="36623" x="3795713" y="2946400"/>
          <p14:tracePt t="36647" x="3803650" y="2946400"/>
          <p14:tracePt t="36656" x="3813175" y="2946400"/>
          <p14:tracePt t="36664" x="3822700" y="2946400"/>
          <p14:tracePt t="36695" x="3830638" y="2946400"/>
          <p14:tracePt t="36727" x="3840163" y="2946400"/>
          <p14:tracePt t="36935" x="3830638" y="2946400"/>
          <p14:tracePt t="36944" x="3822700" y="2946400"/>
          <p14:tracePt t="36952" x="3813175" y="2946400"/>
          <p14:tracePt t="36962" x="3795713" y="2946400"/>
          <p14:tracePt t="36963" x="3768725" y="2946400"/>
          <p14:tracePt t="36979" x="3751263" y="2946400"/>
          <p14:tracePt t="37064" x="3741738" y="2946400"/>
          <p14:tracePt t="37079" x="3732213" y="2946400"/>
          <p14:tracePt t="37416" x="3741738" y="2946400"/>
          <p14:tracePt t="37424" x="3751263" y="2946400"/>
          <p14:tracePt t="37440" x="3768725" y="2946400"/>
          <p14:tracePt t="37448" x="3776663" y="2946400"/>
          <p14:tracePt t="37471" x="3786188" y="2946400"/>
          <p14:tracePt t="37478" x="3795713" y="2946400"/>
          <p14:tracePt t="37497" x="3803650" y="2946400"/>
          <p14:tracePt t="37497" x="3822700" y="2946400"/>
          <p14:tracePt t="37513" x="3830638" y="2946400"/>
          <p14:tracePt t="37530" x="3857625" y="2946400"/>
          <p14:tracePt t="37575" x="3867150" y="2946400"/>
          <p14:tracePt t="37592" x="3875088" y="2946400"/>
          <p14:tracePt t="37616" x="3884613" y="2946400"/>
          <p14:tracePt t="37616" x="3894138" y="2946400"/>
          <p14:tracePt t="37631" x="3902075" y="2946400"/>
          <p14:tracePt t="37640" x="3919538" y="2946400"/>
          <p14:tracePt t="37656" x="3929063" y="2946400"/>
          <p14:tracePt t="37680" x="3946525" y="2946400"/>
          <p14:tracePt t="37688" x="3956050" y="2946400"/>
          <p14:tracePt t="37696" x="3965575" y="2946400"/>
          <p14:tracePt t="37713" x="3973513" y="2946400"/>
          <p14:tracePt t="37714" x="3990975" y="2946400"/>
          <p14:tracePt t="37731" x="4000500" y="2946400"/>
          <p14:tracePt t="37747" x="4017963" y="2946400"/>
          <p14:tracePt t="37763" x="4037013" y="2946400"/>
          <p14:tracePt t="37781" x="4054475" y="2946400"/>
          <p14:tracePt t="37797" x="4071938" y="2955925"/>
          <p14:tracePt t="37813" x="4089400" y="2955925"/>
          <p14:tracePt t="37831" x="4108450" y="2955925"/>
          <p14:tracePt t="37848" x="4116388" y="2955925"/>
          <p14:tracePt t="37888" x="4133850" y="2955925"/>
          <p14:tracePt t="37903" x="4143375" y="2955925"/>
          <p14:tracePt t="37913" x="4152900" y="2955925"/>
          <p14:tracePt t="37936" x="4160838" y="2955925"/>
          <p14:tracePt t="37937" x="4170363" y="2955925"/>
          <p14:tracePt t="37948" x="4187825" y="2955925"/>
          <p14:tracePt t="37964" x="4197350" y="2955925"/>
          <p14:tracePt t="37980" x="4214813" y="2955925"/>
          <p14:tracePt t="37998" x="4224338" y="2955925"/>
          <p14:tracePt t="38014" x="4232275" y="2955925"/>
          <p14:tracePt t="38031" x="4251325" y="2955925"/>
          <p14:tracePt t="38048" x="4276725" y="2955925"/>
          <p14:tracePt t="38065" x="4295775" y="2955925"/>
          <p14:tracePt t="38081" x="4313238" y="2955925"/>
          <p14:tracePt t="38097" x="4340225" y="2965450"/>
          <p14:tracePt t="38114" x="4375150" y="2965450"/>
          <p14:tracePt t="38131" x="4419600" y="2982913"/>
          <p14:tracePt t="38147" x="4483100" y="3017838"/>
          <p14:tracePt t="38165" x="4537075" y="3027363"/>
          <p14:tracePt t="38181" x="4572000" y="3044825"/>
          <p14:tracePt t="38198" x="4589463" y="3054350"/>
          <p14:tracePt t="38215" x="4608513" y="3062288"/>
          <p14:tracePt t="38232" x="4608513" y="3071813"/>
          <p14:tracePt t="38248" x="4633913" y="3081338"/>
          <p14:tracePt t="38265" x="4652963" y="3098800"/>
          <p14:tracePt t="38281" x="4679950" y="3108325"/>
          <p14:tracePt t="38298" x="4724400" y="3125788"/>
          <p14:tracePt t="38315" x="4741863" y="3143250"/>
          <p14:tracePt t="38332" x="4776788" y="3160713"/>
          <p14:tracePt t="38348" x="4786313" y="3170238"/>
          <p14:tracePt t="38364" x="4795838" y="3170238"/>
          <p14:tracePt t="38382" x="4813300" y="3179763"/>
          <p14:tracePt t="38398" x="4822825" y="3197225"/>
          <p14:tracePt t="38415" x="4830763" y="3197225"/>
          <p14:tracePt t="38455" x="4840288" y="3205163"/>
          <p14:tracePt t="38575" x="4848225" y="3205163"/>
          <p14:tracePt t="38703" x="4857750" y="3205163"/>
          <p14:tracePt t="38815" x="4867275" y="3205163"/>
          <p14:tracePt t="38919" x="4867275" y="3197225"/>
          <p14:tracePt t="38928" x="4867275" y="3179763"/>
          <p14:tracePt t="38936" x="4857750" y="3179763"/>
          <p14:tracePt t="38943" x="4830763" y="3160713"/>
          <p14:tracePt t="38949" x="4795838" y="3152775"/>
          <p14:tracePt t="38966" x="4768850" y="3143250"/>
          <p14:tracePt t="38983" x="4759325" y="3133725"/>
          <p14:tracePt t="39000" x="4741863" y="3125788"/>
          <p14:tracePt t="39016" x="4732338" y="3125788"/>
          <p14:tracePt t="39032" x="4714875" y="3125788"/>
          <p14:tracePt t="39050" x="4687888" y="3116263"/>
          <p14:tracePt t="39066" x="4652963" y="3116263"/>
          <p14:tracePt t="39083" x="4616450" y="3116263"/>
          <p14:tracePt t="39100" x="4598988" y="3098800"/>
          <p14:tracePt t="39116" x="4581525" y="3098800"/>
          <p14:tracePt t="39175" x="4572000" y="3098800"/>
          <p14:tracePt t="39192" x="4562475" y="3098800"/>
          <p14:tracePt t="39215" x="4554538" y="3089275"/>
          <p14:tracePt t="39240" x="4545013" y="3089275"/>
          <p14:tracePt t="39271" x="4537075" y="3089275"/>
          <p14:tracePt t="39303" x="4527550" y="3089275"/>
          <p14:tracePt t="39311" x="4518025" y="3089275"/>
          <p14:tracePt t="39322" x="4510088" y="3089275"/>
          <p14:tracePt t="39322" x="4510088" y="3081338"/>
          <p14:tracePt t="39334" x="4483100" y="3081338"/>
          <p14:tracePt t="39350" x="4473575" y="3071813"/>
          <p14:tracePt t="39350" x="4456113" y="3062288"/>
          <p14:tracePt t="39367" x="4446588" y="3062288"/>
          <p14:tracePt t="39384" x="4429125" y="3062288"/>
          <p14:tracePt t="39400" x="4419600" y="3054350"/>
          <p14:tracePt t="39417" x="4394200" y="3036888"/>
          <p14:tracePt t="39434" x="4367213" y="3036888"/>
          <p14:tracePt t="39451" x="4340225" y="3027363"/>
          <p14:tracePt t="39467" x="4313238" y="3009900"/>
          <p14:tracePt t="39484" x="4303713" y="3009900"/>
          <p14:tracePt t="39500" x="4276725" y="3000375"/>
          <p14:tracePt t="39517" x="4259263" y="2990850"/>
          <p14:tracePt t="39534" x="4241800" y="2990850"/>
          <p14:tracePt t="39551" x="4224338" y="2982913"/>
          <p14:tracePt t="39567" x="4214813" y="2982913"/>
          <p14:tracePt t="39585" x="4205288" y="2982913"/>
          <p14:tracePt t="39601" x="4187825" y="2982913"/>
          <p14:tracePt t="39617" x="4179888" y="2982913"/>
          <p14:tracePt t="39635" x="4160838" y="2973388"/>
          <p14:tracePt t="39651" x="4152900" y="2973388"/>
          <p14:tracePt t="39667" x="4143375" y="2973388"/>
          <p14:tracePt t="39685" x="4125913" y="2973388"/>
          <p14:tracePt t="39701" x="4116388" y="2973388"/>
          <p14:tracePt t="39735" x="4098925" y="2973388"/>
          <p14:tracePt t="39752" x="4089400" y="2973388"/>
          <p14:tracePt t="39752" x="4071938" y="2965450"/>
          <p14:tracePt t="39768" x="4062413" y="2955925"/>
          <p14:tracePt t="39785" x="4037013" y="2955925"/>
          <p14:tracePt t="39801" x="4010025" y="2955925"/>
          <p14:tracePt t="39817" x="3983038" y="2955925"/>
          <p14:tracePt t="39834" x="3956050" y="2955925"/>
          <p14:tracePt t="39852" x="3946525" y="2955925"/>
          <p14:tracePt t="39868" x="3929063" y="2955925"/>
          <p14:tracePt t="39884" x="3919538" y="2955925"/>
          <p14:tracePt t="39902" x="3894138" y="2955925"/>
          <p14:tracePt t="39918" x="3867150" y="2955925"/>
          <p14:tracePt t="39934" x="3830638" y="2955925"/>
          <p14:tracePt t="39953" x="3803650" y="2955925"/>
          <p14:tracePt t="39968" x="3768725" y="2955925"/>
          <p14:tracePt t="39985" x="3751263" y="2955925"/>
          <p14:tracePt t="40002" x="3732213" y="2955925"/>
          <p14:tracePt t="40048" x="3714750" y="2955925"/>
          <p14:tracePt t="41206" x="3724275" y="2955925"/>
          <p14:tracePt t="41215" x="3732213" y="2955925"/>
          <p14:tracePt t="41223" x="3751263" y="2955925"/>
          <p14:tracePt t="41226" x="3759200" y="2955925"/>
          <p14:tracePt t="41236" x="3786188" y="2955925"/>
          <p14:tracePt t="41253" x="3803650" y="2955925"/>
          <p14:tracePt t="41270" x="3813175" y="2955925"/>
          <p14:tracePt t="41327" x="3822700" y="2955925"/>
          <p14:tracePt t="41334" x="3830638" y="2955925"/>
          <p14:tracePt t="41353" x="3840163" y="2955925"/>
          <p14:tracePt t="41353" x="3857625" y="2955925"/>
          <p14:tracePt t="41391" x="3867150" y="2955925"/>
          <p14:tracePt t="41406" x="3875088" y="2955925"/>
          <p14:tracePt t="41422" x="3884613" y="2955925"/>
          <p14:tracePt t="41462" x="3894138" y="2955925"/>
          <p14:tracePt t="42030" x="3884613" y="2955925"/>
          <p14:tracePt t="42038" x="3857625" y="2955925"/>
          <p14:tracePt t="42054" x="3830638" y="2946400"/>
          <p14:tracePt t="42055" x="3795713" y="2946400"/>
          <p14:tracePt t="42072" x="3786188" y="2946400"/>
          <p14:tracePt t="42088" x="3776663" y="2946400"/>
          <p14:tracePt t="42125" x="3768725" y="2946400"/>
          <p14:tracePt t="42156" x="3759200" y="2946400"/>
          <p14:tracePt t="42174" x="3732213" y="2928938"/>
          <p14:tracePt t="42174" x="3714750" y="2928938"/>
          <p14:tracePt t="42198" x="3705225" y="2928938"/>
          <p14:tracePt t="42206" x="3697288" y="2928938"/>
          <p14:tracePt t="42206" x="3687763" y="2919413"/>
          <p14:tracePt t="42470" x="3697288" y="2919413"/>
          <p14:tracePt t="42478" x="3705225" y="2919413"/>
          <p14:tracePt t="42480" x="3724275" y="2919413"/>
          <p14:tracePt t="42489" x="3759200" y="2919413"/>
          <p14:tracePt t="42506" x="3803650" y="2919413"/>
          <p14:tracePt t="42522" x="3830638" y="2919413"/>
          <p14:tracePt t="42539" x="3867150" y="2919413"/>
          <p14:tracePt t="42556" x="3894138" y="2919413"/>
          <p14:tracePt t="42573" x="3902075" y="2919413"/>
          <p14:tracePt t="42589" x="3919538" y="2919413"/>
          <p14:tracePt t="42606" x="3946525" y="2919413"/>
          <p14:tracePt t="42624" x="3973513" y="2919413"/>
          <p14:tracePt t="42639" x="4000500" y="2919413"/>
          <p14:tracePt t="42656" x="4027488" y="2919413"/>
          <p14:tracePt t="42672" x="4044950" y="2919413"/>
          <p14:tracePt t="42689" x="4054475" y="2919413"/>
          <p14:tracePt t="42706" x="4071938" y="2919413"/>
          <p14:tracePt t="42722" x="4081463" y="2919413"/>
          <p14:tracePt t="42740" x="4098925" y="2919413"/>
          <p14:tracePt t="42756" x="4116388" y="2919413"/>
          <p14:tracePt t="42773" x="4133850" y="2919413"/>
          <p14:tracePt t="42789" x="4179888" y="2919413"/>
          <p14:tracePt t="42807" x="4187825" y="2919413"/>
          <p14:tracePt t="42823" x="4197350" y="2928938"/>
          <p14:tracePt t="42839" x="4214813" y="2928938"/>
          <p14:tracePt t="42878" x="4224338" y="2928938"/>
          <p14:tracePt t="42886" x="4232275" y="2938463"/>
          <p14:tracePt t="42891" x="4241800" y="2938463"/>
          <p14:tracePt t="42907" x="4286250" y="2946400"/>
          <p14:tracePt t="42923" x="4303713" y="2955925"/>
          <p14:tracePt t="42940" x="4330700" y="2965450"/>
          <p14:tracePt t="42956" x="4367213" y="2973388"/>
          <p14:tracePt t="42956" x="4367213" y="2982913"/>
          <p14:tracePt t="42975" x="4375150" y="2982913"/>
          <p14:tracePt t="42975" x="4384675" y="2982913"/>
          <p14:tracePt t="42991" x="4394200" y="2990850"/>
          <p14:tracePt t="43006" x="4419600" y="3000375"/>
          <p14:tracePt t="43024" x="4429125" y="3009900"/>
          <p14:tracePt t="43040" x="4446588" y="3009900"/>
          <p14:tracePt t="43056" x="4465638" y="3017838"/>
          <p14:tracePt t="43073" x="4491038" y="3036888"/>
          <p14:tracePt t="43091" x="4510088" y="3044825"/>
          <p14:tracePt t="43107" x="4527550" y="3044825"/>
          <p14:tracePt t="43123" x="4527550" y="3054350"/>
          <p14:tracePt t="43614" x="4545013" y="3054350"/>
          <p14:tracePt t="43622" x="4554538" y="3054350"/>
          <p14:tracePt t="43631" x="4572000" y="3062288"/>
          <p14:tracePt t="43662" x="4581525" y="3062288"/>
          <p14:tracePt t="43734" x="4589463" y="3062288"/>
          <p14:tracePt t="43742" x="4598988" y="3071813"/>
          <p14:tracePt t="44943" x="4608513" y="3081338"/>
          <p14:tracePt t="44951" x="4625975" y="3098800"/>
          <p14:tracePt t="44966" x="4633913" y="3098800"/>
          <p14:tracePt t="44977" x="4643438" y="3098800"/>
          <p14:tracePt t="44977" x="4643438" y="3108325"/>
          <p14:tracePt t="44995" x="4652963" y="3108325"/>
          <p14:tracePt t="45563" x="4633913" y="3108325"/>
          <p14:tracePt t="45582" x="4616450" y="3108325"/>
          <p14:tracePt t="45591" x="4598988" y="3098800"/>
          <p14:tracePt t="45591" x="4589463" y="3098800"/>
          <p14:tracePt t="45615" x="4581525" y="3098800"/>
          <p14:tracePt t="45615" x="4572000" y="3098800"/>
          <p14:tracePt t="45639" x="4562475" y="3089275"/>
          <p14:tracePt t="45679" x="4554538" y="3089275"/>
          <p14:tracePt t="45695" x="4545013" y="3089275"/>
          <p14:tracePt t="45702" x="4537075" y="3089275"/>
          <p14:tracePt t="45712" x="4527550" y="3089275"/>
          <p14:tracePt t="45712" x="4510088" y="3081338"/>
          <p14:tracePt t="45729" x="4500563" y="3081338"/>
          <p14:tracePt t="45746" x="4491038" y="3071813"/>
          <p14:tracePt t="45799" x="4483100" y="3071813"/>
          <p14:tracePt t="45822" x="4473575" y="3071813"/>
          <p14:tracePt t="45830" x="4465638" y="3071813"/>
          <p14:tracePt t="45839" x="4456113" y="3071813"/>
          <p14:tracePt t="45846" x="4429125" y="3062288"/>
          <p14:tracePt t="45863" x="4419600" y="3062288"/>
          <p14:tracePt t="45879" x="4411663" y="3062288"/>
          <p14:tracePt t="45896" x="4402138" y="3062288"/>
          <p14:tracePt t="45951" x="4394200" y="3062288"/>
          <p14:tracePt t="45961" x="4384675" y="3062288"/>
          <p14:tracePt t="45979" x="4375150" y="3062288"/>
          <p14:tracePt t="46103" x="4367213" y="3062288"/>
          <p14:tracePt t="46118" x="4357688" y="3062288"/>
          <p14:tracePt t="46126" x="4348163" y="3062288"/>
          <p14:tracePt t="46158" x="4340225" y="3062288"/>
          <p14:tracePt t="46390" x="4330700" y="3062288"/>
          <p14:tracePt t="46727" x="4322763" y="3062288"/>
          <p14:tracePt t="46731" x="4303713" y="3062288"/>
          <p14:tracePt t="46738" x="4295775" y="3062288"/>
          <p14:tracePt t="46747" x="4286250" y="3062288"/>
          <p14:tracePt t="49950" x="4286250" y="3071813"/>
          <p14:tracePt t="49958" x="4286250" y="3089275"/>
          <p14:tracePt t="49966" x="4286250" y="3108325"/>
          <p14:tracePt t="49975" x="4276725" y="3133725"/>
          <p14:tracePt t="49976" x="4268788" y="3133725"/>
          <p14:tracePt t="49988" x="4268788" y="3143250"/>
          <p14:tracePt t="50454" x="4268788" y="3152775"/>
          <p14:tracePt t="50623" x="4268788" y="3143250"/>
          <p14:tracePt t="50631" x="4268788" y="3133725"/>
          <p14:tracePt t="50631" x="4268788" y="3125788"/>
          <p14:tracePt t="50639" x="4268788" y="3108325"/>
          <p14:tracePt t="50655" x="4268788" y="3098800"/>
          <p14:tracePt t="50719" x="4259263" y="3098800"/>
          <p14:tracePt t="51247" x="4251325" y="3098800"/>
          <p14:tracePt t="51268" x="4232275" y="3098800"/>
          <p14:tracePt t="51286" x="4232275" y="3108325"/>
          <p14:tracePt t="51299" x="4232275" y="3116263"/>
          <p14:tracePt t="51310" x="4232275" y="3133725"/>
          <p14:tracePt t="51310" x="4232275" y="3152775"/>
          <p14:tracePt t="51343" x="4232275" y="3160713"/>
          <p14:tracePt t="51375" x="4232275" y="3170238"/>
          <p14:tracePt t="51391" x="4232275" y="3179763"/>
          <p14:tracePt t="51414" x="4224338" y="3187700"/>
          <p14:tracePt t="51839" x="4232275" y="3187700"/>
          <p14:tracePt t="51918" x="4241800" y="3187700"/>
          <p14:tracePt t="51943" x="4251325" y="3179763"/>
          <p14:tracePt t="51958" x="4251325" y="3170238"/>
          <p14:tracePt t="51966" x="4259263" y="3160713"/>
          <p14:tracePt t="52014" x="4268788" y="3152775"/>
          <p14:tracePt t="52062" x="4268788" y="3143250"/>
          <p14:tracePt t="52070" x="4276725" y="3133725"/>
          <p14:tracePt t="52087" x="4276725" y="3125788"/>
          <p14:tracePt t="52094" x="4276725" y="3116263"/>
          <p14:tracePt t="52100" x="4286250" y="3116263"/>
          <p14:tracePt t="52108" x="4286250" y="3108325"/>
          <p14:tracePt t="52294" x="4286250" y="3098800"/>
          <p14:tracePt t="52758" x="4286250" y="3108325"/>
          <p14:tracePt t="52806" x="4286250" y="3125788"/>
          <p14:tracePt t="52902" x="4286250" y="3133725"/>
          <p14:tracePt t="52918" x="4286250" y="3152775"/>
          <p14:tracePt t="52935" x="4276725" y="3152775"/>
          <p14:tracePt t="52943" x="4276725" y="3160713"/>
          <p14:tracePt t="52982" x="4276725" y="3170238"/>
          <p14:tracePt t="53038" x="4268788" y="3170238"/>
          <p14:tracePt t="53042" x="4268788" y="3179763"/>
          <p14:tracePt t="53062" x="4268788" y="3187700"/>
          <p14:tracePt t="53062" x="4259263" y="3187700"/>
          <p14:tracePt t="53077" x="4259263" y="3197225"/>
          <p14:tracePt t="53110" x="4259263" y="3205163"/>
          <p14:tracePt t="53142" x="4251325" y="3214688"/>
          <p14:tracePt t="53647" x="4251325" y="3224213"/>
          <p14:tracePt t="53655" x="4251325" y="3241675"/>
          <p14:tracePt t="53670" x="4251325" y="3251200"/>
          <p14:tracePt t="53686" x="4251325" y="3268663"/>
          <p14:tracePt t="53823" x="4251325" y="3276600"/>
          <p14:tracePt t="53910" x="4259263" y="3276600"/>
          <p14:tracePt t="54798" x="4268788" y="3295650"/>
          <p14:tracePt t="54814" x="4268788" y="3313113"/>
          <p14:tracePt t="54830" x="4268788" y="3322638"/>
          <p14:tracePt t="56046" x="4268788" y="3330575"/>
          <p14:tracePt t="56063" x="4276725" y="3330575"/>
          <p14:tracePt t="56078" x="4286250" y="3330575"/>
          <p14:tracePt t="56094" x="4295775" y="3330575"/>
          <p14:tracePt t="56126" x="4303713" y="3330575"/>
          <p14:tracePt t="56142" x="4313238" y="3322638"/>
          <p14:tracePt t="56151" x="4313238" y="3313113"/>
          <p14:tracePt t="56174" x="4313238" y="3295650"/>
          <p14:tracePt t="56182" x="4313238" y="3286125"/>
          <p14:tracePt t="56230" x="4313238" y="3268663"/>
          <p14:tracePt t="56246" x="4313238" y="3259138"/>
          <p14:tracePt t="56262" x="4313238" y="3241675"/>
          <p14:tracePt t="56271" x="4313238" y="3232150"/>
          <p14:tracePt t="56286" x="4313238" y="3214688"/>
          <p14:tracePt t="56294" x="4313238" y="3205163"/>
          <p14:tracePt t="56302" x="4313238" y="3187700"/>
          <p14:tracePt t="56317" x="4313238" y="3179763"/>
          <p14:tracePt t="56333" x="4313238" y="3170238"/>
          <p14:tracePt t="56477" x="4313238" y="3160713"/>
          <p14:tracePt t="56775" x="4303713" y="3160713"/>
          <p14:tracePt t="56806" x="4295775" y="3160713"/>
          <p14:tracePt t="56823" x="4286250" y="3160713"/>
          <p14:tracePt t="56833" x="4276725" y="3170238"/>
          <p14:tracePt t="56851" x="4276725" y="3179763"/>
          <p14:tracePt t="56851" x="4268788" y="3197225"/>
          <p14:tracePt t="56868" x="4259263" y="3214688"/>
          <p14:tracePt t="56885" x="4241800" y="3232150"/>
          <p14:tracePt t="56901" x="4232275" y="3241675"/>
          <p14:tracePt t="56938" x="4224338" y="3251200"/>
          <p14:tracePt t="56975" x="4214813" y="3259138"/>
          <p14:tracePt t="56975" x="4205288" y="3259138"/>
          <p14:tracePt t="56990" x="4205288" y="3268663"/>
          <p14:tracePt t="56998" x="4187825" y="3268663"/>
          <p14:tracePt t="56998" x="4179888" y="3268663"/>
          <p14:tracePt t="57006" x="4160838" y="3268663"/>
          <p14:tracePt t="57019" x="4133850" y="3268663"/>
          <p14:tracePt t="57035" x="4125913" y="3268663"/>
          <p14:tracePt t="57051" x="4116388" y="3268663"/>
          <p14:tracePt t="57068" x="4108450" y="3268663"/>
          <p14:tracePt t="57150" x="4098925" y="3268663"/>
          <p14:tracePt t="57190" x="4089400" y="3268663"/>
          <p14:tracePt t="57198" x="4081463" y="3268663"/>
          <p14:tracePt t="57206" x="4071938" y="3268663"/>
          <p14:tracePt t="57214" x="4062413" y="3268663"/>
          <p14:tracePt t="57222" x="4017963" y="3268663"/>
          <p14:tracePt t="57235" x="4000500" y="3268663"/>
          <p14:tracePt t="57252" x="3983038" y="3268663"/>
          <p14:tracePt t="57268" x="3973513" y="3268663"/>
          <p14:tracePt t="57286" x="3938588" y="3268663"/>
          <p14:tracePt t="57302" x="3911600" y="3268663"/>
          <p14:tracePt t="57319" x="3894138" y="3268663"/>
          <p14:tracePt t="57335" x="3848100" y="3268663"/>
          <p14:tracePt t="57353" x="3813175" y="3251200"/>
          <p14:tracePt t="57369" x="3795713" y="3251200"/>
          <p14:tracePt t="57385" x="3768725" y="3251200"/>
          <p14:tracePt t="57402" x="3751263" y="3232150"/>
          <p14:tracePt t="57419" x="3741738" y="3232150"/>
          <p14:tracePt t="57436" x="3732213" y="3232150"/>
          <p14:tracePt t="57452" x="3714750" y="3224213"/>
          <p14:tracePt t="57469" x="3687763" y="3224213"/>
          <p14:tracePt t="57486" x="3652838" y="3197225"/>
          <p14:tracePt t="57503" x="3633788" y="3197225"/>
          <p14:tracePt t="57519" x="3616325" y="3187700"/>
          <p14:tracePt t="57536" x="3608388" y="3170238"/>
          <p14:tracePt t="57607" x="3598863" y="3160713"/>
          <p14:tracePt t="57615" x="3589338" y="3152775"/>
          <p14:tracePt t="57622" x="3581400" y="3143250"/>
          <p14:tracePt t="57630" x="3571875" y="3125788"/>
          <p14:tracePt t="57636" x="3562350" y="3108325"/>
          <p14:tracePt t="57652" x="3544888" y="3081338"/>
          <p14:tracePt t="57670" x="3536950" y="3054350"/>
          <p14:tracePt t="57686" x="3527425" y="3044825"/>
          <p14:tracePt t="58014" x="3527425" y="3054350"/>
          <p14:tracePt t="58038" x="3527425" y="3062288"/>
          <p14:tracePt t="58054" x="3544888" y="3071813"/>
          <p14:tracePt t="58062" x="3544888" y="3081338"/>
          <p14:tracePt t="58069" x="3544888" y="3089275"/>
          <p14:tracePt t="58087" x="3554413" y="3108325"/>
          <p14:tracePt t="58110" x="3554413" y="3116263"/>
          <p14:tracePt t="58126" x="3554413" y="3125788"/>
          <p14:tracePt t="58126" x="3554413" y="3133725"/>
          <p14:tracePt t="58137" x="3571875" y="3152775"/>
          <p14:tracePt t="58154" x="3571875" y="3160713"/>
          <p14:tracePt t="58170" x="3581400" y="3170238"/>
          <p14:tracePt t="58188" x="3589338" y="3197225"/>
          <p14:tracePt t="58204" x="3589338" y="3205163"/>
          <p14:tracePt t="58238" x="3598863" y="3214688"/>
          <p14:tracePt t="58254" x="3608388" y="3214688"/>
          <p14:tracePt t="58255" x="3608388" y="3224213"/>
          <p14:tracePt t="58318" x="3608388" y="3232150"/>
          <p14:tracePt t="58343" x="3608388" y="3241675"/>
          <p14:tracePt t="58350" x="3608388" y="3251200"/>
          <p14:tracePt t="58366" x="3616325" y="3251200"/>
          <p14:tracePt t="58391" x="3616325" y="3259138"/>
          <p14:tracePt t="58631" x="3608388" y="3259138"/>
          <p14:tracePt t="58654" x="3608388" y="3251200"/>
          <p14:tracePt t="58662" x="3608388" y="3241675"/>
          <p14:tracePt t="58671" x="3598863" y="3232150"/>
          <p14:tracePt t="58678" x="3598863" y="3214688"/>
          <p14:tracePt t="58688" x="3589338" y="3187700"/>
          <p14:tracePt t="58705" x="3589338" y="3160713"/>
          <p14:tracePt t="58722" x="3571875" y="3133725"/>
          <p14:tracePt t="58738" x="3571875" y="3116263"/>
          <p14:tracePt t="58755" x="3562350" y="3098800"/>
          <p14:tracePt t="58771" x="3562350" y="3071813"/>
          <p14:tracePt t="58789" x="3562350" y="3054350"/>
          <p14:tracePt t="58805" x="3562350" y="3044825"/>
          <p14:tracePt t="58822" x="3544888" y="3036888"/>
          <p14:tracePt t="58862" x="3544888" y="3027363"/>
          <p14:tracePt t="59262" x="3554413" y="3027363"/>
          <p14:tracePt t="59270" x="3562350" y="3027363"/>
          <p14:tracePt t="59270" x="3571875" y="3027363"/>
          <p14:tracePt t="59294" x="3581400" y="3027363"/>
          <p14:tracePt t="59294" x="3598863" y="3027363"/>
          <p14:tracePt t="59335" x="3608388" y="3027363"/>
          <p14:tracePt t="59358" x="3616325" y="3027363"/>
          <p14:tracePt t="59375" x="3625850" y="3027363"/>
          <p14:tracePt t="59415" x="3633788" y="3027363"/>
          <p14:tracePt t="59423" x="3643313" y="3027363"/>
          <p14:tracePt t="59439" x="3652838" y="3027363"/>
          <p14:tracePt t="59447" x="3660775" y="3027363"/>
          <p14:tracePt t="59462" x="3670300" y="3027363"/>
          <p14:tracePt t="59487" x="3679825" y="3027363"/>
          <p14:tracePt t="59518" x="3697288" y="3027363"/>
          <p14:tracePt t="59566" x="3705225" y="3027363"/>
          <p14:tracePt t="59638" x="3724275" y="3027363"/>
          <p14:tracePt t="59694" x="3732213" y="3027363"/>
          <p14:tracePt t="59719" x="3751263" y="3027363"/>
          <p14:tracePt t="59742" x="3759200" y="3027363"/>
          <p14:tracePt t="59750" x="3768725" y="3027363"/>
          <p14:tracePt t="59758" x="3776663" y="3027363"/>
          <p14:tracePt t="59774" x="3803650" y="3027363"/>
          <p14:tracePt t="59774" x="3813175" y="3027363"/>
          <p14:tracePt t="59814" x="3830638" y="3027363"/>
          <p14:tracePt t="59846" x="3840163" y="3027363"/>
          <p14:tracePt t="59871" x="3857625" y="3017838"/>
          <p14:tracePt t="59895" x="3867150" y="3017838"/>
          <p14:tracePt t="59902" x="3867150" y="3009900"/>
          <p14:tracePt t="59918" x="3875088" y="3009900"/>
          <p14:tracePt t="59926" x="3894138" y="3000375"/>
          <p14:tracePt t="59974" x="3911600" y="3000375"/>
          <p14:tracePt t="59991" x="3919538" y="2990850"/>
          <p14:tracePt t="60014" x="3938588" y="2990850"/>
          <p14:tracePt t="60030" x="3946525" y="2990850"/>
          <p14:tracePt t="60047" x="3965575" y="2990850"/>
          <p14:tracePt t="60057" x="3965575" y="2982913"/>
          <p14:tracePt t="60058" x="3973513" y="2982913"/>
          <p14:tracePt t="60094" x="3983038" y="2982913"/>
          <p14:tracePt t="60126" x="4000500" y="2973388"/>
          <p14:tracePt t="60166" x="4017963" y="2973388"/>
          <p14:tracePt t="60182" x="4027488" y="2973388"/>
          <p14:tracePt t="60190" x="4044950" y="2973388"/>
          <p14:tracePt t="60206" x="4054475" y="2973388"/>
          <p14:tracePt t="60222" x="4071938" y="2973388"/>
          <p14:tracePt t="60223" x="4089400" y="2973388"/>
          <p14:tracePt t="60241" x="4098925" y="2973388"/>
          <p14:tracePt t="60242" x="4125913" y="2973388"/>
          <p14:tracePt t="60258" x="4160838" y="2973388"/>
          <p14:tracePt t="60275" x="4197350" y="2973388"/>
          <p14:tracePt t="60291" x="4224338" y="2973388"/>
          <p14:tracePt t="60308" x="4251325" y="2973388"/>
          <p14:tracePt t="60325" x="4259263" y="2973388"/>
          <p14:tracePt t="60341" x="4286250" y="2973388"/>
          <p14:tracePt t="60359" x="4295775" y="2973388"/>
          <p14:tracePt t="60375" x="4313238" y="2973388"/>
          <p14:tracePt t="60391" x="4340225" y="2973388"/>
          <p14:tracePt t="60408" x="4384675" y="2982913"/>
          <p14:tracePt t="60425" x="4411663" y="3000375"/>
          <p14:tracePt t="60442" x="4438650" y="3009900"/>
          <p14:tracePt t="60458" x="4456113" y="3017838"/>
          <p14:tracePt t="60476" x="4473575" y="3036888"/>
          <p14:tracePt t="60510" x="4483100" y="3036888"/>
          <p14:tracePt t="60526" x="4491038" y="3044825"/>
          <p14:tracePt t="60550" x="4500563" y="3054350"/>
          <p14:tracePt t="60558" x="4510088" y="3062288"/>
          <p14:tracePt t="60564" x="4518025" y="3089275"/>
          <p14:tracePt t="60575" x="4554538" y="3125788"/>
          <p14:tracePt t="60592" x="4572000" y="3143250"/>
          <p14:tracePt t="60608" x="4598988" y="3179763"/>
          <p14:tracePt t="60625" x="4633913" y="3214688"/>
          <p14:tracePt t="60642" x="4660900" y="3241675"/>
          <p14:tracePt t="60658" x="4679950" y="3251200"/>
          <p14:tracePt t="60676" x="4687888" y="3259138"/>
          <p14:tracePt t="60692" x="4697413" y="3268663"/>
          <p14:tracePt t="60709" x="4705350" y="3276600"/>
          <p14:tracePt t="61710" x="4705350" y="3286125"/>
          <p14:tracePt t="6194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865188"/>
          </a:xfrm>
        </p:spPr>
        <p:txBody>
          <a:bodyPr/>
          <a:lstStyle/>
          <a:p>
            <a:pPr eaLnBrk="1" hangingPunct="1"/>
            <a:r>
              <a:rPr lang="es-ES" altLang="es-ES" sz="2400" b="1" smtClean="0"/>
              <a:t>ARTERIAS DORSALES Y PLANTARES</a:t>
            </a:r>
          </a:p>
        </p:txBody>
      </p:sp>
      <p:pic>
        <p:nvPicPr>
          <p:cNvPr id="15363" name="Picture 3" descr="mi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45370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n 4" descr="medicin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458913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196975"/>
            <a:ext cx="852963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35"/>
    </mc:Choice>
    <mc:Fallback>
      <p:transition spd="slow" advTm="5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6" x="4572000" y="3455988"/>
          <p14:tracePt t="1123" x="4554538" y="3482975"/>
          <p14:tracePt t="1134" x="4545013" y="3517900"/>
          <p14:tracePt t="1139" x="4518025" y="3571875"/>
          <p14:tracePt t="1147" x="4483100" y="3660775"/>
          <p14:tracePt t="1163" x="4429125" y="3741738"/>
          <p14:tracePt t="1180" x="4357688" y="3840163"/>
          <p14:tracePt t="1195" x="4241800" y="3990975"/>
          <p14:tracePt t="1219" x="4179888" y="4071938"/>
          <p14:tracePt t="1228" x="4125913" y="4160838"/>
          <p14:tracePt t="1244" x="4089400" y="4241800"/>
          <p14:tracePt t="1261" x="4054475" y="4367213"/>
          <p14:tracePt t="1278" x="4027488" y="4473575"/>
          <p14:tracePt t="1295" x="3983038" y="4589463"/>
          <p14:tracePt t="1311" x="3919538" y="4687888"/>
          <p14:tracePt t="1328" x="3840163" y="4776788"/>
          <p14:tracePt t="1345" x="3751263" y="4840288"/>
          <p14:tracePt t="1361" x="3660775" y="4929188"/>
          <p14:tracePt t="1378" x="3598863" y="5010150"/>
          <p14:tracePt t="1378" x="3562350" y="5037138"/>
          <p14:tracePt t="1395" x="3509963" y="5116513"/>
          <p14:tracePt t="1411" x="3402013" y="5170488"/>
          <p14:tracePt t="1428" x="3295650" y="5214938"/>
          <p14:tracePt t="1445" x="3170238" y="5276850"/>
          <p14:tracePt t="1462" x="3027363" y="5340350"/>
          <p14:tracePt t="1478" x="2867025" y="5402263"/>
          <p14:tracePt t="1495" x="2705100" y="5473700"/>
          <p14:tracePt t="1511" x="2554288" y="5537200"/>
          <p14:tracePt t="1528" x="2401888" y="5581650"/>
          <p14:tracePt t="1545" x="2339975" y="5608638"/>
          <p14:tracePt t="1562" x="2322513" y="5616575"/>
          <p14:tracePt t="1578" x="2312988" y="5626100"/>
          <p14:tracePt t="1667" x="2303463" y="5626100"/>
          <p14:tracePt t="1685" x="2286000" y="5634038"/>
          <p14:tracePt t="1699" x="2268538" y="5643563"/>
          <p14:tracePt t="1712" x="2259013" y="5643563"/>
          <p14:tracePt t="1712" x="2232025" y="5653088"/>
          <p14:tracePt t="1728" x="2214563" y="5653088"/>
          <p14:tracePt t="1746" x="2179638" y="5670550"/>
          <p14:tracePt t="1762" x="2152650" y="5680075"/>
          <p14:tracePt t="1779" x="2143125" y="5688013"/>
          <p14:tracePt t="2003" x="2143125" y="5705475"/>
          <p14:tracePt t="2011" x="2160588" y="5751513"/>
          <p14:tracePt t="2019" x="2187575" y="5786438"/>
          <p14:tracePt t="2029" x="2214563" y="5822950"/>
          <p14:tracePt t="2046" x="2232025" y="5848350"/>
          <p14:tracePt t="2063" x="2241550" y="5848350"/>
          <p14:tracePt t="2219" x="2241550" y="5857875"/>
          <p14:tracePt t="2227" x="2259013" y="5857875"/>
          <p14:tracePt t="2267" x="2268538" y="5857875"/>
          <p14:tracePt t="3243" x="2259013" y="5857875"/>
          <p14:tracePt t="3252" x="2295525" y="5840413"/>
          <p14:tracePt t="3265" x="2339975" y="5822950"/>
          <p14:tracePt t="3265" x="2500313" y="5776913"/>
          <p14:tracePt t="3282" x="2732088" y="5741988"/>
          <p14:tracePt t="3298" x="3017838" y="5697538"/>
          <p14:tracePt t="3316" x="3224213" y="5634038"/>
          <p14:tracePt t="3332" x="3419475" y="5581650"/>
          <p14:tracePt t="3348" x="3581400" y="5518150"/>
          <p14:tracePt t="3366" x="3768725" y="5446713"/>
          <p14:tracePt t="3382" x="3983038" y="5340350"/>
          <p14:tracePt t="3398" x="4259263" y="5224463"/>
          <p14:tracePt t="3415" x="4633913" y="5037138"/>
          <p14:tracePt t="3433" x="4973638" y="4884738"/>
          <p14:tracePt t="3449" x="5232400" y="4741863"/>
          <p14:tracePt t="3466" x="5446713" y="4589463"/>
          <p14:tracePt t="3482" x="5608638" y="4465638"/>
          <p14:tracePt t="3499" x="5697538" y="4367213"/>
          <p14:tracePt t="3516" x="5803900" y="4232275"/>
          <p14:tracePt t="3532" x="5902325" y="4089400"/>
          <p14:tracePt t="3549" x="5991225" y="3965575"/>
          <p14:tracePt t="3566" x="6099175" y="3803650"/>
          <p14:tracePt t="3582" x="6232525" y="3670300"/>
          <p14:tracePt t="3600" x="6357938" y="3536950"/>
          <p14:tracePt t="3616" x="6483350" y="3429000"/>
          <p14:tracePt t="3633" x="6599238" y="3322638"/>
          <p14:tracePt t="3649" x="6732588" y="3205163"/>
          <p14:tracePt t="3666" x="6919913" y="3027363"/>
          <p14:tracePt t="3684" x="7054850" y="2894013"/>
          <p14:tracePt t="3699" x="7153275" y="2776538"/>
          <p14:tracePt t="3716" x="7215188" y="2660650"/>
          <p14:tracePt t="3733" x="7259638" y="2562225"/>
          <p14:tracePt t="3749" x="7296150" y="2490788"/>
          <p14:tracePt t="3766" x="7313613" y="2446338"/>
          <p14:tracePt t="3783" x="7331075" y="2401888"/>
          <p14:tracePt t="3799" x="7358063" y="2357438"/>
          <p14:tracePt t="3816" x="7385050" y="2295525"/>
          <p14:tracePt t="3833" x="7412038" y="2241550"/>
          <p14:tracePt t="3850" x="7456488" y="2170113"/>
          <p14:tracePt t="3867" x="7537450" y="2036763"/>
          <p14:tracePt t="3883" x="7608888" y="1946275"/>
          <p14:tracePt t="3900" x="7670800" y="1839913"/>
          <p14:tracePt t="3916" x="7751763" y="1731963"/>
          <p14:tracePt t="3933" x="7796213" y="1660525"/>
          <p14:tracePt t="3949" x="7804150" y="1589088"/>
          <p14:tracePt t="3967" x="7823200" y="1571625"/>
          <p14:tracePt t="3983" x="7823200" y="1554163"/>
          <p14:tracePt t="4000" x="7823200" y="1536700"/>
          <p14:tracePt t="4017" x="7823200" y="1527175"/>
          <p14:tracePt t="4033" x="7823200" y="1500188"/>
          <p14:tracePt t="4067" x="7823200" y="1482725"/>
          <p14:tracePt t="4100" x="7823200" y="1473200"/>
          <p14:tracePt t="4115" x="7823200" y="1465263"/>
          <p14:tracePt t="4124" x="7823200" y="1455738"/>
          <p14:tracePt t="4124" x="7823200" y="1446213"/>
          <p14:tracePt t="4155" x="7823200" y="1438275"/>
          <p14:tracePt t="4211" x="7823200" y="1428750"/>
          <p14:tracePt t="4211" x="7804150" y="1428750"/>
          <p14:tracePt t="4227" x="7777163" y="1428750"/>
          <p14:tracePt t="4235" x="7759700" y="1428750"/>
          <p14:tracePt t="4235" x="7732713" y="1438275"/>
          <p14:tracePt t="4251" x="7705725" y="1465263"/>
          <p14:tracePt t="4252" x="7661275" y="1490663"/>
          <p14:tracePt t="4268" x="7626350" y="1509713"/>
          <p14:tracePt t="4284" x="7616825" y="1527175"/>
          <p14:tracePt t="4300" x="7608888" y="1536700"/>
          <p14:tracePt t="4317" x="7599363" y="1536700"/>
          <p14:tracePt t="4334" x="7589838" y="1554163"/>
          <p14:tracePt t="4371" x="7572375" y="1562100"/>
          <p14:tracePt t="4387" x="7572375" y="1581150"/>
          <p14:tracePt t="4411" x="7562850" y="1589088"/>
          <p14:tracePt t="4434" x="7562850" y="1598613"/>
          <p14:tracePt t="4451" x="7562850" y="1608138"/>
          <p14:tracePt t="4459" x="7554913" y="1608138"/>
          <p14:tracePt t="4499" x="7554913" y="1616075"/>
          <p14:tracePt t="4515" x="7554913" y="1625600"/>
          <p14:tracePt t="4532" x="7554913" y="1633538"/>
          <p14:tracePt t="4571" x="7554913" y="1643063"/>
          <p14:tracePt t="4587" x="7554913" y="1652588"/>
          <p14:tracePt t="4611" x="7554913" y="1660525"/>
          <p14:tracePt t="4643" x="7554913" y="1670050"/>
          <p14:tracePt t="4651" x="7554913" y="1679575"/>
          <p14:tracePt t="4657" x="7554913" y="1687513"/>
          <p14:tracePt t="4668" x="7562850" y="1714500"/>
          <p14:tracePt t="4684" x="7572375" y="1741488"/>
          <p14:tracePt t="4701" x="7581900" y="1751013"/>
          <p14:tracePt t="4718" x="7581900" y="1776413"/>
          <p14:tracePt t="4735" x="7599363" y="1785938"/>
          <p14:tracePt t="4752" x="7599363" y="1803400"/>
          <p14:tracePt t="4787" x="7599363" y="1812925"/>
          <p14:tracePt t="4811" x="7599363" y="1822450"/>
          <p14:tracePt t="4824" x="7608888" y="1830388"/>
          <p14:tracePt t="4843" x="7608888" y="1839913"/>
          <p14:tracePt t="4852" x="7608888" y="1857375"/>
          <p14:tracePt t="4852" x="7616825" y="1866900"/>
          <p14:tracePt t="4868" x="7616825" y="1884363"/>
          <p14:tracePt t="4885" x="7634288" y="1919288"/>
          <p14:tracePt t="4902" x="7634288" y="1938338"/>
          <p14:tracePt t="4918" x="7643813" y="1965325"/>
          <p14:tracePt t="4935" x="7653338" y="1982788"/>
          <p14:tracePt t="4952" x="7653338" y="2009775"/>
          <p14:tracePt t="4969" x="7661275" y="2036763"/>
          <p14:tracePt t="4985" x="7670800" y="2054225"/>
          <p14:tracePt t="5002" x="7670800" y="2071688"/>
          <p14:tracePt t="5019" x="7688263" y="2098675"/>
          <p14:tracePt t="5036" x="7697788" y="2133600"/>
          <p14:tracePt t="5052" x="7697788" y="2160588"/>
          <p14:tracePt t="5069" x="7705725" y="2187575"/>
          <p14:tracePt t="5085" x="7715250" y="2251075"/>
          <p14:tracePt t="5103" x="7724775" y="2295525"/>
          <p14:tracePt t="5119" x="7724775" y="2347913"/>
          <p14:tracePt t="5135" x="7732713" y="2419350"/>
          <p14:tracePt t="5153" x="7759700" y="2490788"/>
          <p14:tracePt t="5169" x="7759700" y="2562225"/>
          <p14:tracePt t="5186" x="7759700" y="2616200"/>
          <p14:tracePt t="5203" x="7759700" y="2705100"/>
          <p14:tracePt t="5219" x="7759700" y="2732088"/>
          <p14:tracePt t="5236" x="7759700" y="2741613"/>
          <p14:tracePt t="5404" x="7759700" y="2732088"/>
          <p14:tracePt t="5412" x="7759700" y="2705100"/>
          <p14:tracePt t="5420" x="7759700" y="2679700"/>
          <p14:tracePt t="5421" x="7751763" y="2589213"/>
          <p14:tracePt t="5437" x="7742238" y="2482850"/>
          <p14:tracePt t="5454" x="7724775" y="2401888"/>
          <p14:tracePt t="5470" x="7715250" y="2357438"/>
          <p14:tracePt t="5487" x="7705725" y="2312988"/>
          <p14:tracePt t="5504" x="7688263" y="2276475"/>
          <p14:tracePt t="5521" x="7680325" y="2232025"/>
          <p14:tracePt t="5537" x="7670800" y="2205038"/>
          <p14:tracePt t="5554" x="7661275" y="2160588"/>
          <p14:tracePt t="5571" x="7653338" y="2133600"/>
          <p14:tracePt t="5571" x="7653338" y="2116138"/>
          <p14:tracePt t="5588" x="7643813" y="2108200"/>
          <p14:tracePt t="5605" x="7643813" y="2081213"/>
          <p14:tracePt t="5621" x="7643813" y="2062163"/>
          <p14:tracePt t="5637" x="7626350" y="2036763"/>
          <p14:tracePt t="5654" x="7626350" y="2000250"/>
          <p14:tracePt t="5671" x="7616825" y="1965325"/>
          <p14:tracePt t="5688" x="7608888" y="1928813"/>
          <p14:tracePt t="5705" x="7608888" y="1893888"/>
          <p14:tracePt t="5721" x="7589838" y="1839913"/>
          <p14:tracePt t="5738" x="7589838" y="1803400"/>
          <p14:tracePt t="5755" x="7589838" y="1776413"/>
          <p14:tracePt t="5771" x="7589838" y="1741488"/>
          <p14:tracePt t="5789" x="7589838" y="1731963"/>
          <p14:tracePt t="5805" x="7589838" y="1714500"/>
          <p14:tracePt t="5821" x="7589838" y="1704975"/>
          <p14:tracePt t="5838" x="7589838" y="1687513"/>
          <p14:tracePt t="5855" x="7589838" y="1679575"/>
          <p14:tracePt t="5871" x="7589838" y="1652588"/>
          <p14:tracePt t="5889" x="7589838" y="1643063"/>
          <p14:tracePt t="5905" x="7589838" y="1625600"/>
          <p14:tracePt t="5922" x="7589838" y="1616075"/>
          <p14:tracePt t="5938" x="7589838" y="1598613"/>
          <p14:tracePt t="5954" x="7589838" y="1589088"/>
          <p14:tracePt t="5954" x="7589838" y="1581150"/>
          <p14:tracePt t="5997" x="7589838" y="1571625"/>
          <p14:tracePt t="6292" x="7589838" y="1581150"/>
          <p14:tracePt t="6300" x="7589838" y="1589088"/>
          <p14:tracePt t="6308" x="7589838" y="1598613"/>
          <p14:tracePt t="6316" x="7589838" y="1608138"/>
          <p14:tracePt t="6322" x="7589838" y="1625600"/>
          <p14:tracePt t="6339" x="7589838" y="1633538"/>
          <p14:tracePt t="6339" x="7581900" y="1652588"/>
          <p14:tracePt t="6357" x="7581900" y="1660525"/>
          <p14:tracePt t="6396" x="7581900" y="1679575"/>
          <p14:tracePt t="6406" x="7581900" y="1687513"/>
          <p14:tracePt t="6406" x="7581900" y="1704975"/>
          <p14:tracePt t="6422" x="7581900" y="1714500"/>
          <p14:tracePt t="6439" x="7581900" y="1741488"/>
          <p14:tracePt t="6456" x="7581900" y="1768475"/>
          <p14:tracePt t="6473" x="7581900" y="1803400"/>
          <p14:tracePt t="6489" x="7581900" y="1822450"/>
          <p14:tracePt t="6506" x="7581900" y="1847850"/>
          <p14:tracePt t="6523" x="7581900" y="1857375"/>
          <p14:tracePt t="6539" x="7581900" y="1893888"/>
          <p14:tracePt t="6557" x="7581900" y="1911350"/>
          <p14:tracePt t="6573" x="7581900" y="1938338"/>
          <p14:tracePt t="6589" x="7581900" y="1955800"/>
          <p14:tracePt t="6606" x="7581900" y="1973263"/>
          <p14:tracePt t="6623" x="7581900" y="1990725"/>
          <p14:tracePt t="6640" x="7581900" y="2009775"/>
          <p14:tracePt t="6656" x="7581900" y="2017713"/>
          <p14:tracePt t="6673" x="7581900" y="2027238"/>
          <p14:tracePt t="6690" x="7581900" y="2044700"/>
          <p14:tracePt t="6706" x="7581900" y="2054225"/>
          <p14:tracePt t="6723" x="7581900" y="2081213"/>
          <p14:tracePt t="6741" x="7581900" y="2098675"/>
          <p14:tracePt t="6757" x="7581900" y="2108200"/>
          <p14:tracePt t="6773" x="7581900" y="2125663"/>
          <p14:tracePt t="6812" x="7581900" y="2133600"/>
          <p14:tracePt t="6820" x="7581900" y="2143125"/>
          <p14:tracePt t="6828" x="7581900" y="2152650"/>
          <p14:tracePt t="6840" x="7581900" y="2170113"/>
          <p14:tracePt t="6857" x="7581900" y="2179638"/>
          <p14:tracePt t="6873" x="7581900" y="2197100"/>
          <p14:tracePt t="6891" x="7589838" y="2214563"/>
          <p14:tracePt t="6907" x="7589838" y="2232025"/>
          <p14:tracePt t="6923" x="7599363" y="2259013"/>
          <p14:tracePt t="6940" x="7599363" y="2268538"/>
          <p14:tracePt t="6957" x="7616825" y="2295525"/>
          <p14:tracePt t="6996" x="7616825" y="2312988"/>
          <p14:tracePt t="7012" x="7616825" y="2322513"/>
          <p14:tracePt t="7024" x="7626350" y="2322513"/>
          <p14:tracePt t="7024" x="7626350" y="2339975"/>
          <p14:tracePt t="7040" x="7626350" y="2347913"/>
          <p14:tracePt t="7057" x="7626350" y="2366963"/>
          <p14:tracePt t="7074" x="7643813" y="2374900"/>
          <p14:tracePt t="7090" x="7643813" y="2393950"/>
          <p14:tracePt t="7090" x="7653338" y="2401888"/>
          <p14:tracePt t="7109" x="7653338" y="2411413"/>
          <p14:tracePt t="7124" x="7653338" y="2428875"/>
          <p14:tracePt t="7140" x="7653338" y="2438400"/>
          <p14:tracePt t="7158" x="7661275" y="2455863"/>
          <p14:tracePt t="7195" x="7661275" y="2465388"/>
          <p14:tracePt t="7205" x="7670800" y="2465388"/>
          <p14:tracePt t="7228" x="7670800" y="2473325"/>
          <p14:tracePt t="7236" x="7680325" y="2482850"/>
          <p14:tracePt t="7241" x="7680325" y="2490788"/>
          <p14:tracePt t="7258" x="7680325" y="2509838"/>
          <p14:tracePt t="7274" x="7688263" y="2517775"/>
          <p14:tracePt t="7290" x="7688263" y="2536825"/>
          <p14:tracePt t="7308" x="7697788" y="2544763"/>
          <p14:tracePt t="7348" x="7697788" y="2554288"/>
          <p14:tracePt t="7356" x="7697788" y="2562225"/>
          <p14:tracePt t="7374" x="7705725" y="2571750"/>
          <p14:tracePt t="7396" x="7705725" y="2581275"/>
          <p14:tracePt t="7404" x="7705725" y="2589213"/>
          <p14:tracePt t="7437" x="7705725" y="2598738"/>
          <p14:tracePt t="7468" x="7715250" y="2598738"/>
          <p14:tracePt t="7493" x="7715250" y="2608263"/>
          <p14:tracePt t="7549" x="7715250" y="2616200"/>
          <p14:tracePt t="7564" x="7715250" y="2633663"/>
          <p14:tracePt t="7564" x="7715250" y="2643188"/>
          <p14:tracePt t="7574" x="7724775" y="2660650"/>
          <p14:tracePt t="7592" x="7724775" y="2670175"/>
          <p14:tracePt t="7609" x="7732713" y="2679700"/>
          <p14:tracePt t="7625" x="7732713" y="2687638"/>
          <p14:tracePt t="7642" x="7732713" y="2697163"/>
          <p14:tracePt t="7692" x="7732713" y="2705100"/>
          <p14:tracePt t="7732" x="7732713" y="2714625"/>
          <p14:tracePt t="7740" x="7732713" y="2724150"/>
          <p14:tracePt t="7773" x="7732713" y="2732088"/>
          <p14:tracePt t="7780" x="7732713" y="2741613"/>
          <p14:tracePt t="7788" x="7732713" y="2751138"/>
          <p14:tracePt t="7844" x="7732713" y="2759075"/>
          <p14:tracePt t="7852" x="7742238" y="2759075"/>
          <p14:tracePt t="7868" x="7742238" y="2768600"/>
          <p14:tracePt t="7884" x="7742238" y="2776538"/>
          <p14:tracePt t="7908" x="7742238" y="2786063"/>
          <p14:tracePt t="7940" x="7742238" y="2795588"/>
          <p14:tracePt t="7996" x="7751763" y="2803525"/>
          <p14:tracePt t="8020" x="7751763" y="2813050"/>
          <p14:tracePt t="8044" x="7751763" y="2822575"/>
          <p14:tracePt t="8052" x="7759700" y="2822575"/>
          <p14:tracePt t="8101" x="7759700" y="2830513"/>
          <p14:tracePt t="8164" x="7759700" y="2840038"/>
          <p14:tracePt t="8292" x="7759700" y="2847975"/>
          <p14:tracePt t="8468" x="7759700" y="2857500"/>
          <p14:tracePt t="8620" x="7759700" y="2874963"/>
          <p14:tracePt t="8676" x="7759700" y="2884488"/>
          <p14:tracePt t="9203" x="7759700" y="2894013"/>
          <p14:tracePt t="9211" x="7751763" y="2901950"/>
          <p14:tracePt t="9275" x="7751763" y="2911475"/>
          <p14:tracePt t="9307" x="7742238" y="2919413"/>
          <p14:tracePt t="9331" x="7742238" y="2928938"/>
          <p14:tracePt t="9339" x="7742238" y="2938463"/>
          <p14:tracePt t="9343" x="7732713" y="2938463"/>
          <p14:tracePt t="9363" x="7724775" y="2946400"/>
          <p14:tracePt t="9387" x="7724775" y="2955925"/>
          <p14:tracePt t="9419" x="7715250" y="2973388"/>
          <p14:tracePt t="9435" x="7715250" y="2982913"/>
          <p14:tracePt t="9439" x="7697788" y="2982913"/>
          <p14:tracePt t="9444" x="7697788" y="2990850"/>
          <p14:tracePt t="9483" x="7688263" y="3000375"/>
          <p14:tracePt t="9523" x="7680325" y="3009900"/>
          <p14:tracePt t="9547" x="7670800" y="3017838"/>
          <p14:tracePt t="9560" x="7670800" y="3027363"/>
          <p14:tracePt t="9578" x="7661275" y="3027363"/>
          <p14:tracePt t="9578" x="7653338" y="3044825"/>
          <p14:tracePt t="9596" x="7643813" y="3054350"/>
          <p14:tracePt t="9635" x="7634288" y="3054350"/>
          <p14:tracePt t="9658" x="7626350" y="3062288"/>
          <p14:tracePt t="9683" x="7626350" y="3071813"/>
          <p14:tracePt t="9699" x="7616825" y="3081338"/>
          <p14:tracePt t="9707" x="7608888" y="3081338"/>
          <p14:tracePt t="9723" x="7599363" y="3089275"/>
          <p14:tracePt t="9755" x="7599363" y="3098800"/>
          <p14:tracePt t="9772" x="7589838" y="3098800"/>
          <p14:tracePt t="9778" x="7581900" y="3098800"/>
          <p14:tracePt t="9795" x="7572375" y="3116263"/>
          <p14:tracePt t="9796" x="7562850" y="3116263"/>
          <p14:tracePt t="9812" x="7554913" y="3125788"/>
          <p14:tracePt t="9828" x="7545388" y="3125788"/>
          <p14:tracePt t="9845" x="7537450" y="3125788"/>
          <p14:tracePt t="9862" x="7527925" y="3133725"/>
          <p14:tracePt t="9879" x="7518400" y="3143250"/>
          <p14:tracePt t="9895" x="7500938" y="3152775"/>
          <p14:tracePt t="9911" x="7491413" y="3152775"/>
          <p14:tracePt t="9928" x="7483475" y="3152775"/>
          <p14:tracePt t="9963" x="7473950" y="3152775"/>
          <p14:tracePt t="9963" x="7466013" y="3160713"/>
          <p14:tracePt t="9980" x="7446963" y="3170238"/>
          <p14:tracePt t="9996" x="7439025" y="3170238"/>
          <p14:tracePt t="10012" x="7429500" y="3170238"/>
          <p14:tracePt t="10029" x="7412038" y="3179763"/>
          <p14:tracePt t="10075" x="7402513" y="3179763"/>
          <p14:tracePt t="10099" x="7394575" y="3179763"/>
          <p14:tracePt t="10107" x="7385050" y="3179763"/>
          <p14:tracePt t="10131" x="7375525" y="3179763"/>
          <p14:tracePt t="10139" x="7367588" y="3179763"/>
          <p14:tracePt t="10155" x="7358063" y="3179763"/>
          <p14:tracePt t="10163" x="7348538" y="3179763"/>
          <p14:tracePt t="10164" x="7340600" y="3179763"/>
          <p14:tracePt t="10179" x="7331075" y="3179763"/>
          <p14:tracePt t="10196" x="7313613" y="3179763"/>
          <p14:tracePt t="10212" x="7304088" y="3179763"/>
          <p14:tracePt t="10230" x="7286625" y="3179763"/>
          <p14:tracePt t="10246" x="7259638" y="3179763"/>
          <p14:tracePt t="10262" x="7251700" y="3179763"/>
          <p14:tracePt t="10279" x="7232650" y="3179763"/>
          <p14:tracePt t="10296" x="7205663" y="3179763"/>
          <p14:tracePt t="10312" x="7180263" y="3179763"/>
          <p14:tracePt t="10329" x="7161213" y="3179763"/>
          <p14:tracePt t="10346" x="7134225" y="3179763"/>
          <p14:tracePt t="10364" x="7116763" y="3179763"/>
          <p14:tracePt t="10379" x="7099300" y="3179763"/>
          <p14:tracePt t="10396" x="7081838" y="3179763"/>
          <p14:tracePt t="10413" x="7072313" y="3179763"/>
          <p14:tracePt t="10429" x="7054850" y="3170238"/>
          <p14:tracePt t="10446" x="7027863" y="3170238"/>
          <p14:tracePt t="10463" x="7000875" y="3160713"/>
          <p14:tracePt t="10480" x="6965950" y="3152775"/>
          <p14:tracePt t="10496" x="6938963" y="3133725"/>
          <p14:tracePt t="10514" x="6919913" y="3133725"/>
          <p14:tracePt t="10530" x="6894513" y="3133725"/>
          <p14:tracePt t="10546" x="6858000" y="3125788"/>
          <p14:tracePt t="10564" x="6840538" y="3116263"/>
          <p14:tracePt t="10580" x="6823075" y="3108325"/>
          <p14:tracePt t="10596" x="6786563" y="3098800"/>
          <p14:tracePt t="10614" x="6759575" y="3089275"/>
          <p14:tracePt t="10630" x="6732588" y="3081338"/>
          <p14:tracePt t="10646" x="6724650" y="3071813"/>
          <p14:tracePt t="10664" x="6705600" y="3071813"/>
          <p14:tracePt t="10680" x="6688138" y="3062288"/>
          <p14:tracePt t="10697" x="6670675" y="3054350"/>
          <p14:tracePt t="10714" x="6643688" y="3044825"/>
          <p14:tracePt t="10731" x="6581775" y="3036888"/>
          <p14:tracePt t="10747" x="6554788" y="3027363"/>
          <p14:tracePt t="10764" x="6537325" y="3027363"/>
          <p14:tracePt t="10780" x="6518275" y="3017838"/>
          <p14:tracePt t="10797" x="6491288" y="3017838"/>
          <p14:tracePt t="10813" x="6473825" y="3009900"/>
          <p14:tracePt t="10831" x="6465888" y="3009900"/>
          <p14:tracePt t="11195" x="6510338" y="3027363"/>
          <p14:tracePt t="11203" x="6562725" y="3044825"/>
          <p14:tracePt t="11214" x="6643688" y="3071813"/>
          <p14:tracePt t="11215" x="6777038" y="3116263"/>
          <p14:tracePt t="11231" x="6902450" y="3170238"/>
          <p14:tracePt t="11248" x="7010400" y="3214688"/>
          <p14:tracePt t="11265" x="7089775" y="3241675"/>
          <p14:tracePt t="11281" x="7153275" y="3241675"/>
          <p14:tracePt t="11298" x="7224713" y="3251200"/>
          <p14:tracePt t="11315" x="7259638" y="3251200"/>
          <p14:tracePt t="11331" x="7286625" y="3241675"/>
          <p14:tracePt t="11348" x="7313613" y="3232150"/>
          <p14:tracePt t="11365" x="7331075" y="3214688"/>
          <p14:tracePt t="11381" x="7340600" y="3187700"/>
          <p14:tracePt t="11398" x="7340600" y="3152775"/>
          <p14:tracePt t="11415" x="7348538" y="3098800"/>
          <p14:tracePt t="11431" x="7348538" y="3081338"/>
          <p14:tracePt t="11449" x="7358063" y="3054350"/>
          <p14:tracePt t="11465" x="7358063" y="3027363"/>
          <p14:tracePt t="11482" x="7385050" y="2990850"/>
          <p14:tracePt t="11499" x="7412038" y="2919413"/>
          <p14:tracePt t="11515" x="7429500" y="2867025"/>
          <p14:tracePt t="11532" x="7446963" y="2795588"/>
          <p14:tracePt t="11548" x="7446963" y="2732088"/>
          <p14:tracePt t="11565" x="7446963" y="2679700"/>
          <p14:tracePt t="11582" x="7446963" y="2616200"/>
          <p14:tracePt t="11599" x="7446963" y="2562225"/>
          <p14:tracePt t="11615" x="7446963" y="2517775"/>
          <p14:tracePt t="11632" x="7446963" y="2490788"/>
          <p14:tracePt t="11649" x="7439025" y="2465388"/>
          <p14:tracePt t="11665" x="7439025" y="2455863"/>
          <p14:tracePt t="11682" x="7439025" y="2428875"/>
          <p14:tracePt t="11723" x="7439025" y="2411413"/>
          <p14:tracePt t="11739" x="7439025" y="2401888"/>
          <p14:tracePt t="11755" x="7439025" y="2384425"/>
          <p14:tracePt t="11765" x="7439025" y="2374900"/>
          <p14:tracePt t="11765" x="7439025" y="2347913"/>
          <p14:tracePt t="11782" x="7439025" y="2312988"/>
          <p14:tracePt t="11799" x="7439025" y="2276475"/>
          <p14:tracePt t="11815" x="7446963" y="2251075"/>
          <p14:tracePt t="11833" x="7446963" y="2224088"/>
          <p14:tracePt t="11849" x="7456488" y="2197100"/>
          <p14:tracePt t="11866" x="7456488" y="2187575"/>
          <p14:tracePt t="11882" x="7456488" y="2160588"/>
          <p14:tracePt t="11900" x="7456488" y="2143125"/>
          <p14:tracePt t="11916" x="7456488" y="2133600"/>
          <p14:tracePt t="11932" x="7466013" y="2116138"/>
          <p14:tracePt t="11971" x="7473950" y="2098675"/>
          <p14:tracePt t="11995" x="7483475" y="2081213"/>
          <p14:tracePt t="12027" x="7483475" y="2062163"/>
          <p14:tracePt t="12043" x="7491413" y="2054225"/>
          <p14:tracePt t="12060" x="7491413" y="2036763"/>
          <p14:tracePt t="12067" x="7500938" y="2036763"/>
          <p14:tracePt t="12075" x="7500938" y="2027238"/>
          <p14:tracePt t="12083" x="7510463" y="2009775"/>
          <p14:tracePt t="12100" x="7518400" y="1982788"/>
          <p14:tracePt t="12116" x="7518400" y="1973263"/>
          <p14:tracePt t="12133" x="7527925" y="1965325"/>
          <p14:tracePt t="12379" x="7500938" y="1965325"/>
          <p14:tracePt t="12387" x="7500938" y="1973263"/>
          <p14:tracePt t="12402" x="7491413" y="1973263"/>
          <p14:tracePt t="12411" x="7473950" y="1982788"/>
          <p14:tracePt t="12443" x="7466013" y="1982788"/>
          <p14:tracePt t="12467" x="7456488" y="1982788"/>
          <p14:tracePt t="12491" x="7446963" y="2000250"/>
          <p14:tracePt t="12507" x="7429500" y="2000250"/>
          <p14:tracePt t="12524" x="7412038" y="2009775"/>
          <p14:tracePt t="12540" x="7402513" y="2009775"/>
          <p14:tracePt t="12541" x="7394575" y="2017713"/>
          <p14:tracePt t="12579" x="7385050" y="2017713"/>
          <p14:tracePt t="12595" x="7375525" y="2027238"/>
          <p14:tracePt t="12620" x="7367588" y="2027238"/>
          <p14:tracePt t="12651" x="7358063" y="2036763"/>
          <p14:tracePt t="12667" x="7348538" y="2036763"/>
          <p14:tracePt t="12675" x="7340600" y="2036763"/>
          <p14:tracePt t="12691" x="7331075" y="2044700"/>
          <p14:tracePt t="12703" x="7331075" y="2054225"/>
          <p14:tracePt t="12717" x="7313613" y="2054225"/>
          <p14:tracePt t="12718" x="7313613" y="2062163"/>
          <p14:tracePt t="12734" x="7304088" y="2062163"/>
          <p14:tracePt t="12751" x="7296150" y="2062163"/>
          <p14:tracePt t="12767" x="7277100" y="2081213"/>
          <p14:tracePt t="12819" x="7269163" y="2081213"/>
          <p14:tracePt t="12827" x="7269163" y="2089150"/>
          <p14:tracePt t="12835" x="7259638" y="2089150"/>
          <p14:tracePt t="12851" x="7251700" y="2089150"/>
          <p14:tracePt t="12875" x="7242175" y="2108200"/>
          <p14:tracePt t="12922" x="7232650" y="2108200"/>
          <p14:tracePt t="12955" x="7224713" y="2108200"/>
          <p14:tracePt t="12964" x="7215188" y="2116138"/>
          <p14:tracePt t="12979" x="7205663" y="2116138"/>
          <p14:tracePt t="12995" x="7197725" y="2125663"/>
          <p14:tracePt t="13003" x="7188200" y="2133600"/>
          <p14:tracePt t="13011" x="7180263" y="2133600"/>
          <p14:tracePt t="13018" x="7161213" y="2143125"/>
          <p14:tracePt t="13035" x="7153275" y="2143125"/>
          <p14:tracePt t="13052" x="7143750" y="2160588"/>
          <p14:tracePt t="13068" x="7134225" y="2160588"/>
          <p14:tracePt t="13085" x="7116763" y="2170113"/>
          <p14:tracePt t="13102" x="7108825" y="2179638"/>
          <p14:tracePt t="13118" x="7089775" y="2187575"/>
          <p14:tracePt t="13135" x="7081838" y="2187575"/>
          <p14:tracePt t="13152" x="7072313" y="2197100"/>
          <p14:tracePt t="13168" x="7062788" y="2205038"/>
          <p14:tracePt t="13203" x="7054850" y="2205038"/>
          <p14:tracePt t="13203" x="7045325" y="2205038"/>
          <p14:tracePt t="13218" x="7037388" y="2214563"/>
          <p14:tracePt t="13235" x="7027863" y="2214563"/>
          <p14:tracePt t="13252" x="7018338" y="2224088"/>
          <p14:tracePt t="13268" x="7010400" y="2224088"/>
          <p14:tracePt t="13286" x="6991350" y="2241550"/>
          <p14:tracePt t="13302" x="6983413" y="2241550"/>
          <p14:tracePt t="13339" x="6973888" y="2251075"/>
          <p14:tracePt t="13387" x="6965950" y="2259013"/>
          <p14:tracePt t="13427" x="6946900" y="2268538"/>
          <p14:tracePt t="13443" x="6938963" y="2276475"/>
          <p14:tracePt t="13467" x="6929438" y="2276475"/>
          <p14:tracePt t="13483" x="6911975" y="2286000"/>
          <p14:tracePt t="13508" x="6902450" y="2286000"/>
          <p14:tracePt t="13515" x="6902450" y="2295525"/>
          <p14:tracePt t="13539" x="6894513" y="2303463"/>
          <p14:tracePt t="13563" x="6884988" y="2303463"/>
          <p14:tracePt t="13571" x="6875463" y="2303463"/>
          <p14:tracePt t="13595" x="6875463" y="2312988"/>
          <p14:tracePt t="13619" x="6858000" y="2312988"/>
          <p14:tracePt t="13635" x="6848475" y="2322513"/>
          <p14:tracePt t="13675" x="6840538" y="2330450"/>
          <p14:tracePt t="13683" x="6831013" y="2339975"/>
          <p14:tracePt t="13707" x="6823075" y="2347913"/>
          <p14:tracePt t="13731" x="6813550" y="2357438"/>
          <p14:tracePt t="13742" x="6804025" y="2357438"/>
          <p14:tracePt t="13755" x="6796088" y="2366963"/>
          <p14:tracePt t="13755" x="6786563" y="2366963"/>
          <p14:tracePt t="13770" x="6769100" y="2384425"/>
          <p14:tracePt t="13786" x="6742113" y="2401888"/>
          <p14:tracePt t="13803" x="6732588" y="2411413"/>
          <p14:tracePt t="13820" x="6732588" y="2419350"/>
          <p14:tracePt t="13836" x="6724650" y="2419350"/>
          <p14:tracePt t="13853" x="6715125" y="2419350"/>
          <p14:tracePt t="13890" x="6705600" y="2428875"/>
          <p14:tracePt t="13915" x="6697663" y="2438400"/>
          <p14:tracePt t="13931" x="6688138" y="2446338"/>
          <p14:tracePt t="13935" x="6680200" y="2446338"/>
          <p14:tracePt t="13963" x="6661150" y="2455863"/>
          <p14:tracePt t="13987" x="6653213" y="2465388"/>
          <p14:tracePt t="14011" x="6634163" y="2473325"/>
          <p14:tracePt t="14027" x="6626225" y="2482850"/>
          <p14:tracePt t="14035" x="6616700" y="2490788"/>
          <p14:tracePt t="14051" x="6608763" y="2500313"/>
          <p14:tracePt t="14067" x="6589713" y="2509838"/>
          <p14:tracePt t="14083" x="6581775" y="2517775"/>
          <p14:tracePt t="14091" x="6581775" y="2527300"/>
          <p14:tracePt t="14107" x="6562725" y="2527300"/>
          <p14:tracePt t="14108" x="6554788" y="2536825"/>
          <p14:tracePt t="14136" x="6545263" y="2544763"/>
          <p14:tracePt t="14137" x="6527800" y="2554288"/>
          <p14:tracePt t="14154" x="6500813" y="2571750"/>
          <p14:tracePt t="14170" x="6465888" y="2608263"/>
          <p14:tracePt t="14188" x="6456363" y="2608263"/>
          <p14:tracePt t="14204" x="6446838" y="2616200"/>
          <p14:tracePt t="14220" x="6438900" y="2625725"/>
          <p14:tracePt t="14237" x="6429375" y="2633663"/>
          <p14:tracePt t="14254" x="6419850" y="2633663"/>
          <p14:tracePt t="14299" x="6419850" y="2643188"/>
          <p14:tracePt t="14363" x="6411913" y="2643188"/>
          <p14:tracePt t="16704" x="0" y="0"/>
        </p14:tracePtLst>
        <p14:tracePtLst>
          <p14:tracePt t="17571" x="2857500" y="5018088"/>
          <p14:tracePt t="17579" x="2840038" y="5018088"/>
          <p14:tracePt t="17587" x="2813050" y="5018088"/>
          <p14:tracePt t="17595" x="2803525" y="5027613"/>
          <p14:tracePt t="17611" x="2759075" y="5037138"/>
          <p14:tracePt t="17612" x="2741613" y="5037138"/>
          <p14:tracePt t="17628" x="2705100" y="5054600"/>
          <p14:tracePt t="17644" x="2687638" y="5054600"/>
          <p14:tracePt t="17661" x="2670175" y="5062538"/>
          <p14:tracePt t="17677" x="2633663" y="5089525"/>
          <p14:tracePt t="17694" x="2589213" y="5116513"/>
          <p14:tracePt t="17711" x="2544763" y="5126038"/>
          <p14:tracePt t="17727" x="2473325" y="5160963"/>
          <p14:tracePt t="17745" x="2401888" y="5187950"/>
          <p14:tracePt t="17761" x="2339975" y="5214938"/>
          <p14:tracePt t="17778" x="2312988" y="5241925"/>
          <p14:tracePt t="17795" x="2286000" y="5276850"/>
          <p14:tracePt t="17811" x="2276475" y="5322888"/>
          <p14:tracePt t="17828" x="2268538" y="5357813"/>
          <p14:tracePt t="17845" x="2251075" y="5438775"/>
          <p14:tracePt t="17861" x="2251075" y="5500688"/>
          <p14:tracePt t="17878" x="2251075" y="5562600"/>
          <p14:tracePt t="17895" x="2251075" y="5634038"/>
          <p14:tracePt t="17911" x="2268538" y="5715000"/>
          <p14:tracePt t="17928" x="2276475" y="5759450"/>
          <p14:tracePt t="17944" x="2295525" y="5795963"/>
          <p14:tracePt t="17962" x="2295525" y="5813425"/>
          <p14:tracePt t="17978" x="2312988" y="5848350"/>
          <p14:tracePt t="17995" x="2312988" y="5857875"/>
          <p14:tracePt t="18012" x="2330450" y="5875338"/>
          <p14:tracePt t="18028" x="2330450" y="5884863"/>
          <p14:tracePt t="18045" x="2339975" y="5902325"/>
          <p14:tracePt t="18062" x="2357438" y="5911850"/>
          <p14:tracePt t="18139" x="2366963" y="5919788"/>
          <p14:tracePt t="18147" x="2366963" y="5929313"/>
          <p14:tracePt t="18155" x="2366963" y="5938838"/>
          <p14:tracePt t="18168" x="2366963" y="5956300"/>
          <p14:tracePt t="18168" x="2374900" y="5973763"/>
          <p14:tracePt t="18178" x="2384425" y="5991225"/>
          <p14:tracePt t="18195" x="2384425" y="6010275"/>
          <p14:tracePt t="18212" x="2384425" y="6018213"/>
          <p14:tracePt t="18347" x="2384425" y="6027738"/>
          <p14:tracePt t="18434" x="2374900" y="6027738"/>
          <p14:tracePt t="18452" x="2366963" y="6027738"/>
          <p14:tracePt t="18459" x="2357438" y="6037263"/>
          <p14:tracePt t="18467" x="2357438" y="6045200"/>
          <p14:tracePt t="18479" x="2347913" y="6045200"/>
          <p14:tracePt t="18530" x="2339975" y="6045200"/>
          <p14:tracePt t="18659" x="2330450" y="6045200"/>
          <p14:tracePt t="18667" x="2322513" y="6045200"/>
          <p14:tracePt t="18679" x="2312988" y="6045200"/>
          <p14:tracePt t="18699" x="2303463" y="6037263"/>
          <p14:tracePt t="18804" x="2286000" y="6027738"/>
          <p14:tracePt t="18819" x="2276475" y="6018213"/>
          <p14:tracePt t="18819" x="2276475" y="6010275"/>
          <p14:tracePt t="18859" x="2268538" y="6010275"/>
          <p14:tracePt t="18869" x="2259013" y="6000750"/>
          <p14:tracePt t="18883" x="2251075" y="5991225"/>
          <p14:tracePt t="19019" x="2241550" y="5991225"/>
          <p14:tracePt t="19100" x="2232025" y="5991225"/>
          <p14:tracePt t="19244" x="2224088" y="5991225"/>
          <p14:tracePt t="19300" x="2214563" y="5991225"/>
          <p14:tracePt t="19308" x="2205038" y="5983288"/>
          <p14:tracePt t="19348" x="2197100" y="5973763"/>
          <p14:tracePt t="19444" x="2197100" y="5965825"/>
          <p14:tracePt t="19532" x="2187575" y="5965825"/>
          <p14:tracePt t="19548" x="2179638" y="5965825"/>
          <p14:tracePt t="19580" x="2170113" y="5956300"/>
          <p14:tracePt t="19595" x="2170113" y="5946775"/>
          <p14:tracePt t="19612" x="2170113" y="5938838"/>
          <p14:tracePt t="19637" x="2170113" y="5919788"/>
          <p14:tracePt t="19652" x="2160588" y="5902325"/>
          <p14:tracePt t="19668" x="2152650" y="5894388"/>
          <p14:tracePt t="19682" x="2143125" y="5884863"/>
          <p14:tracePt t="19688" x="2143125" y="5867400"/>
          <p14:tracePt t="19700" x="2143125" y="5857875"/>
          <p14:tracePt t="20852" x="2143125" y="5848350"/>
          <p14:tracePt t="20892" x="2143125" y="5840413"/>
          <p14:tracePt t="20899" x="2143125" y="5813425"/>
          <p14:tracePt t="20916" x="2143125" y="5803900"/>
          <p14:tracePt t="20917" x="2143125" y="5795963"/>
          <p14:tracePt t="20948" x="2143125" y="5786438"/>
          <p14:tracePt t="21035" x="2143125" y="5776913"/>
          <p14:tracePt t="21412" x="2143125" y="5768975"/>
          <p14:tracePt t="21460" x="2143125" y="5759450"/>
          <p14:tracePt t="21484" x="2143125" y="5751513"/>
          <p14:tracePt t="21524" x="2143125" y="5741988"/>
          <p14:tracePt t="21532" x="2143125" y="5732463"/>
          <p14:tracePt t="21556" x="2143125" y="5724525"/>
          <p14:tracePt t="21572" x="2143125" y="5715000"/>
          <p14:tracePt t="21588" x="2143125" y="5705475"/>
          <p14:tracePt t="21605" x="2143125" y="5697538"/>
          <p14:tracePt t="21620" x="2143125" y="5688013"/>
          <p14:tracePt t="21620" x="2125663" y="5680075"/>
          <p14:tracePt t="21636" x="2125663" y="5670550"/>
          <p14:tracePt t="21653" x="2125663" y="5661025"/>
          <p14:tracePt t="21670" x="2125663" y="5653088"/>
          <p14:tracePt t="21716" x="2125663" y="5643563"/>
          <p14:tracePt t="21740" x="2125663" y="5634038"/>
          <p14:tracePt t="21764" x="2116138" y="5626100"/>
          <p14:tracePt t="21820" x="2108200" y="5616575"/>
          <p14:tracePt t="21940" x="2108200" y="5608638"/>
          <p14:tracePt t="21948" x="2098675" y="5599113"/>
          <p14:tracePt t="22124" x="2108200" y="5589588"/>
          <p14:tracePt t="22131" x="2116138" y="5589588"/>
          <p14:tracePt t="22140" x="2125663" y="5589588"/>
          <p14:tracePt t="22148" x="2152650" y="5572125"/>
          <p14:tracePt t="22155" x="2197100" y="5554663"/>
          <p14:tracePt t="22171" x="2241550" y="5527675"/>
          <p14:tracePt t="22171" x="2268538" y="5518150"/>
          <p14:tracePt t="22188" x="2295525" y="5510213"/>
          <p14:tracePt t="22205" x="2303463" y="5500688"/>
          <p14:tracePt t="22221" x="2312988" y="5491163"/>
          <p14:tracePt t="22572" x="2312988" y="5483225"/>
          <p14:tracePt t="22604" x="2303463" y="5483225"/>
          <p14:tracePt t="22612" x="2295525" y="5483225"/>
          <p14:tracePt t="22628" x="2276475" y="5491163"/>
          <p14:tracePt t="22636" x="2259013" y="5491163"/>
          <p14:tracePt t="22639" x="2241550" y="5510213"/>
          <p14:tracePt t="22655" x="2224088" y="5518150"/>
          <p14:tracePt t="22672" x="2214563" y="5518150"/>
          <p14:tracePt t="22772" x="2214563" y="5527675"/>
          <p14:tracePt t="22780" x="2205038" y="5537200"/>
          <p14:tracePt t="22796" x="2197100" y="5545138"/>
          <p14:tracePt t="22805" x="2187575" y="5545138"/>
          <p14:tracePt t="22806" x="2179638" y="5554663"/>
          <p14:tracePt t="22822" x="2160588" y="5581650"/>
          <p14:tracePt t="22839" x="2152650" y="5589588"/>
          <p14:tracePt t="22856" x="2143125" y="5608638"/>
          <p14:tracePt t="22872" x="2125663" y="5634038"/>
          <p14:tracePt t="22890" x="2108200" y="5661025"/>
          <p14:tracePt t="22906" x="2089150" y="5670550"/>
          <p14:tracePt t="22922" x="2081213" y="5697538"/>
          <p14:tracePt t="22940" x="2062163" y="5724525"/>
          <p14:tracePt t="22956" x="2054225" y="5741988"/>
          <p14:tracePt t="22972" x="2054225" y="5751513"/>
          <p14:tracePt t="22990" x="2044700" y="5759450"/>
          <p14:tracePt t="23036" x="2036763" y="5759450"/>
          <p14:tracePt t="23068" x="2027238" y="5776913"/>
          <p14:tracePt t="23268" x="2054225" y="5768975"/>
          <p14:tracePt t="23276" x="2071688" y="5759450"/>
          <p14:tracePt t="23284" x="2098675" y="5741988"/>
          <p14:tracePt t="23297" x="2116138" y="5732463"/>
          <p14:tracePt t="23297" x="2143125" y="5715000"/>
          <p14:tracePt t="23306" x="2170113" y="5697538"/>
          <p14:tracePt t="23306" x="2179638" y="5688013"/>
          <p14:tracePt t="23324" x="2187575" y="5670550"/>
          <p14:tracePt t="23341" x="2205038" y="5670550"/>
          <p14:tracePt t="23357" x="2224088" y="5653088"/>
          <p14:tracePt t="23373" x="2241550" y="5634038"/>
          <p14:tracePt t="23390" x="2268538" y="5608638"/>
          <p14:tracePt t="23407" x="2276475" y="5589588"/>
          <p14:tracePt t="23423" x="2286000" y="5589588"/>
          <p14:tracePt t="23440" x="2286000" y="5581650"/>
          <p14:tracePt t="23484" x="2286000" y="5572125"/>
          <p14:tracePt t="23508" x="2295525" y="5562600"/>
          <p14:tracePt t="23700" x="2295525" y="5554663"/>
          <p14:tracePt t="23716" x="2286000" y="5554663"/>
          <p14:tracePt t="23724" x="2276475" y="5554663"/>
          <p14:tracePt t="23732" x="2259013" y="5554663"/>
          <p14:tracePt t="23740" x="2232025" y="5554663"/>
          <p14:tracePt t="23748" x="2187575" y="5599113"/>
          <p14:tracePt t="23757" x="2143125" y="5643563"/>
          <p14:tracePt t="23774" x="2108200" y="5680075"/>
          <p14:tracePt t="23791" x="2098675" y="5688013"/>
          <p14:tracePt t="23807" x="2081213" y="5705475"/>
          <p14:tracePt t="23825" x="2071688" y="5705475"/>
          <p14:tracePt t="23841" x="2071688" y="5715000"/>
          <p14:tracePt t="23857" x="2054225" y="5724525"/>
          <p14:tracePt t="23875" x="2044700" y="5732463"/>
          <p14:tracePt t="23891" x="2017713" y="5751513"/>
          <p14:tracePt t="23932" x="2017713" y="5759450"/>
          <p14:tracePt t="23948" x="2009775" y="5768975"/>
          <p14:tracePt t="23972" x="2000250" y="5776913"/>
          <p14:tracePt t="23988" x="1982788" y="5795963"/>
          <p14:tracePt t="24020" x="1973263" y="5803900"/>
          <p14:tracePt t="24180" x="1990725" y="5803900"/>
          <p14:tracePt t="24187" x="2017713" y="5803900"/>
          <p14:tracePt t="24195" x="2054225" y="5803900"/>
          <p14:tracePt t="24204" x="2081213" y="5803900"/>
          <p14:tracePt t="24208" x="2125663" y="5768975"/>
          <p14:tracePt t="24225" x="2197100" y="5741988"/>
          <p14:tracePt t="24241" x="2214563" y="5724525"/>
          <p14:tracePt t="24259" x="2232025" y="5715000"/>
          <p14:tracePt t="24275" x="2268538" y="5680075"/>
          <p14:tracePt t="24292" x="2286000" y="5670550"/>
          <p14:tracePt t="24309" x="2295525" y="5653088"/>
          <p14:tracePt t="24325" x="2312988" y="5643563"/>
          <p14:tracePt t="24342" x="2339975" y="5626100"/>
          <p14:tracePt t="24359" x="2366963" y="5599113"/>
          <p14:tracePt t="24375" x="2374900" y="5589588"/>
          <p14:tracePt t="24420" x="2384425" y="5589588"/>
          <p14:tracePt t="24700" x="2384425" y="5581650"/>
          <p14:tracePt t="24708" x="2374900" y="5581650"/>
          <p14:tracePt t="24716" x="2357438" y="5581650"/>
          <p14:tracePt t="24726" x="2330450" y="5599113"/>
          <p14:tracePt t="24743" x="2295525" y="5626100"/>
          <p14:tracePt t="24759" x="2268538" y="5643563"/>
          <p14:tracePt t="24777" x="2251075" y="5661025"/>
          <p14:tracePt t="24793" x="2232025" y="5670550"/>
          <p14:tracePt t="24809" x="2214563" y="5688013"/>
          <p14:tracePt t="24827" x="2205038" y="5697538"/>
          <p14:tracePt t="24843" x="2187575" y="5715000"/>
          <p14:tracePt t="24860" x="2170113" y="5724525"/>
          <p14:tracePt t="24876" x="2160588" y="5741988"/>
          <p14:tracePt t="24932" x="2152650" y="5751513"/>
          <p14:tracePt t="24964" x="2143125" y="5751513"/>
          <p14:tracePt t="24980" x="2143125" y="5759450"/>
          <p14:tracePt t="24988" x="2133600" y="5768975"/>
          <p14:tracePt t="25172" x="2133600" y="5776913"/>
          <p14:tracePt t="25182" x="2160588" y="5768975"/>
          <p14:tracePt t="25183" x="2187575" y="5759450"/>
          <p14:tracePt t="25194" x="2214563" y="5732463"/>
          <p14:tracePt t="25210" x="2251075" y="5705475"/>
          <p14:tracePt t="25227" x="2286000" y="5670550"/>
          <p14:tracePt t="25244" x="2295525" y="5661025"/>
          <p14:tracePt t="25261" x="2312988" y="5653088"/>
          <p14:tracePt t="25277" x="2322513" y="5643563"/>
          <p14:tracePt t="25316" x="2339975" y="5643563"/>
          <p14:tracePt t="25331" x="2339975" y="5634038"/>
          <p14:tracePt t="25380" x="2347913" y="5634038"/>
          <p14:tracePt t="25387" x="2347913" y="5626100"/>
          <p14:tracePt t="25400" x="2357438" y="5626100"/>
          <p14:tracePt t="25420" x="2366963" y="5616575"/>
          <p14:tracePt t="25547" x="2357438" y="5616575"/>
          <p14:tracePt t="25556" x="2330450" y="5616575"/>
          <p14:tracePt t="25561" x="2330450" y="5626100"/>
          <p14:tracePt t="25577" x="2312988" y="5634038"/>
          <p14:tracePt t="25578" x="2295525" y="5661025"/>
          <p14:tracePt t="25594" x="2268538" y="5688013"/>
          <p14:tracePt t="25594" x="2259013" y="5697538"/>
          <p14:tracePt t="25612" x="2251075" y="5715000"/>
          <p14:tracePt t="25628" x="2241550" y="5741988"/>
          <p14:tracePt t="25644" x="2214563" y="5776913"/>
          <p14:tracePt t="25662" x="2205038" y="5786438"/>
          <p14:tracePt t="25678" x="2187575" y="5813425"/>
          <p14:tracePt t="25694" x="2179638" y="5830888"/>
          <p14:tracePt t="25712" x="2160588" y="5857875"/>
          <p14:tracePt t="25728" x="2152650" y="5867400"/>
          <p14:tracePt t="25744" x="2133600" y="5902325"/>
          <p14:tracePt t="25761" x="2125663" y="5919788"/>
          <p14:tracePt t="25778" x="2116138" y="5929313"/>
          <p14:tracePt t="25795" x="2116138" y="5946775"/>
          <p14:tracePt t="25924" x="2125663" y="5946775"/>
          <p14:tracePt t="25932" x="2133600" y="5946775"/>
          <p14:tracePt t="25940" x="2160588" y="5938838"/>
          <p14:tracePt t="25948" x="2179638" y="5919788"/>
          <p14:tracePt t="25952" x="2197100" y="5902325"/>
          <p14:tracePt t="25962" x="2232025" y="5867400"/>
          <p14:tracePt t="25978" x="2259013" y="5848350"/>
          <p14:tracePt t="25995" x="2268538" y="5840413"/>
          <p14:tracePt t="26012" x="2286000" y="5830888"/>
          <p14:tracePt t="26029" x="2295525" y="5822950"/>
          <p14:tracePt t="26046" x="2295525" y="5813425"/>
          <p14:tracePt t="26062" x="2303463" y="5803900"/>
          <p14:tracePt t="26100" x="2312988" y="5795963"/>
          <p14:tracePt t="26124" x="2322513" y="5795963"/>
          <p14:tracePt t="26140" x="2322513" y="5786438"/>
          <p14:tracePt t="26147" x="2322513" y="5776913"/>
          <p14:tracePt t="26164" x="2330450" y="5776913"/>
          <p14:tracePt t="26196" x="2330450" y="5768975"/>
          <p14:tracePt t="26212" x="2339975" y="5768975"/>
          <p14:tracePt t="26284" x="2339975" y="5751513"/>
          <p14:tracePt t="26484" x="2339975" y="5741988"/>
          <p14:tracePt t="26492" x="2322513" y="5741988"/>
          <p14:tracePt t="26500" x="2312988" y="5741988"/>
          <p14:tracePt t="26503" x="2286000" y="5732463"/>
          <p14:tracePt t="26514" x="2276475" y="5724525"/>
          <p14:tracePt t="26595" x="2268538" y="5724525"/>
          <p14:tracePt t="26620" x="2259013" y="5715000"/>
          <p14:tracePt t="26628" x="2251075" y="5715000"/>
          <p14:tracePt t="26644" x="2241550" y="5715000"/>
          <p14:tracePt t="26660" x="2241550" y="5705475"/>
          <p14:tracePt t="26676" x="2224088" y="5697538"/>
          <p14:tracePt t="26708" x="2214563" y="5688013"/>
          <p14:tracePt t="26715" x="2205038" y="5688013"/>
          <p14:tracePt t="26730" x="2197100" y="5688013"/>
          <p14:tracePt t="26748" x="2187575" y="5688013"/>
          <p14:tracePt t="26764" x="2187575" y="5680075"/>
          <p14:tracePt t="26884" x="2179638" y="5680075"/>
          <p14:tracePt t="26907" x="2170113" y="5670550"/>
          <p14:tracePt t="27204" x="2170113" y="5661025"/>
          <p14:tracePt t="27220" x="2152650" y="5643563"/>
          <p14:tracePt t="27244" x="2152650" y="5634038"/>
          <p14:tracePt t="27261" x="2152650" y="5616575"/>
          <p14:tracePt t="27332" x="2152650" y="5608638"/>
          <p14:tracePt t="27667" x="2160588" y="5608638"/>
          <p14:tracePt t="27684" x="2179638" y="5608638"/>
          <p14:tracePt t="27732" x="2179638" y="5599113"/>
          <p14:tracePt t="27748" x="2187575" y="5599113"/>
          <p14:tracePt t="27780" x="2197100" y="5589588"/>
          <p14:tracePt t="27820" x="2205038" y="5589588"/>
          <p14:tracePt t="27948" x="2214563" y="5581650"/>
          <p14:tracePt t="27972" x="2224088" y="5581650"/>
          <p14:tracePt t="28132" x="2232025" y="5581650"/>
          <p14:tracePt t="28140" x="2241550" y="5572125"/>
          <p14:tracePt t="28212" x="2241550" y="5562600"/>
          <p14:tracePt t="28220" x="2251075" y="5562600"/>
          <p14:tracePt t="28233" x="2251075" y="5554663"/>
          <p14:tracePt t="28233" x="2251075" y="5537200"/>
          <p14:tracePt t="28250" x="2251075" y="5527675"/>
          <p14:tracePt t="28267" x="2251075" y="5510213"/>
          <p14:tracePt t="28283" x="2232025" y="5491163"/>
          <p14:tracePt t="28300" x="2214563" y="5473700"/>
          <p14:tracePt t="28388" x="2214563" y="5465763"/>
          <p14:tracePt t="28980" x="2224088" y="5465763"/>
          <p14:tracePt t="28996" x="2232025" y="5456238"/>
          <p14:tracePt t="29011" x="2241550" y="5456238"/>
          <p14:tracePt t="29028" x="2241550" y="5446713"/>
          <p14:tracePt t="29044" x="2241550" y="5429250"/>
          <p14:tracePt t="29060" x="2241550" y="5419725"/>
          <p14:tracePt t="29083" x="2241550" y="5402263"/>
          <p14:tracePt t="29100" x="2241550" y="5394325"/>
          <p14:tracePt t="29116" x="2241550" y="5375275"/>
          <p14:tracePt t="29139" x="2241550" y="5367338"/>
          <p14:tracePt t="29164" x="2241550" y="5357813"/>
          <p14:tracePt t="29500" x="2241550" y="5348288"/>
          <p14:tracePt t="29524" x="2241550" y="5340350"/>
          <p14:tracePt t="29532" x="2224088" y="5313363"/>
          <p14:tracePt t="29540" x="2205038" y="5268913"/>
          <p14:tracePt t="29548" x="2197100" y="5259388"/>
          <p14:tracePt t="29552" x="2187575" y="5251450"/>
          <p14:tracePt t="29569" x="2179638" y="5214938"/>
          <p14:tracePt t="29604" x="2179638" y="5205413"/>
          <p14:tracePt t="29628" x="2179638" y="5197475"/>
          <p14:tracePt t="29683" x="2179638" y="5187950"/>
          <p14:tracePt t="29716" x="2187575" y="5170488"/>
          <p14:tracePt t="29740" x="2187575" y="5160963"/>
          <p14:tracePt t="29764" x="2187575" y="5153025"/>
          <p14:tracePt t="29828" x="2187575" y="5143500"/>
          <p14:tracePt t="29916" x="2187575" y="5133975"/>
          <p14:tracePt t="29939" x="2187575" y="5126038"/>
          <p14:tracePt t="29948" x="2187575" y="5116513"/>
          <p14:tracePt t="29964" x="2197100" y="5108575"/>
          <p14:tracePt t="29980" x="2197100" y="5099050"/>
          <p14:tracePt t="29995" x="2197100" y="5089525"/>
          <p14:tracePt t="30004" x="2197100" y="5081588"/>
          <p14:tracePt t="30010" x="2205038" y="5072063"/>
          <p14:tracePt t="30052" x="2214563" y="5062538"/>
          <p14:tracePt t="30172" x="2214563" y="5054600"/>
          <p14:tracePt t="30204" x="2214563" y="5045075"/>
          <p14:tracePt t="30212" x="2214563" y="5037138"/>
          <p14:tracePt t="30220" x="2214563" y="5027613"/>
          <p14:tracePt t="30227" x="2214563" y="5018088"/>
          <p14:tracePt t="30237" x="2214563" y="5010150"/>
          <p14:tracePt t="30254" x="2214563" y="4991100"/>
          <p14:tracePt t="30270" x="2214563" y="4983163"/>
          <p14:tracePt t="30287" x="2214563" y="4965700"/>
          <p14:tracePt t="30304" x="2214563" y="4956175"/>
          <p14:tracePt t="30320" x="2214563" y="4946650"/>
          <p14:tracePt t="30338" x="2214563" y="4929188"/>
          <p14:tracePt t="30354" x="2214563" y="4919663"/>
          <p14:tracePt t="30391" x="2214563" y="4911725"/>
          <p14:tracePt t="30404" x="2214563" y="4902200"/>
          <p14:tracePt t="30405" x="2214563" y="4894263"/>
          <p14:tracePt t="30440" x="2214563" y="4884738"/>
          <p14:tracePt t="30454" x="2205038" y="4875213"/>
          <p14:tracePt t="30454" x="2197100" y="4867275"/>
          <p14:tracePt t="30471" x="2187575" y="4848225"/>
          <p14:tracePt t="30488" x="2187575" y="4840288"/>
          <p14:tracePt t="30532" x="2187575" y="4822825"/>
          <p14:tracePt t="30548" x="2187575" y="4813300"/>
          <p14:tracePt t="30564" x="2187575" y="4803775"/>
          <p14:tracePt t="30572" x="2187575" y="4795838"/>
          <p14:tracePt t="30572" x="2187575" y="4768850"/>
          <p14:tracePt t="30588" x="2187575" y="4759325"/>
          <p14:tracePt t="30605" x="2197100" y="4741863"/>
          <p14:tracePt t="30621" x="2197100" y="4732338"/>
          <p14:tracePt t="30638" x="2205038" y="4714875"/>
          <p14:tracePt t="30654" x="2214563" y="4697413"/>
          <p14:tracePt t="30671" x="2214563" y="4687888"/>
          <p14:tracePt t="30688" x="2214563" y="4670425"/>
          <p14:tracePt t="30704" x="2224088" y="4660900"/>
          <p14:tracePt t="30721" x="2232025" y="4660900"/>
          <p14:tracePt t="30772" x="2232025" y="4652963"/>
          <p14:tracePt t="30787" x="2241550" y="4652963"/>
          <p14:tracePt t="30796" x="2241550" y="4633913"/>
          <p14:tracePt t="30804" x="2241550" y="4625975"/>
          <p14:tracePt t="30812" x="2241550" y="4608513"/>
          <p14:tracePt t="30821" x="2259013" y="4572000"/>
          <p14:tracePt t="30839" x="2259013" y="4562475"/>
          <p14:tracePt t="30855" x="2268538" y="4545013"/>
          <p14:tracePt t="30872" x="2276475" y="4527550"/>
          <p14:tracePt t="30888" x="2276475" y="4510088"/>
          <p14:tracePt t="30906" x="2276475" y="4483100"/>
          <p14:tracePt t="30922" x="2286000" y="4446588"/>
          <p14:tracePt t="30939" x="2295525" y="4411663"/>
          <p14:tracePt t="30955" x="2312988" y="4375150"/>
          <p14:tracePt t="30972" x="2312988" y="4357688"/>
          <p14:tracePt t="30989" x="2312988" y="4330700"/>
          <p14:tracePt t="31005" x="2312988" y="4322763"/>
          <p14:tracePt t="31022" x="2312988" y="4303713"/>
          <p14:tracePt t="31038" x="2330450" y="4276725"/>
          <p14:tracePt t="31056" x="2347913" y="4251325"/>
          <p14:tracePt t="31073" x="2347913" y="4232275"/>
          <p14:tracePt t="31089" x="2366963" y="4214813"/>
          <p14:tracePt t="31105" x="2366963" y="4187825"/>
          <p14:tracePt t="31123" x="2366963" y="4160838"/>
          <p14:tracePt t="31139" x="2374900" y="4133850"/>
          <p14:tracePt t="31156" x="2393950" y="4108450"/>
          <p14:tracePt t="31173" x="2393950" y="4089400"/>
          <p14:tracePt t="31189" x="2401888" y="4062413"/>
          <p14:tracePt t="31205" x="2411413" y="4027488"/>
          <p14:tracePt t="31222" x="2428875" y="3990975"/>
          <p14:tracePt t="31239" x="2438400" y="3929063"/>
          <p14:tracePt t="31256" x="2465388" y="3875088"/>
          <p14:tracePt t="31272" x="2473325" y="3813175"/>
          <p14:tracePt t="31290" x="2490788" y="3751263"/>
          <p14:tracePt t="31306" x="2490788" y="3697288"/>
          <p14:tracePt t="31323" x="2490788" y="3660775"/>
          <p14:tracePt t="31323" x="2490788" y="3652838"/>
          <p14:tracePt t="31339" x="2490788" y="3633788"/>
          <p14:tracePt t="31356" x="2490788" y="3625850"/>
          <p14:tracePt t="31524" x="2482850" y="3687763"/>
          <p14:tracePt t="31524" x="2446338" y="3759200"/>
          <p14:tracePt t="31540" x="2401888" y="3848100"/>
          <p14:tracePt t="31548" x="2366963" y="3946525"/>
          <p14:tracePt t="31556" x="2339975" y="4044950"/>
          <p14:tracePt t="31562" x="2259013" y="4241800"/>
          <p14:tracePt t="31573" x="2197100" y="4438650"/>
          <p14:tracePt t="31590" x="2160588" y="4537075"/>
          <p14:tracePt t="31607" x="2143125" y="4625975"/>
          <p14:tracePt t="31623" x="2116138" y="4697413"/>
          <p14:tracePt t="31640" x="2108200" y="4741863"/>
          <p14:tracePt t="31657" x="2089150" y="4795838"/>
          <p14:tracePt t="31673" x="2081213" y="4830763"/>
          <p14:tracePt t="31691" x="2044700" y="4911725"/>
          <p14:tracePt t="31707" x="2000250" y="5010150"/>
          <p14:tracePt t="31724" x="1965325" y="5089525"/>
          <p14:tracePt t="31741" x="1928813" y="5180013"/>
          <p14:tracePt t="31757" x="1893888" y="5295900"/>
          <p14:tracePt t="31774" x="1866900" y="5411788"/>
          <p14:tracePt t="31790" x="1822450" y="5537200"/>
          <p14:tracePt t="31808" x="1795463" y="5626100"/>
          <p14:tracePt t="31824" x="1758950" y="5715000"/>
          <p14:tracePt t="31840" x="1751013" y="5741988"/>
          <p14:tracePt t="31858" x="1751013" y="5751513"/>
          <p14:tracePt t="31874" x="1751013" y="5759450"/>
          <p14:tracePt t="32076" x="1768475" y="5759450"/>
          <p14:tracePt t="32092" x="1768475" y="5741988"/>
          <p14:tracePt t="32100" x="1768475" y="5724525"/>
          <p14:tracePt t="32108" x="1785938" y="5705475"/>
          <p14:tracePt t="32124" x="1785938" y="5670550"/>
          <p14:tracePt t="32125" x="1785938" y="5653088"/>
          <p14:tracePt t="32141" x="1785938" y="5634038"/>
          <p14:tracePt t="32158" x="1785938" y="5608638"/>
          <p14:tracePt t="32174" x="1785938" y="5581650"/>
          <p14:tracePt t="32191" x="1785938" y="5554663"/>
          <p14:tracePt t="32208" x="1785938" y="5537200"/>
          <p14:tracePt t="32224" x="1785938" y="5527675"/>
          <p14:tracePt t="32242" x="1785938" y="5510213"/>
          <p14:tracePt t="32258" x="1785938" y="5500688"/>
          <p14:tracePt t="32274" x="1785938" y="5473700"/>
          <p14:tracePt t="32292" x="1785938" y="5456238"/>
          <p14:tracePt t="32309" x="1785938" y="5446713"/>
          <p14:tracePt t="32325" x="1785938" y="5429250"/>
          <p14:tracePt t="32341" x="1785938" y="5411788"/>
          <p14:tracePt t="32358" x="1785938" y="5402263"/>
          <p14:tracePt t="32375" x="1785938" y="5384800"/>
          <p14:tracePt t="32391" x="1785938" y="5367338"/>
          <p14:tracePt t="32409" x="1785938" y="5357813"/>
          <p14:tracePt t="32425" x="1785938" y="5340350"/>
          <p14:tracePt t="32441" x="1785938" y="5313363"/>
          <p14:tracePt t="32459" x="1785938" y="5276850"/>
          <p14:tracePt t="32475" x="1785938" y="5224463"/>
          <p14:tracePt t="32492" x="1785938" y="5180013"/>
          <p14:tracePt t="32508" x="1785938" y="5160963"/>
          <p14:tracePt t="32525" x="1785938" y="5133975"/>
          <p14:tracePt t="32542" x="1785938" y="5126038"/>
          <p14:tracePt t="32559" x="1785938" y="5108575"/>
          <p14:tracePt t="32575" x="1785938" y="5099050"/>
          <p14:tracePt t="32592" x="1785938" y="5072063"/>
          <p14:tracePt t="32609" x="1785938" y="5054600"/>
          <p14:tracePt t="32626" x="1785938" y="5018088"/>
          <p14:tracePt t="32642" x="1785938" y="4991100"/>
          <p14:tracePt t="32658" x="1785938" y="4956175"/>
          <p14:tracePt t="32676" x="1785938" y="4929188"/>
          <p14:tracePt t="32693" x="1785938" y="4902200"/>
          <p14:tracePt t="32709" x="1785938" y="4875213"/>
          <p14:tracePt t="32725" x="1785938" y="4848225"/>
          <p14:tracePt t="32742" x="1785938" y="4822825"/>
          <p14:tracePt t="32759" x="1785938" y="4795838"/>
          <p14:tracePt t="32776" x="1785938" y="4759325"/>
          <p14:tracePt t="32792" x="1785938" y="4724400"/>
          <p14:tracePt t="32809" x="1785938" y="4697413"/>
          <p14:tracePt t="32826" x="1785938" y="4670425"/>
          <p14:tracePt t="32842" x="1785938" y="4643438"/>
          <p14:tracePt t="32860" x="1795463" y="4616450"/>
          <p14:tracePt t="32876" x="1795463" y="4598988"/>
          <p14:tracePt t="32916" x="1795463" y="4589463"/>
          <p14:tracePt t="32926" x="1795463" y="4581525"/>
          <p14:tracePt t="32932" x="1795463" y="4572000"/>
          <p14:tracePt t="32942" x="1795463" y="4554538"/>
          <p14:tracePt t="32960" x="1795463" y="4537075"/>
          <p14:tracePt t="32976" x="1785938" y="4500563"/>
          <p14:tracePt t="32993" x="1785938" y="4473575"/>
          <p14:tracePt t="33010" x="1776413" y="4456113"/>
          <p14:tracePt t="33026" x="1776413" y="4429125"/>
          <p14:tracePt t="33043" x="1776413" y="4411663"/>
          <p14:tracePt t="33060" x="1768475" y="4402138"/>
          <p14:tracePt t="33076" x="1768475" y="4375150"/>
          <p14:tracePt t="33093" x="1758950" y="4348163"/>
          <p14:tracePt t="33110" x="1758950" y="4340225"/>
          <p14:tracePt t="33127" x="1751013" y="4322763"/>
          <p14:tracePt t="33143" x="1751013" y="4313238"/>
          <p14:tracePt t="33159" x="1741488" y="4295775"/>
          <p14:tracePt t="33177" x="1731963" y="4276725"/>
          <p14:tracePt t="33193" x="1724025" y="4259263"/>
          <p14:tracePt t="33210" x="1714500" y="4232275"/>
          <p14:tracePt t="33227" x="1697038" y="4205288"/>
          <p14:tracePt t="33243" x="1687513" y="4170363"/>
          <p14:tracePt t="33260" x="1679575" y="4152900"/>
          <p14:tracePt t="33277" x="1679575" y="4133850"/>
          <p14:tracePt t="33293" x="1670050" y="4116388"/>
          <p14:tracePt t="33310" x="1660525" y="4098925"/>
          <p14:tracePt t="33327" x="1660525" y="4081463"/>
          <p14:tracePt t="33343" x="1652588" y="4062413"/>
          <p14:tracePt t="33360" x="1652588" y="4037013"/>
          <p14:tracePt t="33377" x="1643063" y="4037013"/>
          <p14:tracePt t="33393" x="1643063" y="4017963"/>
          <p14:tracePt t="33492" x="1643063" y="4010025"/>
          <p14:tracePt t="33628" x="1625600" y="4017963"/>
          <p14:tracePt t="33636" x="1616075" y="4017963"/>
          <p14:tracePt t="33636" x="1608138" y="4027488"/>
          <p14:tracePt t="33644" x="1589088" y="4054475"/>
          <p14:tracePt t="33661" x="1581150" y="4062413"/>
          <p14:tracePt t="33700" x="1581150" y="4071938"/>
          <p14:tracePt t="33763" x="1581150" y="4081463"/>
          <p14:tracePt t="33771" x="1581150" y="4089400"/>
          <p14:tracePt t="33876" x="1581150" y="4098925"/>
          <p14:tracePt t="34012" x="1581150" y="4089400"/>
          <p14:tracePt t="34036" x="1581150" y="4081463"/>
          <p14:tracePt t="34044" x="1581150" y="4071938"/>
          <p14:tracePt t="34062" x="1581150" y="4062413"/>
          <p14:tracePt t="34092" x="1589088" y="4044950"/>
          <p14:tracePt t="34108" x="1589088" y="4037013"/>
          <p14:tracePt t="34132" x="1589088" y="4017963"/>
          <p14:tracePt t="34140" x="1608138" y="4000500"/>
          <p14:tracePt t="34188" x="1608138" y="3990975"/>
          <p14:tracePt t="34252" x="1616075" y="3983038"/>
          <p14:tracePt t="34276" x="1616075" y="3973513"/>
          <p14:tracePt t="34284" x="1616075" y="3965575"/>
          <p14:tracePt t="34300" x="1633538" y="3956050"/>
          <p14:tracePt t="34348" x="1633538" y="3938588"/>
          <p14:tracePt t="34363" x="1643063" y="3938588"/>
          <p14:tracePt t="34380" x="1643063" y="3929063"/>
          <p14:tracePt t="34386" x="1652588" y="3911600"/>
          <p14:tracePt t="34396" x="1652588" y="3902075"/>
          <p14:tracePt t="34412" x="1660525" y="3902075"/>
          <p14:tracePt t="34460" x="1660525" y="3894138"/>
          <p14:tracePt t="34556" x="1670050" y="3884613"/>
          <p14:tracePt t="34580" x="1670050" y="3875088"/>
          <p14:tracePt t="34588" x="1679575" y="3875088"/>
          <p14:tracePt t="34604" x="1687513" y="3867150"/>
          <p14:tracePt t="34635" x="1687513" y="3857625"/>
          <p14:tracePt t="34644" x="1697038" y="3848100"/>
          <p14:tracePt t="34668" x="1697038" y="3840163"/>
          <p14:tracePt t="34673" x="1714500" y="3822700"/>
          <p14:tracePt t="34700" x="1724025" y="3803650"/>
          <p14:tracePt t="34715" x="1731963" y="3795713"/>
          <p14:tracePt t="34740" x="1741488" y="3786188"/>
          <p14:tracePt t="34755" x="1741488" y="3776663"/>
          <p14:tracePt t="34772" x="1751013" y="3768725"/>
          <p14:tracePt t="34804" x="1751013" y="3759200"/>
          <p14:tracePt t="34820" x="1768475" y="3741738"/>
          <p14:tracePt t="34844" x="1776413" y="3732213"/>
          <p14:tracePt t="34859" x="1776413" y="3724275"/>
          <p14:tracePt t="34892" x="1785938" y="3714750"/>
          <p14:tracePt t="34907" x="1795463" y="3714750"/>
          <p14:tracePt t="34932" x="1795463" y="3705225"/>
          <p14:tracePt t="34932" x="1803400" y="3697288"/>
          <p14:tracePt t="34972" x="1822450" y="3679825"/>
          <p14:tracePt t="34972" x="1830388" y="3670300"/>
          <p14:tracePt t="35012" x="1847850" y="3652838"/>
          <p14:tracePt t="35036" x="1857375" y="3643313"/>
          <p14:tracePt t="35052" x="1866900" y="3633788"/>
          <p14:tracePt t="35059" x="1866900" y="3625850"/>
          <p14:tracePt t="35100" x="1884363" y="3616325"/>
          <p14:tracePt t="35155" x="1893888" y="3608388"/>
          <p14:tracePt t="35164" x="1901825" y="3598863"/>
          <p14:tracePt t="35180" x="1919288" y="3589338"/>
          <p14:tracePt t="35187" x="1919288" y="3581400"/>
          <p14:tracePt t="35197" x="1928813" y="3571875"/>
          <p14:tracePt t="35214" x="1946275" y="3562350"/>
          <p14:tracePt t="35231" x="1955800" y="3554413"/>
          <p14:tracePt t="35247" x="1965325" y="3554413"/>
          <p14:tracePt t="35264" x="1973263" y="3544888"/>
          <p14:tracePt t="35281" x="1982788" y="3536950"/>
          <p14:tracePt t="35297" x="2000250" y="3517900"/>
          <p14:tracePt t="35314" x="2017713" y="3509963"/>
          <p14:tracePt t="35331" x="2044700" y="3490913"/>
          <p14:tracePt t="35348" x="2071688" y="3465513"/>
          <p14:tracePt t="35364" x="2081213" y="3455988"/>
          <p14:tracePt t="35381" x="2108200" y="3446463"/>
          <p14:tracePt t="35420" x="2108200" y="3438525"/>
          <p14:tracePt t="35444" x="2116138" y="3438525"/>
          <p14:tracePt t="35453" x="2125663" y="3438525"/>
          <p14:tracePt t="35454" x="2133600" y="3429000"/>
          <p14:tracePt t="35484" x="2143125" y="3419475"/>
          <p14:tracePt t="35556" x="2152650" y="3411538"/>
          <p14:tracePt t="35580" x="2160588" y="3411538"/>
          <p14:tracePt t="35595" x="2179638" y="3411538"/>
          <p14:tracePt t="35603" x="2179638" y="3402013"/>
          <p14:tracePt t="35621" x="2187575" y="3402013"/>
          <p14:tracePt t="35643" x="2205038" y="3394075"/>
          <p14:tracePt t="35676" x="2214563" y="3384550"/>
          <p14:tracePt t="35700" x="2224088" y="3384550"/>
          <p14:tracePt t="35720" x="2232025" y="3384550"/>
          <p14:tracePt t="35740" x="2241550" y="3384550"/>
          <p14:tracePt t="35780" x="2241550" y="3375025"/>
          <p14:tracePt t="36212" x="2232025" y="3384550"/>
          <p14:tracePt t="36220" x="2232025" y="3394075"/>
          <p14:tracePt t="36235" x="2224088" y="3394075"/>
          <p14:tracePt t="36243" x="2214563" y="3402013"/>
          <p14:tracePt t="36249" x="2197100" y="3411538"/>
          <p14:tracePt t="36299" x="2187575" y="3419475"/>
          <p14:tracePt t="36324" x="2179638" y="3429000"/>
          <p14:tracePt t="36340" x="2170113" y="3438525"/>
          <p14:tracePt t="36341" x="2160588" y="3446463"/>
          <p14:tracePt t="36350" x="2143125" y="3455988"/>
          <p14:tracePt t="36366" x="2125663" y="3473450"/>
          <p14:tracePt t="36382" x="2116138" y="3473450"/>
          <p14:tracePt t="36400" x="2108200" y="3482975"/>
          <p14:tracePt t="36416" x="2098675" y="3482975"/>
          <p14:tracePt t="36433" x="2089150" y="3490913"/>
          <p14:tracePt t="36540" x="2089150" y="3500438"/>
          <p14:tracePt t="36556" x="2081213" y="3500438"/>
          <p14:tracePt t="36588" x="2071688" y="3500438"/>
          <p14:tracePt t="36596" x="2062163" y="3509963"/>
          <p14:tracePt t="36612" x="2054225" y="3509963"/>
          <p14:tracePt t="36620" x="2044700" y="3517900"/>
          <p14:tracePt t="36628" x="2036763" y="3527425"/>
          <p14:tracePt t="36634" x="2017713" y="3527425"/>
          <p14:tracePt t="36650" x="2000250" y="3554413"/>
          <p14:tracePt t="36667" x="1955800" y="3589338"/>
          <p14:tracePt t="36683" x="1919288" y="3598863"/>
          <p14:tracePt t="36701" x="1893888" y="3625850"/>
          <p14:tracePt t="36717" x="1857375" y="3660775"/>
          <p14:tracePt t="36733" x="1822450" y="3679825"/>
          <p14:tracePt t="36751" x="1785938" y="3705225"/>
          <p14:tracePt t="36767" x="1768475" y="3714750"/>
          <p14:tracePt t="36783" x="1731963" y="3741738"/>
          <p14:tracePt t="36801" x="1714500" y="3759200"/>
          <p14:tracePt t="36817" x="1687513" y="3776663"/>
          <p14:tracePt t="36834" x="1660525" y="3803650"/>
          <p14:tracePt t="36850" x="1633538" y="3830638"/>
          <p14:tracePt t="36868" x="1598613" y="3867150"/>
          <p14:tracePt t="36884" x="1581150" y="3875088"/>
          <p14:tracePt t="36900" x="1554163" y="3902075"/>
          <p14:tracePt t="36918" x="1517650" y="3938588"/>
          <p14:tracePt t="36934" x="1482725" y="3973513"/>
          <p14:tracePt t="36951" x="1455738" y="4000500"/>
          <p14:tracePt t="36968" x="1419225" y="4037013"/>
          <p14:tracePt t="36984" x="1419225" y="4054475"/>
          <p14:tracePt t="37001" x="1401763" y="4081463"/>
          <p14:tracePt t="37017" x="1393825" y="4098925"/>
          <p14:tracePt t="37035" x="1384300" y="4116388"/>
          <p14:tracePt t="37051" x="1384300" y="4143375"/>
          <p14:tracePt t="37068" x="1374775" y="4152900"/>
          <p14:tracePt t="37108" x="1374775" y="4160838"/>
          <p14:tracePt t="37259" x="1374775" y="4170363"/>
          <p14:tracePt t="37276" x="1384300" y="4170363"/>
          <p14:tracePt t="37284" x="1411288" y="4170363"/>
          <p14:tracePt t="37292" x="1419225" y="4160838"/>
          <p14:tracePt t="37301" x="1473200" y="4133850"/>
          <p14:tracePt t="37318" x="1500188" y="4108450"/>
          <p14:tracePt t="37335" x="1554163" y="4062413"/>
          <p14:tracePt t="37352" x="1598613" y="4027488"/>
          <p14:tracePt t="37368" x="1633538" y="3990975"/>
          <p14:tracePt t="37385" x="1660525" y="3965575"/>
          <p14:tracePt t="37402" x="1687513" y="3946525"/>
          <p14:tracePt t="37418" x="1704975" y="3929063"/>
          <p14:tracePt t="37435" x="1758950" y="3875088"/>
          <p14:tracePt t="37453" x="1785938" y="3840163"/>
          <p14:tracePt t="37468" x="1822450" y="3795713"/>
          <p14:tracePt t="37485" x="1857375" y="3759200"/>
          <p14:tracePt t="37502" x="1893888" y="3724275"/>
          <p14:tracePt t="37519" x="1919288" y="3697288"/>
          <p14:tracePt t="37535" x="1946275" y="3670300"/>
          <p14:tracePt t="37552" x="1982788" y="3652838"/>
          <p14:tracePt t="37569" x="1990725" y="3643313"/>
          <p14:tracePt t="37585" x="2000250" y="3633788"/>
          <p14:tracePt t="37603" x="2017713" y="3625850"/>
          <p14:tracePt t="37619" x="2044700" y="3598863"/>
          <p14:tracePt t="37636" x="2071688" y="3581400"/>
          <p14:tracePt t="37653" x="2098675" y="3562350"/>
          <p14:tracePt t="37669" x="2116138" y="3554413"/>
          <p14:tracePt t="37685" x="2143125" y="3536950"/>
          <p14:tracePt t="37703" x="2152650" y="3527425"/>
          <p14:tracePt t="37719" x="2160588" y="3517900"/>
          <p14:tracePt t="37735" x="2170113" y="3517900"/>
          <p14:tracePt t="37752" x="2179638" y="3509963"/>
          <p14:tracePt t="38156" x="2170113" y="3509963"/>
          <p14:tracePt t="38164" x="2160588" y="3509963"/>
          <p14:tracePt t="38188" x="2152650" y="3509963"/>
          <p14:tracePt t="38220" x="2143125" y="3509963"/>
          <p14:tracePt t="38228" x="2125663" y="3517900"/>
          <p14:tracePt t="38228" x="2116138" y="3527425"/>
          <p14:tracePt t="38236" x="2108200" y="3527425"/>
          <p14:tracePt t="38276" x="2098675" y="3527425"/>
          <p14:tracePt t="38644" x="2116138" y="3527425"/>
          <p14:tracePt t="38724" x="2125663" y="3527425"/>
          <p14:tracePt t="38732" x="2133600" y="3527425"/>
          <p14:tracePt t="38748" x="2143125" y="3527425"/>
          <p14:tracePt t="38764" x="2160588" y="3527425"/>
          <p14:tracePt t="38788" x="2170113" y="3527425"/>
          <p14:tracePt t="38804" x="2170113" y="3517900"/>
          <p14:tracePt t="38812" x="2179638" y="3517900"/>
          <p14:tracePt t="38843" x="2187575" y="3517900"/>
          <p14:tracePt t="38855" x="2197100" y="3517900"/>
          <p14:tracePt t="38891" x="2205038" y="3509963"/>
          <p14:tracePt t="39036" x="2205038" y="3517900"/>
          <p14:tracePt t="39044" x="2197100" y="3544888"/>
          <p14:tracePt t="39048" x="2197100" y="3554413"/>
          <p14:tracePt t="39055" x="2160588" y="3598863"/>
          <p14:tracePt t="39071" x="2143125" y="3608388"/>
          <p14:tracePt t="39089" x="2125663" y="3643313"/>
          <p14:tracePt t="39105" x="2108200" y="3670300"/>
          <p14:tracePt t="39122" x="2081213" y="3697288"/>
          <p14:tracePt t="39138" x="2062163" y="3714750"/>
          <p14:tracePt t="39138" x="2044700" y="3732213"/>
          <p14:tracePt t="39156" x="2036763" y="3751263"/>
          <p14:tracePt t="39172" x="2017713" y="3751263"/>
          <p14:tracePt t="39188" x="2009775" y="3768725"/>
          <p14:tracePt t="39205" x="1982788" y="3786188"/>
          <p14:tracePt t="39244" x="1973263" y="3795713"/>
          <p14:tracePt t="39244" x="1955800" y="3795713"/>
          <p14:tracePt t="39256" x="1955800" y="3803650"/>
          <p14:tracePt t="39272" x="1938338" y="3822700"/>
          <p14:tracePt t="39289" x="1919288" y="3830638"/>
          <p14:tracePt t="39305" x="1911350" y="3840163"/>
          <p14:tracePt t="39323" x="1911350" y="3848100"/>
          <p14:tracePt t="39339" x="1893888" y="3857625"/>
          <p14:tracePt t="39355" x="1884363" y="3867150"/>
          <p14:tracePt t="39372" x="1866900" y="3884613"/>
          <p14:tracePt t="39389" x="1857375" y="3894138"/>
          <p14:tracePt t="39406" x="1822450" y="3919538"/>
          <p14:tracePt t="39422" x="1812925" y="3938588"/>
          <p14:tracePt t="39440" x="1768475" y="3956050"/>
          <p14:tracePt t="39456" x="1724025" y="4000500"/>
          <p14:tracePt t="39472" x="1687513" y="4017963"/>
          <p14:tracePt t="39489" x="1652588" y="4044950"/>
          <p14:tracePt t="39506" x="1633538" y="4062413"/>
          <p14:tracePt t="39522" x="1608138" y="4089400"/>
          <p14:tracePt t="39522" x="1598613" y="4098925"/>
          <p14:tracePt t="39541" x="1581150" y="4125913"/>
          <p14:tracePt t="39556" x="1554163" y="4143375"/>
          <p14:tracePt t="39573" x="1527175" y="4160838"/>
          <p14:tracePt t="39590" x="1517650" y="4179888"/>
          <p14:tracePt t="39607" x="1509713" y="4187825"/>
          <p14:tracePt t="39623" x="1500188" y="4197350"/>
          <p14:tracePt t="39747" x="1509713" y="4197350"/>
          <p14:tracePt t="39755" x="1527175" y="4197350"/>
          <p14:tracePt t="39764" x="1536700" y="4197350"/>
          <p14:tracePt t="39772" x="1571625" y="4170363"/>
          <p14:tracePt t="39781" x="1581150" y="4160838"/>
          <p14:tracePt t="39790" x="1625600" y="4098925"/>
          <p14:tracePt t="39806" x="1679575" y="4037013"/>
          <p14:tracePt t="39823" x="1731963" y="3973513"/>
          <p14:tracePt t="39840" x="1785938" y="3911600"/>
          <p14:tracePt t="39857" x="1839913" y="3857625"/>
          <p14:tracePt t="39873" x="1874838" y="3803650"/>
          <p14:tracePt t="39890" x="1919288" y="3759200"/>
          <p14:tracePt t="39907" x="1973263" y="3705225"/>
          <p14:tracePt t="39924" x="2027238" y="3660775"/>
          <p14:tracePt t="39940" x="2062163" y="3633788"/>
          <p14:tracePt t="39957" x="2098675" y="3608388"/>
          <p14:tracePt t="39974" x="2143125" y="3562350"/>
          <p14:tracePt t="39990" x="2179638" y="3536950"/>
          <p14:tracePt t="40006" x="2197100" y="3517900"/>
          <p14:tracePt t="40024" x="2205038" y="3500438"/>
          <p14:tracePt t="40040" x="2214563" y="3490913"/>
          <p14:tracePt t="40076" x="2214563" y="3482975"/>
          <p14:tracePt t="40076" x="2224088" y="3482975"/>
          <p14:tracePt t="40091" x="2224088" y="3465513"/>
          <p14:tracePt t="40107" x="2232025" y="3455988"/>
          <p14:tracePt t="40156" x="2241550" y="3438525"/>
          <p14:tracePt t="40172" x="2251075" y="3429000"/>
          <p14:tracePt t="40652" x="2241550" y="3429000"/>
          <p14:tracePt t="40652" x="2241550" y="3438525"/>
          <p14:tracePt t="40690" x="2232025" y="3438525"/>
          <p14:tracePt t="40707" x="2224088" y="3455988"/>
          <p14:tracePt t="40717" x="2214563" y="3455988"/>
          <p14:tracePt t="40718" x="2205038" y="3455988"/>
          <p14:tracePt t="40725" x="2205038" y="3465513"/>
          <p14:tracePt t="40742" x="2197100" y="3465513"/>
          <p14:tracePt t="40758" x="2187575" y="3482975"/>
          <p14:tracePt t="40860" x="2179638" y="3490913"/>
          <p14:tracePt t="40884" x="2170113" y="3500438"/>
          <p14:tracePt t="40908" x="2170113" y="3509963"/>
          <p14:tracePt t="40964" x="2160588" y="3517900"/>
          <p14:tracePt t="40982" x="2152650" y="3517900"/>
          <p14:tracePt t="40996" x="2152650" y="3527425"/>
          <p14:tracePt t="40996" x="2143125" y="3527425"/>
          <p14:tracePt t="41043" x="2143125" y="3536950"/>
          <p14:tracePt t="41075" x="2143125" y="3544888"/>
          <p14:tracePt t="41100" x="2125663" y="3562350"/>
          <p14:tracePt t="41180" x="2116138" y="3571875"/>
          <p14:tracePt t="41203" x="2108200" y="3571875"/>
          <p14:tracePt t="41228" x="2108200" y="3581400"/>
          <p14:tracePt t="41236" x="2098675" y="3589338"/>
          <p14:tracePt t="41300" x="2089150" y="3598863"/>
          <p14:tracePt t="41388" x="2081213" y="3616325"/>
          <p14:tracePt t="41420" x="2071688" y="3625850"/>
          <p14:tracePt t="41996" x="2089150" y="3625850"/>
          <p14:tracePt t="42004" x="2089150" y="3616325"/>
          <p14:tracePt t="42012" x="2098675" y="3608388"/>
          <p14:tracePt t="42020" x="2108200" y="3581400"/>
          <p14:tracePt t="42028" x="2116138" y="3562350"/>
          <p14:tracePt t="42044" x="2125663" y="3554413"/>
          <p14:tracePt t="42061" x="2133600" y="3536950"/>
          <p14:tracePt t="42078" x="2143125" y="3517900"/>
          <p14:tracePt t="42094" x="2152650" y="3509963"/>
          <p14:tracePt t="42111" x="2170113" y="3490913"/>
          <p14:tracePt t="42128" x="2170113" y="3473450"/>
          <p14:tracePt t="42145" x="2179638" y="3473450"/>
          <p14:tracePt t="42698" x="2187575" y="3465513"/>
          <p14:tracePt t="42739" x="2205038" y="3465513"/>
          <p14:tracePt t="42755" x="2214563" y="3465513"/>
          <p14:tracePt t="42771" x="2224088" y="3455988"/>
          <p14:tracePt t="42779" x="2232025" y="3446463"/>
          <p14:tracePt t="42979" x="2241550" y="3446463"/>
          <p14:tracePt t="42995" x="2241550" y="3455988"/>
          <p14:tracePt t="43003" x="2224088" y="3465513"/>
          <p14:tracePt t="43011" x="2224088" y="3473450"/>
          <p14:tracePt t="43029" x="2214563" y="3482975"/>
          <p14:tracePt t="43029" x="2197100" y="3490913"/>
          <p14:tracePt t="43045" x="2187575" y="3500438"/>
          <p14:tracePt t="43139" x="2187575" y="3509963"/>
          <p14:tracePt t="43235" x="2179638" y="3509963"/>
          <p14:tracePt t="43258" x="2170113" y="3509963"/>
          <p14:tracePt t="43268" x="2160588" y="3509963"/>
          <p14:tracePt t="43283" x="2152650" y="3509963"/>
          <p14:tracePt t="43291" x="2143125" y="3509963"/>
          <p14:tracePt t="43298" x="2133600" y="3509963"/>
          <p14:tracePt t="43466" x="2125663" y="3509963"/>
          <p14:tracePt t="43498" x="2108200" y="3509963"/>
          <p14:tracePt t="43515" x="2089150" y="3509963"/>
          <p14:tracePt t="43523" x="2071688" y="3509963"/>
          <p14:tracePt t="43531" x="2054225" y="3509963"/>
          <p14:tracePt t="43547" x="2044700" y="3509963"/>
          <p14:tracePt t="43547" x="2027238" y="3517900"/>
          <p14:tracePt t="43563" x="2017713" y="3527425"/>
          <p14:tracePt t="43579" x="2009775" y="3527425"/>
          <p14:tracePt t="44250" x="2017713" y="3527425"/>
          <p14:tracePt t="44403" x="2027238" y="3517900"/>
          <p14:tracePt t="44411" x="2027238" y="3509963"/>
          <p14:tracePt t="44427" x="2027238" y="3500438"/>
          <p14:tracePt t="44627" x="2027238" y="3482975"/>
          <p14:tracePt t="44723" x="2036763" y="3482975"/>
          <p14:tracePt t="44731" x="2044700" y="3473450"/>
          <p14:tracePt t="44787" x="2054225" y="3455988"/>
          <p14:tracePt t="44805" x="2054225" y="3446463"/>
          <p14:tracePt t="44827" x="2054225" y="3429000"/>
          <p14:tracePt t="44835" x="2062163" y="3429000"/>
          <p14:tracePt t="44843" x="2062163" y="3419475"/>
          <p14:tracePt t="44867" x="2071688" y="3419475"/>
          <p14:tracePt t="44907" x="2071688" y="3411538"/>
          <p14:tracePt t="44931" x="2071688" y="3402013"/>
          <p14:tracePt t="44971" x="2071688" y="3394075"/>
          <p14:tracePt t="45019" x="2071688" y="3384550"/>
          <p14:tracePt t="45027" x="2081213" y="3375025"/>
          <p14:tracePt t="45123" x="2081213" y="3367088"/>
          <p14:tracePt t="45146" x="2089150" y="3357563"/>
          <p14:tracePt t="45171" x="2089150" y="3348038"/>
          <p14:tracePt t="45179" x="2098675" y="3340100"/>
          <p14:tracePt t="45194" x="2098675" y="3330575"/>
          <p14:tracePt t="45202" x="2098675" y="3322638"/>
          <p14:tracePt t="45219" x="2098675" y="3313113"/>
          <p14:tracePt t="45242" x="2098675" y="3303588"/>
          <p14:tracePt t="45260" x="2098675" y="3295650"/>
          <p14:tracePt t="45266" x="2108200" y="3295650"/>
          <p14:tracePt t="45267" x="2108200" y="3286125"/>
          <p14:tracePt t="45284" x="2116138" y="3268663"/>
          <p14:tracePt t="45323" x="2125663" y="3259138"/>
          <p14:tracePt t="45333" x="2125663" y="3251200"/>
          <p14:tracePt t="45334" x="2133600" y="3241675"/>
          <p14:tracePt t="45370" x="2133600" y="3232150"/>
          <p14:tracePt t="45387" x="2133600" y="3224213"/>
          <p14:tracePt t="45400" x="2133600" y="3214688"/>
          <p14:tracePt t="45418" x="2133600" y="3197225"/>
          <p14:tracePt t="45435" x="2133600" y="3187700"/>
          <p14:tracePt t="45451" x="2133600" y="3179763"/>
          <p14:tracePt t="45451" x="2143125" y="3160713"/>
          <p14:tracePt t="45467" x="2152650" y="3133725"/>
          <p14:tracePt t="45507" x="2160588" y="3116263"/>
          <p14:tracePt t="45515" x="2160588" y="3108325"/>
          <p14:tracePt t="45523" x="2160588" y="3098800"/>
          <p14:tracePt t="45555" x="2160588" y="3089275"/>
          <p14:tracePt t="45563" x="2160588" y="3081338"/>
          <p14:tracePt t="45573" x="2160588" y="3062288"/>
          <p14:tracePt t="45583" x="2160588" y="3054350"/>
          <p14:tracePt t="45601" x="2160588" y="3027363"/>
          <p14:tracePt t="45618" x="2160588" y="3009900"/>
          <p14:tracePt t="45634" x="2160588" y="2973388"/>
          <p14:tracePt t="45652" x="2160588" y="2955925"/>
          <p14:tracePt t="45667" x="2160588" y="2938463"/>
          <p14:tracePt t="45684" x="2160588" y="2911475"/>
          <p14:tracePt t="45700" x="2160588" y="2884488"/>
          <p14:tracePt t="45717" x="2160588" y="2847975"/>
          <p14:tracePt t="45734" x="2160588" y="2830513"/>
          <p14:tracePt t="45750" x="2160588" y="2803525"/>
          <p14:tracePt t="45768" x="2160588" y="2795588"/>
          <p14:tracePt t="45784" x="2160588" y="2776538"/>
          <p14:tracePt t="45801" x="2160588" y="2768600"/>
          <p14:tracePt t="45818" x="2160588" y="2741613"/>
          <p14:tracePt t="45835" x="2160588" y="2724150"/>
          <p14:tracePt t="45851" x="2160588" y="2705100"/>
          <p14:tracePt t="45868" x="2160588" y="2697163"/>
          <p14:tracePt t="45885" x="2160588" y="2687638"/>
          <p14:tracePt t="45901" x="2160588" y="2679700"/>
          <p14:tracePt t="47059" x="2170113" y="2660650"/>
          <p14:tracePt t="47067" x="2170113" y="2652713"/>
          <p14:tracePt t="47077" x="2179638" y="2643188"/>
          <p14:tracePt t="47078" x="2179638" y="2633663"/>
          <p14:tracePt t="47087" x="2187575" y="2608263"/>
          <p14:tracePt t="47104" x="2205038" y="2589213"/>
          <p14:tracePt t="47120" x="2205038" y="2571750"/>
          <p14:tracePt t="47137" x="2214563" y="2544763"/>
          <p14:tracePt t="47154" x="2224088" y="2509838"/>
          <p14:tracePt t="47154" x="2232025" y="2473325"/>
          <p14:tracePt t="47171" x="2241550" y="2455863"/>
          <p14:tracePt t="47187" x="2251075" y="2419350"/>
          <p14:tracePt t="47226" x="2251075" y="2411413"/>
          <p14:tracePt t="47243" x="2268538" y="2401888"/>
          <p14:tracePt t="47243" x="2268538" y="2393950"/>
          <p14:tracePt t="47274" x="2268538" y="2384425"/>
          <p14:tracePt t="47307" x="2276475" y="2374900"/>
          <p14:tracePt t="47331" x="2286000" y="2366963"/>
          <p14:tracePt t="47342" x="2295525" y="2357438"/>
          <p14:tracePt t="47354" x="2295525" y="2347913"/>
          <p14:tracePt t="47355" x="2303463" y="2339975"/>
          <p14:tracePt t="47370" x="2303463" y="2330450"/>
          <p14:tracePt t="47388" x="2312988" y="2322513"/>
          <p14:tracePt t="47404" x="2312988" y="2312988"/>
          <p14:tracePt t="47450" x="2322513" y="2303463"/>
          <p14:tracePt t="47491" x="2330450" y="2295525"/>
          <p14:tracePt t="47515" x="2339975" y="2276475"/>
          <p14:tracePt t="47523" x="2347913" y="2276475"/>
          <p14:tracePt t="47539" x="2347913" y="2259013"/>
          <p14:tracePt t="47555" x="2357438" y="2241550"/>
          <p14:tracePt t="47555" x="2357438" y="2232025"/>
          <p14:tracePt t="47572" x="2366963" y="2224088"/>
          <p14:tracePt t="47588" x="2366963" y="2214563"/>
          <p14:tracePt t="47605" x="2366963" y="2205038"/>
          <p14:tracePt t="47621" x="2366963" y="2197100"/>
          <p14:tracePt t="47638" x="2374900" y="2179638"/>
          <p14:tracePt t="47655" x="2374900" y="2170113"/>
          <p14:tracePt t="47671" x="2374900" y="2152650"/>
          <p14:tracePt t="47688" x="2374900" y="2143125"/>
          <p14:tracePt t="47705" x="2384425" y="2116138"/>
          <p14:tracePt t="47747" x="2384425" y="2108200"/>
          <p14:tracePt t="47749" x="2393950" y="2108200"/>
          <p14:tracePt t="47755" x="2393950" y="2098675"/>
          <p14:tracePt t="47842" x="2393950" y="2089150"/>
          <p14:tracePt t="47859" x="2393950" y="2081213"/>
          <p14:tracePt t="47875" x="2393950" y="2071688"/>
          <p14:tracePt t="47907" x="2393950" y="2062163"/>
          <p14:tracePt t="47931" x="2393950" y="2044700"/>
          <p14:tracePt t="47938" x="2393950" y="2036763"/>
          <p14:tracePt t="47943" x="2393950" y="2017713"/>
          <p14:tracePt t="47956" x="2393950" y="2000250"/>
          <p14:tracePt t="47972" x="2393950" y="1990725"/>
          <p14:tracePt t="47988" x="2393950" y="1965325"/>
          <p14:tracePt t="48006" x="2393950" y="1946275"/>
          <p14:tracePt t="48022" x="2393950" y="1928813"/>
          <p14:tracePt t="48039" x="2393950" y="1911350"/>
          <p14:tracePt t="48055" x="2393950" y="1901825"/>
          <p14:tracePt t="48072" x="2393950" y="1884363"/>
          <p14:tracePt t="48089" x="2393950" y="1874838"/>
          <p14:tracePt t="48105" x="2393950" y="1847850"/>
          <p14:tracePt t="48123" x="2393950" y="1830388"/>
          <p14:tracePt t="48139" x="2393950" y="1795463"/>
          <p14:tracePt t="48155" x="2393950" y="1785938"/>
          <p14:tracePt t="48172" x="2393950" y="1768475"/>
          <p14:tracePt t="48189" x="2393950" y="1758950"/>
          <p14:tracePt t="48205" x="2393950" y="1741488"/>
          <p14:tracePt t="48475" x="2393950" y="1751013"/>
          <p14:tracePt t="48483" x="2393950" y="1768475"/>
          <p14:tracePt t="48497" x="2393950" y="1785938"/>
          <p14:tracePt t="48497" x="2393950" y="1803400"/>
          <p14:tracePt t="48506" x="2393950" y="1857375"/>
          <p14:tracePt t="48524" x="2393950" y="1911350"/>
          <p14:tracePt t="48540" x="2393950" y="1955800"/>
          <p14:tracePt t="48556" x="2374900" y="2027238"/>
          <p14:tracePt t="48573" x="2374900" y="2062163"/>
          <p14:tracePt t="48590" x="2366963" y="2116138"/>
          <p14:tracePt t="48607" x="2366963" y="2143125"/>
          <p14:tracePt t="48623" x="2357438" y="2179638"/>
          <p14:tracePt t="48640" x="2347913" y="2205038"/>
          <p14:tracePt t="48657" x="2330450" y="2241550"/>
          <p14:tracePt t="48673" x="2322513" y="2276475"/>
          <p14:tracePt t="48690" x="2303463" y="2322513"/>
          <p14:tracePt t="48707" x="2295525" y="2339975"/>
          <p14:tracePt t="48723" x="2286000" y="2357438"/>
          <p14:tracePt t="48740" x="2286000" y="2366963"/>
          <p14:tracePt t="48757" x="2276475" y="2374900"/>
          <p14:tracePt t="48773" x="2276475" y="2384425"/>
          <p14:tracePt t="48790" x="2276475" y="2393950"/>
          <p14:tracePt t="48807" x="2268538" y="2401888"/>
          <p14:tracePt t="48947" x="2268538" y="2393950"/>
          <p14:tracePt t="48955" x="2268538" y="2384425"/>
          <p14:tracePt t="48957" x="2268538" y="2366963"/>
          <p14:tracePt t="48974" x="2268538" y="2347913"/>
          <p14:tracePt t="48990" x="2268538" y="2322513"/>
          <p14:tracePt t="49007" x="2268538" y="2268538"/>
          <p14:tracePt t="49024" x="2268538" y="2214563"/>
          <p14:tracePt t="49041" x="2268538" y="2160588"/>
          <p14:tracePt t="49057" x="2268538" y="2108200"/>
          <p14:tracePt t="49074" x="2268538" y="2071688"/>
          <p14:tracePt t="49091" x="2268538" y="2062163"/>
          <p14:tracePt t="49108" x="2268538" y="2054225"/>
          <p14:tracePt t="5291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2305050" cy="1216025"/>
          </a:xfrm>
        </p:spPr>
        <p:txBody>
          <a:bodyPr/>
          <a:lstStyle/>
          <a:p>
            <a:pPr eaLnBrk="1" hangingPunct="1"/>
            <a:r>
              <a:rPr lang="es-ES" altLang="es-ES" sz="4000" smtClean="0"/>
              <a:t>V.safenas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2087563" cy="3886200"/>
          </a:xfrm>
        </p:spPr>
        <p:txBody>
          <a:bodyPr/>
          <a:lstStyle/>
          <a:p>
            <a:pPr eaLnBrk="1" hangingPunct="1"/>
            <a:r>
              <a:rPr lang="es-CL" altLang="es-ES" smtClean="0"/>
              <a:t>Magna</a:t>
            </a:r>
          </a:p>
          <a:p>
            <a:pPr eaLnBrk="1" hangingPunct="1"/>
            <a:endParaRPr lang="es-CL" altLang="es-ES" smtClean="0"/>
          </a:p>
          <a:p>
            <a:pPr eaLnBrk="1" hangingPunct="1"/>
            <a:endParaRPr lang="es-CL" altLang="es-ES" smtClean="0"/>
          </a:p>
          <a:p>
            <a:pPr eaLnBrk="1" hangingPunct="1"/>
            <a:r>
              <a:rPr lang="es-CL" altLang="es-ES" smtClean="0"/>
              <a:t>Parva </a:t>
            </a:r>
            <a:endParaRPr lang="en-US" altLang="es-ES" smtClean="0"/>
          </a:p>
        </p:txBody>
      </p:sp>
      <p:pic>
        <p:nvPicPr>
          <p:cNvPr id="16388" name="Picture 4" descr="mi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3319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mi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20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n 4" descr="medicina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1458912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19"/>
    </mc:Choice>
    <mc:Fallback>
      <p:transition spd="slow" advTm="15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9" x="4633913" y="3803650"/>
          <p14:tracePt t="1956" x="4633913" y="3830638"/>
          <p14:tracePt t="1964" x="4633913" y="3911600"/>
          <p14:tracePt t="1972" x="4633913" y="3946525"/>
          <p14:tracePt t="1982" x="4633913" y="4017963"/>
          <p14:tracePt t="1999" x="4633913" y="4108450"/>
          <p14:tracePt t="2015" x="4625975" y="4205288"/>
          <p14:tracePt t="2032" x="4608513" y="4286250"/>
          <p14:tracePt t="2049" x="4598988" y="4384675"/>
          <p14:tracePt t="2065" x="4589463" y="4465638"/>
          <p14:tracePt t="2083" x="4562475" y="4554538"/>
          <p14:tracePt t="2083" x="4554538" y="4608513"/>
          <p14:tracePt t="2100" x="4527550" y="4697413"/>
          <p14:tracePt t="2116" x="4483100" y="4786313"/>
          <p14:tracePt t="2133" x="4456113" y="4857750"/>
          <p14:tracePt t="2149" x="4419600" y="4946650"/>
          <p14:tracePt t="2166" x="4384675" y="5018088"/>
          <p14:tracePt t="2182" x="4348163" y="5099050"/>
          <p14:tracePt t="2199" x="4268788" y="5224463"/>
          <p14:tracePt t="2216" x="4214813" y="5348288"/>
          <p14:tracePt t="2232" x="4133850" y="5491163"/>
          <p14:tracePt t="2250" x="4081463" y="5626100"/>
          <p14:tracePt t="2267" x="4027488" y="5803900"/>
          <p14:tracePt t="2283" x="3973513" y="6000750"/>
          <p14:tracePt t="2299" x="3946525" y="6089650"/>
          <p14:tracePt t="2317" x="3938588" y="6153150"/>
          <p14:tracePt t="2333" x="3911600" y="6224588"/>
          <p14:tracePt t="2349" x="3902075" y="6276975"/>
          <p14:tracePt t="2366" x="3867150" y="6340475"/>
          <p14:tracePt t="2383" x="3840163" y="6402388"/>
          <p14:tracePt t="2400" x="3813175" y="6483350"/>
          <p14:tracePt t="2416" x="3786188" y="6562725"/>
          <p14:tracePt t="2433" x="3786188" y="6626225"/>
          <p14:tracePt t="2450" x="3776663" y="6715125"/>
          <p14:tracePt t="2466" x="3776663" y="6786563"/>
          <p14:tracePt t="2466" x="3776663" y="6823075"/>
          <p14:tracePt t="2483" x="3768725" y="6848475"/>
          <p14:tracePt t="2500" x="3759200" y="6848475"/>
          <p14:tracePt t="2636" x="3768725" y="6848475"/>
          <p14:tracePt t="2644" x="3776663" y="6848475"/>
          <p14:tracePt t="2651" x="3786188" y="6848475"/>
          <p14:tracePt t="2652" x="3795713" y="6848475"/>
          <p14:tracePt t="2667" x="3822700" y="6840538"/>
          <p14:tracePt t="2684" x="3822700" y="6823075"/>
          <p14:tracePt t="2701" x="3822700" y="6796088"/>
          <p14:tracePt t="2717" x="3840163" y="6759575"/>
          <p14:tracePt t="2733" x="3848100" y="6724650"/>
          <p14:tracePt t="2750" x="3848100" y="6680200"/>
          <p14:tracePt t="2767" x="3857625" y="6643688"/>
          <p14:tracePt t="2783" x="3875088" y="6608763"/>
          <p14:tracePt t="2800" x="3875088" y="6572250"/>
          <p14:tracePt t="2817" x="3875088" y="6545263"/>
          <p14:tracePt t="2834" x="3875088" y="6510338"/>
          <p14:tracePt t="2850" x="3884613" y="6465888"/>
          <p14:tracePt t="2868" x="3894138" y="6438900"/>
          <p14:tracePt t="2884" x="3902075" y="6394450"/>
          <p14:tracePt t="2900" x="3902075" y="6357938"/>
          <p14:tracePt t="2918" x="3902075" y="6348413"/>
          <p14:tracePt t="2934" x="3911600" y="6330950"/>
          <p14:tracePt t="2951" x="3911600" y="6313488"/>
          <p14:tracePt t="2967" x="3911600" y="6296025"/>
          <p14:tracePt t="2984" x="3929063" y="6269038"/>
          <p14:tracePt t="3001" x="3956050" y="6242050"/>
          <p14:tracePt t="3017" x="3983038" y="6205538"/>
          <p14:tracePt t="3034" x="4010025" y="6170613"/>
          <p14:tracePt t="3051" x="4037013" y="6134100"/>
          <p14:tracePt t="3068" x="4054475" y="6108700"/>
          <p14:tracePt t="3084" x="4054475" y="6099175"/>
          <p14:tracePt t="3101" x="4062413" y="6072188"/>
          <p14:tracePt t="3140" x="4071938" y="6062663"/>
          <p14:tracePt t="3147" x="4071938" y="6054725"/>
          <p14:tracePt t="3150" x="4071938" y="6045200"/>
          <p14:tracePt t="3168" x="4071938" y="6037263"/>
          <p14:tracePt t="3185" x="4081463" y="6018213"/>
          <p14:tracePt t="3236" x="4089400" y="6000750"/>
          <p14:tracePt t="3251" x="4089400" y="5991225"/>
          <p14:tracePt t="3299" x="4098925" y="5983288"/>
          <p14:tracePt t="3420" x="4098925" y="5965825"/>
          <p14:tracePt t="3451" x="4098925" y="5956300"/>
          <p14:tracePt t="3499" x="4089400" y="5946775"/>
          <p14:tracePt t="3516" x="4089400" y="5938838"/>
          <p14:tracePt t="3539" x="4081463" y="5929313"/>
          <p14:tracePt t="3564" x="4081463" y="5919788"/>
          <p14:tracePt t="3580" x="4071938" y="5911850"/>
          <p14:tracePt t="3612" x="4062413" y="5894388"/>
          <p14:tracePt t="3628" x="4062413" y="5884863"/>
          <p14:tracePt t="3635" x="4062413" y="5875338"/>
          <p14:tracePt t="3644" x="4044950" y="5867400"/>
          <p14:tracePt t="3651" x="4044950" y="5857875"/>
          <p14:tracePt t="3659" x="4037013" y="5848350"/>
          <p14:tracePt t="3668" x="4017963" y="5813425"/>
          <p14:tracePt t="3686" x="4000500" y="5795963"/>
          <p14:tracePt t="3702" x="3990975" y="5776913"/>
          <p14:tracePt t="3719" x="3983038" y="5768975"/>
          <p14:tracePt t="3736" x="3965575" y="5759450"/>
          <p14:tracePt t="3752" x="3956050" y="5732463"/>
          <p14:tracePt t="3770" x="3946525" y="5732463"/>
          <p14:tracePt t="3786" x="3946525" y="5715000"/>
          <p14:tracePt t="3835" x="3946525" y="5705475"/>
          <p14:tracePt t="3867" x="3946525" y="5688013"/>
          <p14:tracePt t="3892" x="3938588" y="5680075"/>
          <p14:tracePt t="3908" x="3938588" y="5661025"/>
          <p14:tracePt t="3931" x="3938588" y="5653088"/>
          <p14:tracePt t="3948" x="3938588" y="5634038"/>
          <p14:tracePt t="3971" x="3938588" y="5626100"/>
          <p14:tracePt t="3988" x="3938588" y="5616575"/>
          <p14:tracePt t="3997" x="3938588" y="5608638"/>
          <p14:tracePt t="4003" x="3938588" y="5599113"/>
          <p14:tracePt t="4004" x="3938588" y="5589588"/>
          <p14:tracePt t="4019" x="3938588" y="5581650"/>
          <p14:tracePt t="4037" x="3938588" y="5572125"/>
          <p14:tracePt t="4053" x="3929063" y="5554663"/>
          <p14:tracePt t="4070" x="3919538" y="5527675"/>
          <p14:tracePt t="4087" x="3919538" y="5510213"/>
          <p14:tracePt t="4103" x="3919538" y="5491163"/>
          <p14:tracePt t="4119" x="3919538" y="5465763"/>
          <p14:tracePt t="4136" x="3919538" y="5456238"/>
          <p14:tracePt t="4153" x="3919538" y="5438775"/>
          <p14:tracePt t="4187" x="3919538" y="5429250"/>
          <p14:tracePt t="4204" x="3919538" y="5419725"/>
          <p14:tracePt t="4204" x="3919538" y="5411788"/>
          <p14:tracePt t="4260" x="3919538" y="5402263"/>
          <p14:tracePt t="4276" x="3919538" y="5394325"/>
          <p14:tracePt t="4285" x="3919538" y="5384800"/>
          <p14:tracePt t="4292" x="3919538" y="5375275"/>
          <p14:tracePt t="4304" x="3919538" y="5367338"/>
          <p14:tracePt t="4339" x="3919538" y="5357813"/>
          <p14:tracePt t="4358" x="3919538" y="5348288"/>
          <p14:tracePt t="4359" x="3919538" y="5340350"/>
          <p14:tracePt t="4371" x="3919538" y="5330825"/>
          <p14:tracePt t="4387" x="3919538" y="5286375"/>
          <p14:tracePt t="4404" x="3919538" y="5268913"/>
          <p14:tracePt t="4420" x="3919538" y="5251450"/>
          <p14:tracePt t="4437" x="3919538" y="5224463"/>
          <p14:tracePt t="4454" x="3919538" y="5197475"/>
          <p14:tracePt t="4470" x="3919538" y="5187950"/>
          <p14:tracePt t="4487" x="3919538" y="5160963"/>
          <p14:tracePt t="4504" x="3919538" y="5143500"/>
          <p14:tracePt t="4520" x="3919538" y="5116513"/>
          <p14:tracePt t="4537" x="3919538" y="5108575"/>
          <p14:tracePt t="4554" x="3919538" y="5081588"/>
          <p14:tracePt t="4571" x="3919538" y="5045075"/>
          <p14:tracePt t="4588" x="3919538" y="5018088"/>
          <p14:tracePt t="4604" x="3919538" y="5000625"/>
          <p14:tracePt t="4621" x="3929063" y="4965700"/>
          <p14:tracePt t="4637" x="3938588" y="4956175"/>
          <p14:tracePt t="4654" x="3938588" y="4938713"/>
          <p14:tracePt t="4692" x="3938588" y="4929188"/>
          <p14:tracePt t="4704" x="3938588" y="4919663"/>
          <p14:tracePt t="4704" x="3938588" y="4911725"/>
          <p14:tracePt t="4739" x="3938588" y="4902200"/>
          <p14:tracePt t="4755" x="3946525" y="4894263"/>
          <p14:tracePt t="4771" x="3946525" y="4884738"/>
          <p14:tracePt t="4772" x="3946525" y="4867275"/>
          <p14:tracePt t="4788" x="3956050" y="4848225"/>
          <p14:tracePt t="4804" x="3956050" y="4840288"/>
          <p14:tracePt t="4822" x="3956050" y="4822825"/>
          <p14:tracePt t="4868" x="3956050" y="4813300"/>
          <p14:tracePt t="4884" x="3956050" y="4795838"/>
          <p14:tracePt t="4932" x="3956050" y="4776788"/>
          <p14:tracePt t="4948" x="3956050" y="4768850"/>
          <p14:tracePt t="4971" x="3956050" y="4759325"/>
          <p14:tracePt t="4980" x="3956050" y="4751388"/>
          <p14:tracePt t="4988" x="3956050" y="4741863"/>
          <p14:tracePt t="4989" x="3956050" y="4724400"/>
          <p14:tracePt t="5005" x="3956050" y="4714875"/>
          <p14:tracePt t="5021" x="3965575" y="4697413"/>
          <p14:tracePt t="5039" x="3965575" y="4687888"/>
          <p14:tracePt t="5076" x="3965575" y="4679950"/>
          <p14:tracePt t="5082" x="3965575" y="4670425"/>
          <p14:tracePt t="5088" x="3965575" y="4660900"/>
          <p14:tracePt t="5105" x="3965575" y="4652963"/>
          <p14:tracePt t="5122" x="3965575" y="4643438"/>
          <p14:tracePt t="5138" x="3965575" y="4625975"/>
          <p14:tracePt t="5174" x="3965575" y="4616450"/>
          <p14:tracePt t="5212" x="3965575" y="4608513"/>
          <p14:tracePt t="5228" x="3965575" y="4589463"/>
          <p14:tracePt t="5243" x="3965575" y="4581525"/>
          <p14:tracePt t="5251" x="3965575" y="4572000"/>
          <p14:tracePt t="5255" x="3965575" y="4562475"/>
          <p14:tracePt t="5273" x="3965575" y="4537075"/>
          <p14:tracePt t="5289" x="3965575" y="4527550"/>
          <p14:tracePt t="5305" x="3965575" y="4500563"/>
          <p14:tracePt t="5322" x="3965575" y="4483100"/>
          <p14:tracePt t="5339" x="3965575" y="4465638"/>
          <p14:tracePt t="5356" x="3965575" y="4446588"/>
          <p14:tracePt t="5373" x="3965575" y="4438650"/>
          <p14:tracePt t="5389" x="3965575" y="4429125"/>
          <p14:tracePt t="5405" x="3965575" y="4411663"/>
          <p14:tracePt t="5423" x="3965575" y="4402138"/>
          <p14:tracePt t="5439" x="3965575" y="4394200"/>
          <p14:tracePt t="5455" x="3965575" y="4384675"/>
          <p14:tracePt t="5492" x="3965575" y="4375150"/>
          <p14:tracePt t="5917" x="3973513" y="4375150"/>
          <p14:tracePt t="6269" x="3983038" y="4375150"/>
          <p14:tracePt t="6284" x="3990975" y="4375150"/>
          <p14:tracePt t="6284" x="4000500" y="4357688"/>
          <p14:tracePt t="6301" x="4000500" y="4313238"/>
          <p14:tracePt t="6309" x="4000500" y="4286250"/>
          <p14:tracePt t="6309" x="4000500" y="4259263"/>
          <p14:tracePt t="6317" x="4000500" y="4241800"/>
          <p14:tracePt t="6325" x="4000500" y="4197350"/>
          <p14:tracePt t="6342" x="4000500" y="4143375"/>
          <p14:tracePt t="6358" x="4000500" y="4116388"/>
          <p14:tracePt t="6376" x="4000500" y="4071938"/>
          <p14:tracePt t="6392" x="4000500" y="4044950"/>
          <p14:tracePt t="6408" x="4000500" y="4017963"/>
          <p14:tracePt t="6425" x="4000500" y="3973513"/>
          <p14:tracePt t="6442" x="4000500" y="3919538"/>
          <p14:tracePt t="6458" x="4000500" y="3875088"/>
          <p14:tracePt t="6475" x="4000500" y="3786188"/>
          <p14:tracePt t="6493" x="4000500" y="3724275"/>
          <p14:tracePt t="6509" x="4000500" y="3670300"/>
          <p14:tracePt t="6526" x="4000500" y="3616325"/>
          <p14:tracePt t="6543" x="4000500" y="3589338"/>
          <p14:tracePt t="6559" x="4000500" y="3554413"/>
          <p14:tracePt t="6575" x="4000500" y="3509963"/>
          <p14:tracePt t="6593" x="4000500" y="3465513"/>
          <p14:tracePt t="6609" x="4000500" y="3419475"/>
          <p14:tracePt t="6625" x="4010025" y="3367088"/>
          <p14:tracePt t="6643" x="4010025" y="3330575"/>
          <p14:tracePt t="6659" x="4017963" y="3286125"/>
          <p14:tracePt t="6676" x="4027488" y="3214688"/>
          <p14:tracePt t="6694" x="4027488" y="3170238"/>
          <p14:tracePt t="6725" x="4027488" y="3133725"/>
          <p14:tracePt t="6726" x="4027488" y="3089275"/>
          <p14:tracePt t="6743" x="4037013" y="3036888"/>
          <p14:tracePt t="6760" x="4037013" y="3000375"/>
          <p14:tracePt t="6776" x="4044950" y="2973388"/>
          <p14:tracePt t="6794" x="4044950" y="2946400"/>
          <p14:tracePt t="6810" x="4044950" y="2928938"/>
          <p14:tracePt t="6826" x="4044950" y="2911475"/>
          <p14:tracePt t="6843" x="4044950" y="2874963"/>
          <p14:tracePt t="6860" x="4044950" y="2847975"/>
          <p14:tracePt t="6860" x="4044950" y="2822575"/>
          <p14:tracePt t="6876" x="4044950" y="2786063"/>
          <p14:tracePt t="6894" x="4044950" y="2732088"/>
          <p14:tracePt t="6910" x="4044950" y="2687638"/>
          <p14:tracePt t="6926" x="4044950" y="2633663"/>
          <p14:tracePt t="6943" x="4044950" y="2589213"/>
          <p14:tracePt t="6960" x="4044950" y="2527300"/>
          <p14:tracePt t="6977" x="4044950" y="2465388"/>
          <p14:tracePt t="6993" x="4044950" y="2411413"/>
          <p14:tracePt t="7010" x="4044950" y="2366963"/>
          <p14:tracePt t="7027" x="4044950" y="2312988"/>
          <p14:tracePt t="7043" x="4044950" y="2251075"/>
          <p14:tracePt t="7059" x="4044950" y="2160588"/>
          <p14:tracePt t="7077" x="4044950" y="2081213"/>
          <p14:tracePt t="7094" x="4044950" y="2000250"/>
          <p14:tracePt t="7110" x="4044950" y="1901825"/>
          <p14:tracePt t="7127" x="4044950" y="1803400"/>
          <p14:tracePt t="7143" x="4044950" y="1714500"/>
          <p14:tracePt t="7160" x="4044950" y="1652588"/>
          <p14:tracePt t="7177" x="4044950" y="1616075"/>
          <p14:tracePt t="7194" x="4044950" y="1589088"/>
          <p14:tracePt t="7210" x="4044950" y="1554163"/>
          <p14:tracePt t="7227" x="4044950" y="1536700"/>
          <p14:tracePt t="7244" x="4044950" y="1509713"/>
          <p14:tracePt t="7261" x="4044950" y="1490663"/>
          <p14:tracePt t="7277" x="4044950" y="1465263"/>
          <p14:tracePt t="7294" x="4044950" y="1446213"/>
          <p14:tracePt t="7311" x="4044950" y="1419225"/>
          <p14:tracePt t="7327" x="4044950" y="1401763"/>
          <p14:tracePt t="7343" x="4054475" y="1384300"/>
          <p14:tracePt t="7361" x="4054475" y="1366838"/>
          <p14:tracePt t="7377" x="4054475" y="1357313"/>
          <p14:tracePt t="7394" x="4054475" y="1339850"/>
          <p14:tracePt t="7411" x="4054475" y="1330325"/>
          <p14:tracePt t="7428" x="4054475" y="1312863"/>
          <p14:tracePt t="7428" x="4054475" y="1303338"/>
          <p14:tracePt t="7444" x="4071938" y="1295400"/>
          <p14:tracePt t="7485" x="4071938" y="1285875"/>
          <p14:tracePt t="7493" x="4071938" y="1276350"/>
          <p14:tracePt t="7501" x="4071938" y="1258888"/>
          <p14:tracePt t="7510" x="4081463" y="1250950"/>
          <p14:tracePt t="7549" x="4098925" y="1231900"/>
          <p14:tracePt t="7636" x="4116388" y="1231900"/>
          <p14:tracePt t="7644" x="4125913" y="1231900"/>
          <p14:tracePt t="7668" x="4143375" y="1231900"/>
          <p14:tracePt t="7678" x="4152900" y="1231900"/>
          <p14:tracePt t="7740" x="4160838" y="1231900"/>
          <p14:tracePt t="7748" x="4170363" y="1231900"/>
          <p14:tracePt t="7756" x="4179888" y="1231900"/>
          <p14:tracePt t="7764" x="4197350" y="1241425"/>
          <p14:tracePt t="7778" x="4251325" y="1250950"/>
          <p14:tracePt t="7794" x="4322763" y="1295400"/>
          <p14:tracePt t="7812" x="4446588" y="1322388"/>
          <p14:tracePt t="7829" x="4473575" y="1330325"/>
          <p14:tracePt t="7845" x="4483100" y="1330325"/>
          <p14:tracePt t="8125" x="4473575" y="1330325"/>
          <p14:tracePt t="8129" x="4465638" y="1330325"/>
          <p14:tracePt t="8145" x="4456113" y="1330325"/>
          <p14:tracePt t="8146" x="4446588" y="1330325"/>
          <p14:tracePt t="8162" x="4438650" y="1330325"/>
          <p14:tracePt t="8179" x="4429125" y="1330325"/>
          <p14:tracePt t="8196" x="4402138" y="1330325"/>
          <p14:tracePt t="8237" x="4394200" y="1330325"/>
          <p14:tracePt t="8252" x="4375150" y="1330325"/>
          <p14:tracePt t="8270" x="4367213" y="1339850"/>
          <p14:tracePt t="8285" x="4357688" y="1339850"/>
          <p14:tracePt t="8300" x="4340225" y="1347788"/>
          <p14:tracePt t="8333" x="4322763" y="1357313"/>
          <p14:tracePt t="8357" x="4313238" y="1357313"/>
          <p14:tracePt t="8373" x="4295775" y="1366838"/>
          <p14:tracePt t="8381" x="4276725" y="1384300"/>
          <p14:tracePt t="8381" x="4268788" y="1384300"/>
          <p14:tracePt t="8381" x="4251325" y="1393825"/>
          <p14:tracePt t="8397" x="4224338" y="1401763"/>
          <p14:tracePt t="8413" x="4197350" y="1419225"/>
          <p14:tracePt t="8430" x="4187825" y="1419225"/>
          <p14:tracePt t="8446" x="4160838" y="1438275"/>
          <p14:tracePt t="8463" x="4152900" y="1438275"/>
          <p14:tracePt t="8480" x="4143375" y="1446213"/>
          <p14:tracePt t="8496" x="4125913" y="1455738"/>
          <p14:tracePt t="8512" x="4116388" y="1473200"/>
          <p14:tracePt t="8548" x="4108450" y="1482725"/>
          <p14:tracePt t="8564" x="4098925" y="1490663"/>
          <p14:tracePt t="8565" x="4089400" y="1490663"/>
          <p14:tracePt t="8580" x="4071938" y="1517650"/>
          <p14:tracePt t="8597" x="4054475" y="1527175"/>
          <p14:tracePt t="8613" x="4027488" y="1544638"/>
          <p14:tracePt t="8630" x="4017963" y="1554163"/>
          <p14:tracePt t="8647" x="4010025" y="1562100"/>
          <p14:tracePt t="8663" x="3990975" y="1581150"/>
          <p14:tracePt t="8680" x="3973513" y="1589088"/>
          <p14:tracePt t="8697" x="3965575" y="1608138"/>
          <p14:tracePt t="8713" x="3956050" y="1616075"/>
          <p14:tracePt t="8730" x="3938588" y="1643063"/>
          <p14:tracePt t="8747" x="3919538" y="1652588"/>
          <p14:tracePt t="8763" x="3902075" y="1687513"/>
          <p14:tracePt t="8781" x="3894138" y="1704975"/>
          <p14:tracePt t="8797" x="3884613" y="1714500"/>
          <p14:tracePt t="8813" x="3875088" y="1724025"/>
          <p14:tracePt t="8831" x="3857625" y="1758950"/>
          <p14:tracePt t="8847" x="3857625" y="1776413"/>
          <p14:tracePt t="8863" x="3830638" y="1812925"/>
          <p14:tracePt t="8881" x="3822700" y="1839913"/>
          <p14:tracePt t="8897" x="3803650" y="1874838"/>
          <p14:tracePt t="8914" x="3786188" y="1911350"/>
          <p14:tracePt t="8930" x="3768725" y="1946275"/>
          <p14:tracePt t="8947" x="3759200" y="1973263"/>
          <p14:tracePt t="8964" x="3751263" y="2000250"/>
          <p14:tracePt t="8981" x="3741738" y="2017713"/>
          <p14:tracePt t="8998" x="3732213" y="2036763"/>
          <p14:tracePt t="9014" x="3724275" y="2062163"/>
          <p14:tracePt t="9031" x="3724275" y="2089150"/>
          <p14:tracePt t="9048" x="3705225" y="2125663"/>
          <p14:tracePt t="9064" x="3705225" y="2160588"/>
          <p14:tracePt t="9081" x="3705225" y="2205038"/>
          <p14:tracePt t="9098" x="3705225" y="2232025"/>
          <p14:tracePt t="9114" x="3705225" y="2251075"/>
          <p14:tracePt t="9131" x="3705225" y="2276475"/>
          <p14:tracePt t="9147" x="3705225" y="2322513"/>
          <p14:tracePt t="9165" x="3705225" y="2357438"/>
          <p14:tracePt t="9181" x="3705225" y="2384425"/>
          <p14:tracePt t="9197" x="3705225" y="2401888"/>
          <p14:tracePt t="9215" x="3714750" y="2446338"/>
          <p14:tracePt t="9231" x="3732213" y="2482850"/>
          <p14:tracePt t="9247" x="3741738" y="2517775"/>
          <p14:tracePt t="9265" x="3768725" y="2562225"/>
          <p14:tracePt t="9282" x="3786188" y="2581275"/>
          <p14:tracePt t="9298" x="3795713" y="2598738"/>
          <p14:tracePt t="9314" x="3803650" y="2616200"/>
          <p14:tracePt t="9332" x="3813175" y="2625725"/>
          <p14:tracePt t="9332" x="3813175" y="2633663"/>
          <p14:tracePt t="9349" x="3830638" y="2643188"/>
          <p14:tracePt t="9365" x="3857625" y="2660650"/>
          <p14:tracePt t="9381" x="3884613" y="2670175"/>
          <p14:tracePt t="9398" x="3919538" y="2687638"/>
          <p14:tracePt t="9415" x="3956050" y="2697163"/>
          <p14:tracePt t="9431" x="3983038" y="2705100"/>
          <p14:tracePt t="9448" x="4017963" y="2705100"/>
          <p14:tracePt t="9465" x="4044950" y="2705100"/>
          <p14:tracePt t="9481" x="4081463" y="2705100"/>
          <p14:tracePt t="9498" x="4108450" y="2705100"/>
          <p14:tracePt t="9515" x="4125913" y="2705100"/>
          <p14:tracePt t="9531" x="4152900" y="2697163"/>
          <p14:tracePt t="9550" x="4160838" y="2697163"/>
          <p14:tracePt t="9565" x="4170363" y="2687638"/>
          <p14:tracePt t="9581" x="4179888" y="2687638"/>
          <p14:tracePt t="9599" x="4187825" y="2670175"/>
          <p14:tracePt t="9636" x="4197350" y="2660650"/>
          <p14:tracePt t="9661" x="4205288" y="2652713"/>
          <p14:tracePt t="9673" x="4214813" y="2633663"/>
          <p14:tracePt t="9676" x="4224338" y="2625725"/>
          <p14:tracePt t="9682" x="4232275" y="2616200"/>
          <p14:tracePt t="9698" x="4232275" y="2589213"/>
          <p14:tracePt t="9716" x="4241800" y="2581275"/>
          <p14:tracePt t="9732" x="4241800" y="2571750"/>
          <p14:tracePt t="9749" x="4251325" y="2554288"/>
          <p14:tracePt t="9766" x="4251325" y="2536825"/>
          <p14:tracePt t="9782" x="4251325" y="2509838"/>
          <p14:tracePt t="9799" x="4251325" y="2490788"/>
          <p14:tracePt t="9815" x="4251325" y="2473325"/>
          <p14:tracePt t="9833" x="4251325" y="2446338"/>
          <p14:tracePt t="9849" x="4251325" y="2411413"/>
          <p14:tracePt t="9865" x="4251325" y="2384425"/>
          <p14:tracePt t="9882" x="4251325" y="2339975"/>
          <p14:tracePt t="9899" x="4251325" y="2303463"/>
          <p14:tracePt t="9916" x="4251325" y="2286000"/>
          <p14:tracePt t="9957" x="4251325" y="2276475"/>
          <p14:tracePt t="10084" x="4241800" y="2276475"/>
          <p14:tracePt t="10099" x="4214813" y="2295525"/>
          <p14:tracePt t="10107" x="4205288" y="2312988"/>
          <p14:tracePt t="10115" x="4187825" y="2339975"/>
          <p14:tracePt t="10116" x="4152900" y="2374900"/>
          <p14:tracePt t="10132" x="4125913" y="2419350"/>
          <p14:tracePt t="10149" x="4098925" y="2446338"/>
          <p14:tracePt t="10165" x="4071938" y="2482850"/>
          <p14:tracePt t="10182" x="4062413" y="2536825"/>
          <p14:tracePt t="10199" x="4044950" y="2571750"/>
          <p14:tracePt t="10215" x="4037013" y="2643188"/>
          <p14:tracePt t="10232" x="4027488" y="2732088"/>
          <p14:tracePt t="10249" x="4000500" y="2822575"/>
          <p14:tracePt t="10266" x="4000500" y="2919413"/>
          <p14:tracePt t="10282" x="4000500" y="2990850"/>
          <p14:tracePt t="10299" x="4000500" y="3098800"/>
          <p14:tracePt t="10316" x="4000500" y="3152775"/>
          <p14:tracePt t="10332" x="4000500" y="3214688"/>
          <p14:tracePt t="10349" x="4000500" y="3295650"/>
          <p14:tracePt t="10366" x="4000500" y="3367088"/>
          <p14:tracePt t="10382" x="4000500" y="3446463"/>
          <p14:tracePt t="10399" x="4000500" y="3527425"/>
          <p14:tracePt t="10416" x="4000500" y="3589338"/>
          <p14:tracePt t="10432" x="4000500" y="3643313"/>
          <p14:tracePt t="10449" x="4010025" y="3697288"/>
          <p14:tracePt t="10466" x="4017963" y="3768725"/>
          <p14:tracePt t="10483" x="4037013" y="3867150"/>
          <p14:tracePt t="10500" x="4054475" y="3929063"/>
          <p14:tracePt t="10516" x="4071938" y="4010025"/>
          <p14:tracePt t="10533" x="4081463" y="4062413"/>
          <p14:tracePt t="10549" x="4089400" y="4116388"/>
          <p14:tracePt t="10566" x="4089400" y="4152900"/>
          <p14:tracePt t="10583" x="4089400" y="4197350"/>
          <p14:tracePt t="10599" x="4089400" y="4232275"/>
          <p14:tracePt t="10616" x="4089400" y="4295775"/>
          <p14:tracePt t="10633" x="4089400" y="4357688"/>
          <p14:tracePt t="10650" x="4089400" y="4429125"/>
          <p14:tracePt t="10666" x="4098925" y="4500563"/>
          <p14:tracePt t="10683" x="4098925" y="4581525"/>
          <p14:tracePt t="10700" x="4098925" y="4652963"/>
          <p14:tracePt t="10716" x="4098925" y="4732338"/>
          <p14:tracePt t="10733" x="4098925" y="4795838"/>
          <p14:tracePt t="10750" x="4098925" y="4875213"/>
          <p14:tracePt t="10767" x="4098925" y="4946650"/>
          <p14:tracePt t="10783" x="4098925" y="5010150"/>
          <p14:tracePt t="10799" x="4116388" y="5089525"/>
          <p14:tracePt t="10817" x="4116388" y="5143500"/>
          <p14:tracePt t="10833" x="4125913" y="5187950"/>
          <p14:tracePt t="10850" x="4133850" y="5224463"/>
          <p14:tracePt t="10867" x="4143375" y="5303838"/>
          <p14:tracePt t="10884" x="4152900" y="5357813"/>
          <p14:tracePt t="10900" x="4160838" y="5419725"/>
          <p14:tracePt t="10916" x="4170363" y="5500688"/>
          <p14:tracePt t="10933" x="4187825" y="5562600"/>
          <p14:tracePt t="10950" x="4187825" y="5608638"/>
          <p14:tracePt t="10967" x="4187825" y="5670550"/>
          <p14:tracePt t="10983" x="4187825" y="5715000"/>
          <p14:tracePt t="11000" x="4187825" y="5768975"/>
          <p14:tracePt t="11017" x="4187825" y="5803900"/>
          <p14:tracePt t="11033" x="4187825" y="5857875"/>
          <p14:tracePt t="11050" x="4187825" y="5902325"/>
          <p14:tracePt t="11050" x="4187825" y="5929313"/>
          <p14:tracePt t="11068" x="4187825" y="5983288"/>
          <p14:tracePt t="11084" x="4187825" y="6045200"/>
          <p14:tracePt t="11100" x="4187825" y="6108700"/>
          <p14:tracePt t="11117" x="4187825" y="6180138"/>
          <p14:tracePt t="11134" x="4187825" y="6242050"/>
          <p14:tracePt t="11150" x="4187825" y="6296025"/>
          <p14:tracePt t="11167" x="4187825" y="6348413"/>
          <p14:tracePt t="11184" x="4187825" y="6384925"/>
          <p14:tracePt t="11200" x="4187825" y="6394450"/>
          <p14:tracePt t="11218" x="4187825" y="6402388"/>
          <p14:tracePt t="11724" x="4187825" y="6411913"/>
          <p14:tracePt t="11755" x="4187825" y="6394450"/>
          <p14:tracePt t="11772" x="4187825" y="6384925"/>
          <p14:tracePt t="11779" x="4187825" y="6367463"/>
          <p14:tracePt t="11795" x="4187825" y="6357938"/>
          <p14:tracePt t="11802" x="4187825" y="6330950"/>
          <p14:tracePt t="11819" x="4187825" y="6313488"/>
          <p14:tracePt t="11820" x="4187825" y="6296025"/>
          <p14:tracePt t="11836" x="4197350" y="6269038"/>
          <p14:tracePt t="11852" x="4197350" y="6251575"/>
          <p14:tracePt t="11869" x="4197350" y="6224588"/>
          <p14:tracePt t="11885" x="4197350" y="6215063"/>
          <p14:tracePt t="11902" x="4197350" y="6197600"/>
          <p14:tracePt t="11919" x="4197350" y="6180138"/>
          <p14:tracePt t="11936" x="4197350" y="6153150"/>
          <p14:tracePt t="11952" x="4197350" y="6143625"/>
          <p14:tracePt t="11969" x="4197350" y="6116638"/>
          <p14:tracePt t="11986" x="4205288" y="6108700"/>
          <p14:tracePt t="12002" x="4205288" y="6089650"/>
          <p14:tracePt t="12019" x="4205288" y="6081713"/>
          <p14:tracePt t="12228" x="4205288" y="6072188"/>
          <p14:tracePt t="12236" x="4205288" y="6054725"/>
          <p14:tracePt t="12259" x="4205288" y="6045200"/>
          <p14:tracePt t="12260" x="4205288" y="6037263"/>
          <p14:tracePt t="12270" x="4205288" y="6027738"/>
          <p14:tracePt t="12287" x="4205288" y="6018213"/>
          <p14:tracePt t="12303" x="4205288" y="6010275"/>
          <p14:tracePt t="12319" x="4205288" y="6000750"/>
          <p14:tracePt t="12337" x="4205288" y="5991225"/>
          <p14:tracePt t="12353" x="4205288" y="5983288"/>
          <p14:tracePt t="12499" x="4205288" y="5973763"/>
          <p14:tracePt t="12948" x="4197350" y="5973763"/>
          <p14:tracePt t="12955" x="4197350" y="5983288"/>
          <p14:tracePt t="12971" x="4197350" y="5991225"/>
          <p14:tracePt t="12971" x="4197350" y="6010275"/>
          <p14:tracePt t="13020" x="4197350" y="6018213"/>
          <p14:tracePt t="13020" x="0" y="0"/>
        </p14:tracePtLst>
        <p14:tracePtLst>
          <p14:tracePt t="14439" x="4010025" y="6626225"/>
          <p14:tracePt t="14731" x="4017963" y="6626225"/>
          <p14:tracePt t="14740" x="4037013" y="6626225"/>
          <p14:tracePt t="14764" x="4044950" y="6616700"/>
          <p14:tracePt t="14774" x="4044950" y="6608763"/>
          <p14:tracePt t="14796" x="4044950" y="6599238"/>
          <p14:tracePt t="14811" x="4054475" y="6599238"/>
          <p14:tracePt t="14819" x="4054475" y="6589713"/>
          <p14:tracePt t="14824" x="4054475" y="6581775"/>
          <p14:tracePt t="14841" x="4062413" y="6581775"/>
          <p14:tracePt t="14908" x="4062413" y="6572250"/>
          <p14:tracePt t="14916" x="4071938" y="6572250"/>
          <p14:tracePt t="14932" x="4071938" y="6562725"/>
          <p14:tracePt t="14943" x="4071938" y="6554788"/>
          <p14:tracePt t="14958" x="4089400" y="6545263"/>
          <p14:tracePt t="15131" x="4089400" y="6527800"/>
          <p14:tracePt t="15171" x="4089400" y="6518275"/>
          <p14:tracePt t="15196" x="4089400" y="6500813"/>
          <p14:tracePt t="15220" x="4089400" y="6491288"/>
          <p14:tracePt t="15252" x="4089400" y="6483350"/>
          <p14:tracePt t="15267" x="4089400" y="6473825"/>
          <p14:tracePt t="15268" x="4089400" y="6465888"/>
          <p14:tracePt t="15308" x="4089400" y="6456363"/>
          <p14:tracePt t="15324" x="4089400" y="6446838"/>
          <p14:tracePt t="15347" x="4089400" y="6438900"/>
          <p14:tracePt t="15354" x="4089400" y="6429375"/>
          <p14:tracePt t="15363" x="4089400" y="6419850"/>
          <p14:tracePt t="15375" x="4089400" y="6411913"/>
          <p14:tracePt t="15392" x="4081463" y="6394450"/>
          <p14:tracePt t="15411" x="4081463" y="6375400"/>
          <p14:tracePt t="15411" x="4081463" y="6367463"/>
          <p14:tracePt t="15426" x="4081463" y="6357938"/>
          <p14:tracePt t="15442" x="4081463" y="6330950"/>
          <p14:tracePt t="15459" x="4081463" y="6313488"/>
          <p14:tracePt t="15477" x="4081463" y="6296025"/>
          <p14:tracePt t="15492" x="4081463" y="6276975"/>
          <p14:tracePt t="15509" x="4081463" y="6259513"/>
          <p14:tracePt t="15526" x="4062413" y="6242050"/>
          <p14:tracePt t="15543" x="4062413" y="6224588"/>
          <p14:tracePt t="15559" x="4062413" y="6205538"/>
          <p14:tracePt t="15595" x="4062413" y="6197600"/>
          <p14:tracePt t="15611" x="4062413" y="6188075"/>
          <p14:tracePt t="15611" x="4062413" y="6180138"/>
          <p14:tracePt t="15643" x="4062413" y="6170613"/>
          <p14:tracePt t="15644" x="4062413" y="6153150"/>
          <p14:tracePt t="15659" x="4062413" y="6134100"/>
          <p14:tracePt t="15677" x="4062413" y="6126163"/>
          <p14:tracePt t="15693" x="4062413" y="6108700"/>
          <p14:tracePt t="15709" x="4062413" y="6089650"/>
          <p14:tracePt t="15726" x="4062413" y="6072188"/>
          <p14:tracePt t="15743" x="4062413" y="6062663"/>
          <p14:tracePt t="15760" x="4062413" y="6045200"/>
          <p14:tracePt t="15776" x="4062413" y="6037263"/>
          <p14:tracePt t="15793" x="4062413" y="6018213"/>
          <p14:tracePt t="15810" x="4062413" y="6010275"/>
          <p14:tracePt t="15827" x="4062413" y="5991225"/>
          <p14:tracePt t="15844" x="4062413" y="5983288"/>
          <p14:tracePt t="15860" x="4062413" y="5965825"/>
          <p14:tracePt t="15876" x="4062413" y="5956300"/>
          <p14:tracePt t="15894" x="4071938" y="5938838"/>
          <p14:tracePt t="15911" x="4071938" y="5929313"/>
          <p14:tracePt t="15927" x="4071938" y="5911850"/>
          <p14:tracePt t="15943" x="4081463" y="5894388"/>
          <p14:tracePt t="15961" x="4081463" y="5884863"/>
          <p14:tracePt t="15977" x="4089400" y="5875338"/>
          <p14:tracePt t="15993" x="4089400" y="5857875"/>
          <p14:tracePt t="16011" x="4098925" y="5848350"/>
          <p14:tracePt t="16027" x="4098925" y="5830888"/>
          <p14:tracePt t="16044" x="4098925" y="5822950"/>
          <p14:tracePt t="16060" x="4098925" y="5813425"/>
          <p14:tracePt t="16078" x="4108450" y="5803900"/>
          <p14:tracePt t="16094" x="4108450" y="5795963"/>
          <p14:tracePt t="16111" x="4116388" y="5786438"/>
          <p14:tracePt t="16127" x="4116388" y="5776913"/>
          <p14:tracePt t="16144" x="4116388" y="5768975"/>
          <p14:tracePt t="16161" x="4125913" y="5759450"/>
          <p14:tracePt t="16196" x="4125913" y="5751513"/>
          <p14:tracePt t="16268" x="4125913" y="5741988"/>
          <p14:tracePt t="16283" x="4125913" y="5732463"/>
          <p14:tracePt t="16292" x="4125913" y="5724525"/>
          <p14:tracePt t="16316" x="4125913" y="5715000"/>
          <p14:tracePt t="16484" x="4125913" y="5705475"/>
          <p14:tracePt t="16493" x="4125913" y="5697538"/>
          <p14:tracePt t="16500" x="4125913" y="5688013"/>
          <p14:tracePt t="16511" x="4116388" y="5670550"/>
          <p14:tracePt t="16515" x="4081463" y="5653088"/>
          <p14:tracePt t="16528" x="4037013" y="5634038"/>
          <p14:tracePt t="16545" x="4017963" y="5626100"/>
          <p14:tracePt t="16561" x="4017963" y="5616575"/>
          <p14:tracePt t="16652" x="4010025" y="5616575"/>
          <p14:tracePt t="16660" x="3983038" y="5608638"/>
          <p14:tracePt t="16668" x="3973513" y="5608638"/>
          <p14:tracePt t="16678" x="3956050" y="5599113"/>
          <p14:tracePt t="16696" x="3938588" y="5599113"/>
          <p14:tracePt t="16712" x="3929063" y="5599113"/>
          <p14:tracePt t="16748" x="3911600" y="5599113"/>
          <p14:tracePt t="16748" x="3902075" y="5599113"/>
          <p14:tracePt t="16762" x="3884613" y="5599113"/>
          <p14:tracePt t="16778" x="3848100" y="5599113"/>
          <p14:tracePt t="16796" x="3830638" y="5599113"/>
          <p14:tracePt t="16908" x="3822700" y="5599113"/>
          <p14:tracePt t="16924" x="3813175" y="5599113"/>
          <p14:tracePt t="16939" x="3803650" y="5599113"/>
          <p14:tracePt t="16971" x="3795713" y="5599113"/>
          <p14:tracePt t="16995" x="3786188" y="5599113"/>
          <p14:tracePt t="17003" x="3776663" y="5599113"/>
          <p14:tracePt t="17020" x="3768725" y="5608638"/>
          <p14:tracePt t="17035" x="3759200" y="5626100"/>
          <p14:tracePt t="17045" x="3751263" y="5634038"/>
          <p14:tracePt t="17046" x="3732213" y="5661025"/>
          <p14:tracePt t="17062" x="3732213" y="5680075"/>
          <p14:tracePt t="17079" x="3714750" y="5705475"/>
          <p14:tracePt t="17096" x="3705225" y="5724525"/>
          <p14:tracePt t="17112" x="3697288" y="5751513"/>
          <p14:tracePt t="17130" x="3687763" y="5768975"/>
          <p14:tracePt t="17146" x="3687763" y="5776913"/>
          <p14:tracePt t="17162" x="3687763" y="5795963"/>
          <p14:tracePt t="17180" x="3679825" y="5803900"/>
          <p14:tracePt t="17196" x="3679825" y="5822950"/>
          <p14:tracePt t="17212" x="3679825" y="5840413"/>
          <p14:tracePt t="17230" x="3670300" y="5857875"/>
          <p14:tracePt t="17246" x="3670300" y="5875338"/>
          <p14:tracePt t="17262" x="3660775" y="5894388"/>
          <p14:tracePt t="17281" x="3660775" y="5911850"/>
          <p14:tracePt t="17315" x="3660775" y="5919788"/>
          <p14:tracePt t="17315" x="3660775" y="5929313"/>
          <p14:tracePt t="17330" x="3660775" y="5938838"/>
          <p14:tracePt t="17346" x="3660775" y="5946775"/>
          <p14:tracePt t="17346" x="3660775" y="5956300"/>
          <p14:tracePt t="17363" x="3660775" y="5965825"/>
          <p14:tracePt t="17380" x="3660775" y="5991225"/>
          <p14:tracePt t="17397" x="3660775" y="6010275"/>
          <p14:tracePt t="17413" x="3660775" y="6027738"/>
          <p14:tracePt t="17429" x="3660775" y="6045200"/>
          <p14:tracePt t="17447" x="3660775" y="6062663"/>
          <p14:tracePt t="17463" x="3660775" y="6072188"/>
          <p14:tracePt t="17479" x="3670300" y="6081713"/>
          <p14:tracePt t="17497" x="3670300" y="6089650"/>
          <p14:tracePt t="17513" x="3670300" y="6108700"/>
          <p14:tracePt t="17530" x="3679825" y="6108700"/>
          <p14:tracePt t="17547" x="3687763" y="6126163"/>
          <p14:tracePt t="17564" x="3687763" y="6153150"/>
          <p14:tracePt t="17580" x="3687763" y="6170613"/>
          <p14:tracePt t="17597" x="3705225" y="6197600"/>
          <p14:tracePt t="17614" x="3705225" y="6215063"/>
          <p14:tracePt t="17630" x="3705225" y="6232525"/>
          <p14:tracePt t="17667" x="3705225" y="6242050"/>
          <p14:tracePt t="17692" x="3705225" y="6259513"/>
          <p14:tracePt t="17692" x="3714750" y="6259513"/>
          <p14:tracePt t="17715" x="3714750" y="6269038"/>
          <p14:tracePt t="17731" x="3714750" y="6286500"/>
          <p14:tracePt t="17731" x="3714750" y="6296025"/>
          <p14:tracePt t="17764" x="3724275" y="6303963"/>
          <p14:tracePt t="17771" x="3732213" y="6313488"/>
          <p14:tracePt t="17787" x="3732213" y="6323013"/>
          <p14:tracePt t="17804" x="3732213" y="6340475"/>
          <p14:tracePt t="17820" x="3732213" y="6348413"/>
          <p14:tracePt t="17830" x="3732213" y="6357938"/>
          <p14:tracePt t="17831" x="3741738" y="6367463"/>
          <p14:tracePt t="17868" x="3741738" y="6375400"/>
          <p14:tracePt t="17908" x="3751263" y="6384925"/>
          <p14:tracePt t="17916" x="3759200" y="6394450"/>
          <p14:tracePt t="17955" x="3759200" y="6402388"/>
          <p14:tracePt t="17963" x="3768725" y="6402388"/>
          <p14:tracePt t="17971" x="3768725" y="6419850"/>
          <p14:tracePt t="17981" x="3786188" y="6429375"/>
          <p14:tracePt t="18019" x="3795713" y="6446838"/>
          <p14:tracePt t="18043" x="3803650" y="6456363"/>
          <p14:tracePt t="18067" x="3813175" y="6456363"/>
          <p14:tracePt t="18075" x="3830638" y="6456363"/>
          <p14:tracePt t="18083" x="3830638" y="6465888"/>
          <p14:tracePt t="18098" x="3840163" y="6465888"/>
          <p14:tracePt t="18099" x="3857625" y="6483350"/>
          <p14:tracePt t="18115" x="3884613" y="6500813"/>
          <p14:tracePt t="18132" x="3911600" y="6510338"/>
          <p14:tracePt t="18148" x="3929063" y="6518275"/>
          <p14:tracePt t="18165" x="3956050" y="6527800"/>
          <p14:tracePt t="18181" x="3965575" y="6527800"/>
          <p14:tracePt t="18198" x="3973513" y="6537325"/>
          <p14:tracePt t="18215" x="3983038" y="6537325"/>
          <p14:tracePt t="18232" x="3990975" y="6537325"/>
          <p14:tracePt t="18248" x="4000500" y="6545263"/>
          <p14:tracePt t="18265" x="4027488" y="6545263"/>
          <p14:tracePt t="18282" x="4054475" y="6562725"/>
          <p14:tracePt t="18298" x="4089400" y="6562725"/>
          <p14:tracePt t="18315" x="4116388" y="6562725"/>
          <p14:tracePt t="18332" x="4133850" y="6562725"/>
          <p14:tracePt t="18348" x="4143375" y="6562725"/>
          <p14:tracePt t="18365" x="4160838" y="6562725"/>
          <p14:tracePt t="18382" x="4170363" y="6562725"/>
          <p14:tracePt t="18398" x="4179888" y="6554788"/>
          <p14:tracePt t="18415" x="4197350" y="6545263"/>
          <p14:tracePt t="18433" x="4205288" y="6545263"/>
          <p14:tracePt t="18449" x="4214813" y="6527800"/>
          <p14:tracePt t="18465" x="4232275" y="6518275"/>
          <p14:tracePt t="18482" x="4241800" y="6510338"/>
          <p14:tracePt t="18499" x="4259263" y="6473825"/>
          <p14:tracePt t="18516" x="4259263" y="6465888"/>
          <p14:tracePt t="18532" x="4259263" y="6456363"/>
          <p14:tracePt t="18549" x="4268788" y="6438900"/>
          <p14:tracePt t="18565" x="4268788" y="6419850"/>
          <p14:tracePt t="18582" x="4268788" y="6411913"/>
          <p14:tracePt t="18599" x="4268788" y="6394450"/>
          <p14:tracePt t="18616" x="4286250" y="6375400"/>
          <p14:tracePt t="18632" x="4286250" y="6357938"/>
          <p14:tracePt t="18649" x="4286250" y="6340475"/>
          <p14:tracePt t="18666" x="4295775" y="6313488"/>
          <p14:tracePt t="18682" x="4295775" y="6276975"/>
          <p14:tracePt t="18699" x="4295775" y="6259513"/>
          <p14:tracePt t="18716" x="4295775" y="6232525"/>
          <p14:tracePt t="18733" x="4295775" y="6205538"/>
          <p14:tracePt t="18749" x="4295775" y="6180138"/>
          <p14:tracePt t="18766" x="4295775" y="6161088"/>
          <p14:tracePt t="18783" x="4295775" y="6126163"/>
          <p14:tracePt t="18799" x="4295775" y="6116638"/>
          <p14:tracePt t="18816" x="4295775" y="6089650"/>
          <p14:tracePt t="18833" x="4295775" y="6072188"/>
          <p14:tracePt t="18850" x="4295775" y="6062663"/>
          <p14:tracePt t="18866" x="4295775" y="6054725"/>
          <p14:tracePt t="18882" x="4295775" y="6027738"/>
          <p14:tracePt t="18900" x="4295775" y="6000750"/>
          <p14:tracePt t="18917" x="4286250" y="5991225"/>
          <p14:tracePt t="18933" x="4286250" y="5973763"/>
          <p14:tracePt t="18949" x="4286250" y="5938838"/>
          <p14:tracePt t="18967" x="4276725" y="5919788"/>
          <p14:tracePt t="18983" x="4276725" y="5911850"/>
          <p14:tracePt t="18999" x="4268788" y="5884863"/>
          <p14:tracePt t="19017" x="4259263" y="5867400"/>
          <p14:tracePt t="19033" x="4259263" y="5857875"/>
          <p14:tracePt t="19050" x="4251325" y="5857875"/>
          <p14:tracePt t="19066" x="4251325" y="5840413"/>
          <p14:tracePt t="19083" x="4251325" y="5830888"/>
          <p14:tracePt t="19100" x="4241800" y="5813425"/>
          <p14:tracePt t="19117" x="4232275" y="5803900"/>
          <p14:tracePt t="19133" x="4232275" y="5786438"/>
          <p14:tracePt t="19151" x="4224338" y="5776913"/>
          <p14:tracePt t="19167" x="4214813" y="5759450"/>
          <p14:tracePt t="19183" x="4205288" y="5751513"/>
          <p14:tracePt t="19228" x="4197350" y="5732463"/>
          <p14:tracePt t="19251" x="4187825" y="5715000"/>
          <p14:tracePt t="19260" x="4179888" y="5715000"/>
          <p14:tracePt t="19268" x="4179888" y="5705475"/>
          <p14:tracePt t="19270" x="4170363" y="5705475"/>
          <p14:tracePt t="19284" x="4170363" y="5697538"/>
          <p14:tracePt t="19301" x="4160838" y="5688013"/>
          <p14:tracePt t="19317" x="4152900" y="5670550"/>
          <p14:tracePt t="19334" x="4143375" y="5670550"/>
          <p14:tracePt t="19350" x="4143375" y="5661025"/>
          <p14:tracePt t="19387" x="4133850" y="5661025"/>
          <p14:tracePt t="19411" x="4125913" y="5661025"/>
          <p14:tracePt t="19427" x="4108450" y="5661025"/>
          <p14:tracePt t="19436" x="4089400" y="5661025"/>
          <p14:tracePt t="19440" x="4071938" y="5643563"/>
          <p14:tracePt t="19451" x="4054475" y="5643563"/>
          <p14:tracePt t="19467" x="4044950" y="5643563"/>
          <p14:tracePt t="19515" x="4037013" y="5634038"/>
          <p14:tracePt t="19540" x="4017963" y="5634038"/>
          <p14:tracePt t="19556" x="4000500" y="5634038"/>
          <p14:tracePt t="19563" x="3983038" y="5634038"/>
          <p14:tracePt t="19572" x="3973513" y="5626100"/>
          <p14:tracePt t="19591" x="3965575" y="5626100"/>
          <p14:tracePt t="19603" x="3956050" y="5626100"/>
          <p14:tracePt t="19668" x="3946525" y="5626100"/>
          <p14:tracePt t="19683" x="3938588" y="5626100"/>
          <p14:tracePt t="19691" x="3929063" y="5626100"/>
          <p14:tracePt t="19692" x="3919538" y="5626100"/>
          <p14:tracePt t="19701" x="3902075" y="5626100"/>
          <p14:tracePt t="19718" x="3894138" y="5626100"/>
          <p14:tracePt t="19735" x="3875088" y="5626100"/>
          <p14:tracePt t="19751" x="3867150" y="5626100"/>
          <p14:tracePt t="19796" x="3857625" y="5626100"/>
          <p14:tracePt t="19811" x="3848100" y="5626100"/>
          <p14:tracePt t="19844" x="3840163" y="5634038"/>
          <p14:tracePt t="19860" x="3830638" y="5634038"/>
          <p14:tracePt t="19876" x="3822700" y="5643563"/>
          <p14:tracePt t="19907" x="3803650" y="5653088"/>
          <p14:tracePt t="19917" x="3795713" y="5661025"/>
          <p14:tracePt t="19940" x="3786188" y="5670550"/>
          <p14:tracePt t="19940" x="3776663" y="5670550"/>
          <p14:tracePt t="19963" x="3768725" y="5680075"/>
          <p14:tracePt t="19963" x="3768725" y="5688013"/>
          <p14:tracePt t="19980" x="3759200" y="5697538"/>
          <p14:tracePt t="19988" x="3751263" y="5705475"/>
          <p14:tracePt t="19988" x="3741738" y="5705475"/>
          <p14:tracePt t="20004" x="3732213" y="5715000"/>
          <p14:tracePt t="20004" x="3705225" y="5732463"/>
          <p14:tracePt t="20018" x="3679825" y="5759450"/>
          <p14:tracePt t="20035" x="3660775" y="5786438"/>
          <p14:tracePt t="20051" x="3625850" y="5822950"/>
          <p14:tracePt t="20069" x="3608388" y="5848350"/>
          <p14:tracePt t="20085" x="3581400" y="5894388"/>
          <p14:tracePt t="20102" x="3571875" y="5919788"/>
          <p14:tracePt t="20119" x="3562350" y="5938838"/>
          <p14:tracePt t="20135" x="3554413" y="5946775"/>
          <p14:tracePt t="20152" x="3544888" y="5965825"/>
          <p14:tracePt t="20168" x="3536950" y="5991225"/>
          <p14:tracePt t="20204" x="3527425" y="6000750"/>
          <p14:tracePt t="20227" x="3527425" y="6010275"/>
          <p14:tracePt t="20235" x="3527425" y="6018213"/>
          <p14:tracePt t="20253" x="3517900" y="6027738"/>
          <p14:tracePt t="20253" x="3517900" y="6045200"/>
          <p14:tracePt t="20269" x="3517900" y="6054725"/>
          <p14:tracePt t="20286" x="3509963" y="6081713"/>
          <p14:tracePt t="20324" x="3509963" y="6089650"/>
          <p14:tracePt t="20331" x="3509963" y="6099175"/>
          <p14:tracePt t="20356" x="3509963" y="6108700"/>
          <p14:tracePt t="20372" x="3509963" y="6116638"/>
          <p14:tracePt t="20372" x="3509963" y="6126163"/>
          <p14:tracePt t="20420" x="3509963" y="6134100"/>
          <p14:tracePt t="20452" x="3509963" y="6153150"/>
          <p14:tracePt t="20492" x="3509963" y="6170613"/>
          <p14:tracePt t="20540" x="3509963" y="6180138"/>
          <p14:tracePt t="20603" x="3517900" y="6188075"/>
          <p14:tracePt t="20651" x="3517900" y="6205538"/>
          <p14:tracePt t="20659" x="3527425" y="6205538"/>
          <p14:tracePt t="20670" x="3536950" y="6215063"/>
          <p14:tracePt t="20699" x="3536950" y="6224588"/>
          <p14:tracePt t="20707" x="3544888" y="6232525"/>
          <p14:tracePt t="20748" x="3544888" y="6242050"/>
          <p14:tracePt t="20771" x="3554413" y="6259513"/>
          <p14:tracePt t="20804" x="3554413" y="6269038"/>
          <p14:tracePt t="20811" x="3562350" y="6269038"/>
          <p14:tracePt t="20827" x="3562350" y="6276975"/>
          <p14:tracePt t="20835" x="3571875" y="6286500"/>
          <p14:tracePt t="20843" x="3571875" y="6296025"/>
          <p14:tracePt t="20900" x="3581400" y="6296025"/>
          <p14:tracePt t="20916" x="3589338" y="6303963"/>
          <p14:tracePt t="20923" x="3589338" y="6313488"/>
          <p14:tracePt t="20939" x="3598863" y="6323013"/>
          <p14:tracePt t="20956" x="3608388" y="6330950"/>
          <p14:tracePt t="20980" x="3608388" y="6348413"/>
          <p14:tracePt t="20986" x="3616325" y="6348413"/>
          <p14:tracePt t="21003" x="3625850" y="6357938"/>
          <p14:tracePt t="21004" x="3633788" y="6367463"/>
          <p14:tracePt t="21051" x="3633788" y="6375400"/>
          <p14:tracePt t="21061" x="3633788" y="6384925"/>
          <p14:tracePt t="21076" x="3633788" y="6394450"/>
          <p14:tracePt t="21083" x="3643313" y="6394450"/>
          <p14:tracePt t="21087" x="3652838" y="6402388"/>
          <p14:tracePt t="21104" x="3670300" y="6419850"/>
          <p14:tracePt t="21120" x="3687763" y="6429375"/>
          <p14:tracePt t="21137" x="3714750" y="6456363"/>
          <p14:tracePt t="21154" x="3724275" y="6456363"/>
          <p14:tracePt t="21171" x="3741738" y="6473825"/>
          <p14:tracePt t="21188" x="3759200" y="6483350"/>
          <p14:tracePt t="21204" x="3786188" y="6491288"/>
          <p14:tracePt t="21220" x="3795713" y="6500813"/>
          <p14:tracePt t="21237" x="3813175" y="6510338"/>
          <p14:tracePt t="21255" x="3840163" y="6510338"/>
          <p14:tracePt t="21271" x="3848100" y="6518275"/>
          <p14:tracePt t="21288" x="3875088" y="6527800"/>
          <p14:tracePt t="21304" x="3902075" y="6537325"/>
          <p14:tracePt t="21321" x="3929063" y="6545263"/>
          <p14:tracePt t="21338" x="3938588" y="6545263"/>
          <p14:tracePt t="21354" x="3965575" y="6545263"/>
          <p14:tracePt t="21372" x="3973513" y="6545263"/>
          <p14:tracePt t="21388" x="3983038" y="6545263"/>
          <p14:tracePt t="21404" x="4000500" y="6545263"/>
          <p14:tracePt t="21422" x="4017963" y="6545263"/>
          <p14:tracePt t="21438" x="4044950" y="6545263"/>
          <p14:tracePt t="21455" x="4081463" y="6545263"/>
          <p14:tracePt t="21471" x="4098925" y="6527800"/>
          <p14:tracePt t="21488" x="4116388" y="6518275"/>
          <p14:tracePt t="21505" x="4133850" y="6510338"/>
          <p14:tracePt t="21521" x="4133850" y="6500813"/>
          <p14:tracePt t="21539" x="4152900" y="6491288"/>
          <p14:tracePt t="21555" x="4160838" y="6483350"/>
          <p14:tracePt t="21571" x="4179888" y="6465888"/>
          <p14:tracePt t="21589" x="4197350" y="6438900"/>
          <p14:tracePt t="21605" x="4197350" y="6419850"/>
          <p14:tracePt t="21622" x="4224338" y="6394450"/>
          <p14:tracePt t="21638" x="4224338" y="6357938"/>
          <p14:tracePt t="21655" x="4232275" y="6340475"/>
          <p14:tracePt t="21673" x="4241800" y="6303963"/>
          <p14:tracePt t="21689" x="4251325" y="6276975"/>
          <p14:tracePt t="21705" x="4251325" y="6269038"/>
          <p14:tracePt t="21722" x="4251325" y="6232525"/>
          <p14:tracePt t="21739" x="4259263" y="6215063"/>
          <p14:tracePt t="21756" x="4259263" y="6197600"/>
          <p14:tracePt t="21772" x="4259263" y="6180138"/>
          <p14:tracePt t="21789" x="4259263" y="6161088"/>
          <p14:tracePt t="21806" x="4259263" y="6134100"/>
          <p14:tracePt t="21822" x="4259263" y="6116638"/>
          <p14:tracePt t="21839" x="4259263" y="6108700"/>
          <p14:tracePt t="21855" x="4259263" y="6089650"/>
          <p14:tracePt t="21872" x="4259263" y="6081713"/>
          <p14:tracePt t="21889" x="4259263" y="6072188"/>
          <p14:tracePt t="21906" x="4259263" y="6054725"/>
          <p14:tracePt t="21922" x="4259263" y="6045200"/>
          <p14:tracePt t="21922" x="4259263" y="6027738"/>
          <p14:tracePt t="21940" x="4259263" y="6018213"/>
          <p14:tracePt t="21956" x="4259263" y="6000750"/>
          <p14:tracePt t="21972" x="4259263" y="5991225"/>
          <p14:tracePt t="21989" x="4259263" y="5973763"/>
          <p14:tracePt t="22006" x="4259263" y="5965825"/>
          <p14:tracePt t="22022" x="4259263" y="5946775"/>
          <p14:tracePt t="22040" x="4259263" y="5938838"/>
          <p14:tracePt t="22056" x="4259263" y="5919788"/>
          <p14:tracePt t="22073" x="4259263" y="5911850"/>
          <p14:tracePt t="22089" x="4259263" y="5894388"/>
          <p14:tracePt t="22107" x="4259263" y="5884863"/>
          <p14:tracePt t="22139" x="4259263" y="5875338"/>
          <p14:tracePt t="22140" x="4259263" y="5867400"/>
          <p14:tracePt t="22156" x="4259263" y="5857875"/>
          <p14:tracePt t="22173" x="4259263" y="5848350"/>
          <p14:tracePt t="22189" x="4251325" y="5830888"/>
          <p14:tracePt t="22235" x="4251325" y="5822950"/>
          <p14:tracePt t="22235" x="4251325" y="5813425"/>
          <p14:tracePt t="22251" x="4251325" y="5803900"/>
          <p14:tracePt t="22263" x="4241800" y="5803900"/>
          <p14:tracePt t="22263" x="4241800" y="5795963"/>
          <p14:tracePt t="22275" x="4241800" y="5776913"/>
          <p14:tracePt t="22323" x="4241800" y="5768975"/>
          <p14:tracePt t="22340" x="4232275" y="5759450"/>
          <p14:tracePt t="22346" x="4224338" y="5759450"/>
          <p14:tracePt t="22356" x="4224338" y="5741988"/>
          <p14:tracePt t="22373" x="4214813" y="5732463"/>
          <p14:tracePt t="22390" x="4214813" y="5715000"/>
          <p14:tracePt t="22407" x="4214813" y="5705475"/>
          <p14:tracePt t="22443" x="4205288" y="5697538"/>
          <p14:tracePt t="22467" x="4205288" y="5688013"/>
          <p14:tracePt t="22483" x="4197350" y="5680075"/>
          <p14:tracePt t="22516" x="4187825" y="5680075"/>
          <p14:tracePt t="22539" x="4187825" y="5670550"/>
          <p14:tracePt t="22556" x="4179888" y="5653088"/>
          <p14:tracePt t="22563" x="4170363" y="5653088"/>
          <p14:tracePt t="22573" x="4160838" y="5634038"/>
          <p14:tracePt t="22590" x="4152900" y="5626100"/>
          <p14:tracePt t="22608" x="4133850" y="5616575"/>
          <p14:tracePt t="22624" x="4116388" y="5616575"/>
          <p14:tracePt t="22640" x="4108450" y="5608638"/>
          <p14:tracePt t="22657" x="4098925" y="5599113"/>
          <p14:tracePt t="22691" x="4089400" y="5599113"/>
          <p14:tracePt t="22692" x="4062413" y="5589588"/>
          <p14:tracePt t="22731" x="4054475" y="5589588"/>
          <p14:tracePt t="22740" x="4027488" y="5589588"/>
          <p14:tracePt t="22748" x="4017963" y="5589588"/>
          <p14:tracePt t="22757" x="4000500" y="5589588"/>
          <p14:tracePt t="22774" x="3983038" y="5589588"/>
          <p14:tracePt t="22791" x="3965575" y="5589588"/>
          <p14:tracePt t="22808" x="3946525" y="5589588"/>
          <p14:tracePt t="22824" x="3919538" y="5589588"/>
          <p14:tracePt t="22841" x="3902075" y="5589588"/>
          <p14:tracePt t="22858" x="3875088" y="5589588"/>
          <p14:tracePt t="22874" x="3857625" y="5589588"/>
          <p14:tracePt t="22890" x="3840163" y="5599113"/>
          <p14:tracePt t="22908" x="3830638" y="5608638"/>
          <p14:tracePt t="22925" x="3813175" y="5626100"/>
          <p14:tracePt t="22941" x="3813175" y="5634038"/>
          <p14:tracePt t="22957" x="3803650" y="5653088"/>
          <p14:tracePt t="22975" x="3786188" y="5661025"/>
          <p14:tracePt t="22991" x="3786188" y="5680075"/>
          <p14:tracePt t="23007" x="3776663" y="5697538"/>
          <p14:tracePt t="23025" x="3768725" y="5715000"/>
          <p14:tracePt t="23041" x="3759200" y="5732463"/>
          <p14:tracePt t="23058" x="3759200" y="5751513"/>
          <p14:tracePt t="23074" x="3751263" y="5776913"/>
          <p14:tracePt t="23091" x="3741738" y="5795963"/>
          <p14:tracePt t="23108" x="3732213" y="5813425"/>
          <p14:tracePt t="23124" x="3732213" y="5822950"/>
          <p14:tracePt t="23141" x="3732213" y="5840413"/>
          <p14:tracePt t="23157" x="3732213" y="5848350"/>
          <p14:tracePt t="23174" x="3732213" y="5867400"/>
          <p14:tracePt t="23191" x="3724275" y="5875338"/>
          <p14:tracePt t="23208" x="3724275" y="5894388"/>
          <p14:tracePt t="23225" x="3724275" y="5902325"/>
          <p14:tracePt t="23242" x="3714750" y="5919788"/>
          <p14:tracePt t="23242" x="3714750" y="5929313"/>
          <p14:tracePt t="23275" x="3714750" y="5938838"/>
          <p14:tracePt t="23276" x="3714750" y="5956300"/>
          <p14:tracePt t="23292" x="3714750" y="5965825"/>
          <p14:tracePt t="23309" x="3714750" y="5991225"/>
          <p14:tracePt t="23325" x="3714750" y="6010275"/>
          <p14:tracePt t="23341" x="3714750" y="6027738"/>
          <p14:tracePt t="23359" x="3714750" y="6054725"/>
          <p14:tracePt t="23375" x="3714750" y="6062663"/>
          <p14:tracePt t="23392" x="3714750" y="6081713"/>
          <p14:tracePt t="23408" x="3714750" y="6108700"/>
          <p14:tracePt t="23426" x="3714750" y="6126163"/>
          <p14:tracePt t="23442" x="3724275" y="6153150"/>
          <p14:tracePt t="23459" x="3724275" y="6188075"/>
          <p14:tracePt t="23476" x="3732213" y="6205538"/>
          <p14:tracePt t="23492" x="3732213" y="6224588"/>
          <p14:tracePt t="23509" x="3741738" y="6232525"/>
          <p14:tracePt t="23525" x="3741738" y="6251575"/>
          <p14:tracePt t="23542" x="3741738" y="6259513"/>
          <p14:tracePt t="23559" x="3741738" y="6269038"/>
          <p14:tracePt t="23575" x="3759200" y="6286500"/>
          <p14:tracePt t="23592" x="3759200" y="6296025"/>
          <p14:tracePt t="23609" x="3768725" y="6303963"/>
          <p14:tracePt t="23626" x="3786188" y="6303963"/>
          <p14:tracePt t="23642" x="3786188" y="6313488"/>
          <p14:tracePt t="23659" x="3795713" y="6313488"/>
          <p14:tracePt t="23700" x="3795713" y="6323013"/>
          <p14:tracePt t="23707" x="3813175" y="6330950"/>
          <p14:tracePt t="23715" x="3822700" y="6340475"/>
          <p14:tracePt t="23725" x="3840163" y="6367463"/>
          <p14:tracePt t="23743" x="3867150" y="6394450"/>
          <p14:tracePt t="23759" x="3884613" y="6411913"/>
          <p14:tracePt t="23776" x="3902075" y="6419850"/>
          <p14:tracePt t="23793" x="3919538" y="6446838"/>
          <p14:tracePt t="23809" x="3929063" y="6456363"/>
          <p14:tracePt t="23826" x="3938588" y="6473825"/>
          <p14:tracePt t="23843" x="3965575" y="6483350"/>
          <p14:tracePt t="23860" x="3983038" y="6491288"/>
          <p14:tracePt t="23876" x="4010025" y="6500813"/>
          <p14:tracePt t="23893" x="4027488" y="6500813"/>
          <p14:tracePt t="23910" x="4037013" y="6500813"/>
          <p14:tracePt t="23926" x="4071938" y="6500813"/>
          <p14:tracePt t="23943" x="4089400" y="6500813"/>
          <p14:tracePt t="23960" x="4125913" y="6500813"/>
          <p14:tracePt t="23976" x="4133850" y="6491288"/>
          <p14:tracePt t="23993" x="4160838" y="6473825"/>
          <p14:tracePt t="24010" x="4197350" y="6446838"/>
          <p14:tracePt t="24026" x="4232275" y="6411913"/>
          <p14:tracePt t="24044" x="4251325" y="6394450"/>
          <p14:tracePt t="24061" x="4268788" y="6357938"/>
          <p14:tracePt t="24076" x="4276725" y="6330950"/>
          <p14:tracePt t="24093" x="4276725" y="6296025"/>
          <p14:tracePt t="24111" x="4276725" y="6269038"/>
          <p14:tracePt t="24127" x="4276725" y="6242050"/>
          <p14:tracePt t="24143" x="4286250" y="6215063"/>
          <p14:tracePt t="24161" x="4286250" y="6188075"/>
          <p14:tracePt t="24177" x="4286250" y="6170613"/>
          <p14:tracePt t="24193" x="4286250" y="6153150"/>
          <p14:tracePt t="24211" x="4286250" y="6126163"/>
          <p14:tracePt t="24227" x="4286250" y="6072188"/>
          <p14:tracePt t="24244" x="4286250" y="6027738"/>
          <p14:tracePt t="24260" x="4286250" y="5973763"/>
          <p14:tracePt t="24277" x="4286250" y="5938838"/>
          <p14:tracePt t="24294" x="4276725" y="5884863"/>
          <p14:tracePt t="24310" x="4268788" y="5848350"/>
          <p14:tracePt t="24327" x="4259263" y="5822950"/>
          <p14:tracePt t="24344" x="4251325" y="5795963"/>
          <p14:tracePt t="24361" x="4241800" y="5768975"/>
          <p14:tracePt t="24377" x="4241800" y="5751513"/>
          <p14:tracePt t="24394" x="4232275" y="5741988"/>
          <p14:tracePt t="24411" x="4224338" y="5705475"/>
          <p14:tracePt t="24428" x="4214813" y="5705475"/>
          <p14:tracePt t="24444" x="4214813" y="5697538"/>
          <p14:tracePt t="24507" x="4214813" y="5688013"/>
          <p14:tracePt t="24524" x="4205288" y="5680075"/>
          <p14:tracePt t="24531" x="4197350" y="5670550"/>
          <p14:tracePt t="24531" x="4187825" y="5670550"/>
          <p14:tracePt t="24548" x="4187825" y="5661025"/>
          <p14:tracePt t="24555" x="4179888" y="5661025"/>
          <p14:tracePt t="24555" x="4160838" y="5661025"/>
          <p14:tracePt t="24580" x="4143375" y="5653088"/>
          <p14:tracePt t="24580" x="4133850" y="5653088"/>
          <p14:tracePt t="24594" x="4108450" y="5653088"/>
          <p14:tracePt t="24612" x="4089400" y="5653088"/>
          <p14:tracePt t="24628" x="4081463" y="5653088"/>
          <p14:tracePt t="24644" x="4054475" y="5653088"/>
          <p14:tracePt t="24661" x="4027488" y="5653088"/>
          <p14:tracePt t="24677" x="3990975" y="5680075"/>
          <p14:tracePt t="24695" x="3956050" y="5697538"/>
          <p14:tracePt t="24711" x="3929063" y="5715000"/>
          <p14:tracePt t="24727" x="3911600" y="5732463"/>
          <p14:tracePt t="24745" x="3884613" y="5759450"/>
          <p14:tracePt t="24761" x="3867150" y="5776913"/>
          <p14:tracePt t="24778" x="3848100" y="5840413"/>
          <p14:tracePt t="24796" x="3830638" y="5894388"/>
          <p14:tracePt t="24812" x="3830638" y="5956300"/>
          <p14:tracePt t="24828" x="3830638" y="6018213"/>
          <p14:tracePt t="24844" x="3830638" y="6072188"/>
          <p14:tracePt t="24862" x="3848100" y="6126163"/>
          <p14:tracePt t="24878" x="3867150" y="6153150"/>
          <p14:tracePt t="24895" x="3867150" y="6161088"/>
          <p14:tracePt t="25011" x="3875088" y="6161088"/>
          <p14:tracePt t="25019" x="3884613" y="6161088"/>
          <p14:tracePt t="25028" x="3894138" y="6161088"/>
          <p14:tracePt t="25028" x="3919538" y="6161088"/>
          <p14:tracePt t="25046" x="3946525" y="6161088"/>
          <p14:tracePt t="25062" x="3973513" y="6161088"/>
          <p14:tracePt t="25078" x="4017963" y="6170613"/>
          <p14:tracePt t="25096" x="4037013" y="6170613"/>
          <p14:tracePt t="25112" x="4081463" y="6180138"/>
          <p14:tracePt t="25129" x="4108450" y="6180138"/>
          <p14:tracePt t="25146" x="4125913" y="6180138"/>
          <p14:tracePt t="25163" x="4143375" y="6180138"/>
          <p14:tracePt t="25163" x="4152900" y="6180138"/>
          <p14:tracePt t="25179" x="4160838" y="6180138"/>
          <p14:tracePt t="25196" x="4179888" y="6161088"/>
          <p14:tracePt t="25212" x="4187825" y="6153150"/>
          <p14:tracePt t="25229" x="4197350" y="6143625"/>
          <p14:tracePt t="25246" x="4214813" y="6126163"/>
          <p14:tracePt t="25262" x="4214813" y="6116638"/>
          <p14:tracePt t="25279" x="4224338" y="6089650"/>
          <p14:tracePt t="25296" x="4241800" y="6072188"/>
          <p14:tracePt t="25313" x="4241800" y="6054725"/>
          <p14:tracePt t="25329" x="4251325" y="6054725"/>
          <p14:tracePt t="25345" x="4251325" y="6037263"/>
          <p14:tracePt t="25540" x="4259263" y="6027738"/>
          <p14:tracePt t="25628" x="4268788" y="6027738"/>
          <p14:tracePt t="26253" x="4224338" y="6000750"/>
          <p14:tracePt t="26260" x="4187825" y="5956300"/>
          <p14:tracePt t="26268" x="4179888" y="5938838"/>
          <p14:tracePt t="26276" x="4160838" y="5919788"/>
          <p14:tracePt t="26282" x="4108450" y="5875338"/>
          <p14:tracePt t="26299" x="4054475" y="5840413"/>
          <p14:tracePt t="26316" x="4017963" y="5822950"/>
          <p14:tracePt t="26644" x="4027488" y="5803900"/>
          <p14:tracePt t="26661" x="4027488" y="5786438"/>
          <p14:tracePt t="26685" x="4027488" y="5776913"/>
          <p14:tracePt t="26717" x="4027488" y="5768975"/>
          <p14:tracePt t="26748" x="4027488" y="5759450"/>
          <p14:tracePt t="26763" x="4037013" y="5751513"/>
          <p14:tracePt t="26797" x="4044950" y="5751513"/>
          <p14:tracePt t="26821" x="4044950" y="5741988"/>
          <p14:tracePt t="26821" x="4054475" y="5741988"/>
          <p14:tracePt t="26844" x="4054475" y="5732463"/>
          <p14:tracePt t="26868" x="4062413" y="5732463"/>
          <p14:tracePt t="26877" x="4062413" y="5724525"/>
          <p14:tracePt t="26893" x="4071938" y="5715000"/>
          <p14:tracePt t="26909" x="4071938" y="5705475"/>
          <p14:tracePt t="26909" x="4081463" y="5705475"/>
          <p14:tracePt t="26916" x="4089400" y="5697538"/>
          <p14:tracePt t="26933" x="4098925" y="5688013"/>
          <p14:tracePt t="26950" x="4116388" y="5680075"/>
          <p14:tracePt t="26988" x="4125913" y="5670550"/>
          <p14:tracePt t="27012" x="4125913" y="5661025"/>
          <p14:tracePt t="27028" x="4133850" y="5661025"/>
          <p14:tracePt t="27036" x="4143375" y="5653088"/>
          <p14:tracePt t="27141" x="4152900" y="5653088"/>
          <p14:tracePt t="27285" x="4160838" y="5653088"/>
          <p14:tracePt t="27333" x="4170363" y="5653088"/>
          <p14:tracePt t="27340" x="4179888" y="5653088"/>
          <p14:tracePt t="27380" x="4187825" y="5653088"/>
          <p14:tracePt t="27388" x="4197350" y="5653088"/>
          <p14:tracePt t="27428" x="4197350" y="5670550"/>
          <p14:tracePt t="27461" x="4197350" y="5680075"/>
          <p14:tracePt t="27476" x="4197350" y="5697538"/>
          <p14:tracePt t="27492" x="4197350" y="5705475"/>
          <p14:tracePt t="27501" x="4197350" y="5724525"/>
          <p14:tracePt t="27513" x="4197350" y="5732463"/>
          <p14:tracePt t="27518" x="4197350" y="5741988"/>
          <p14:tracePt t="27534" x="4197350" y="5751513"/>
          <p14:tracePt t="27551" x="4187825" y="5759450"/>
          <p14:tracePt t="27588" x="4187825" y="5776913"/>
          <p14:tracePt t="27589" x="4179888" y="5786438"/>
          <p14:tracePt t="27610" x="4170363" y="5786438"/>
          <p14:tracePt t="27636" x="4170363" y="5795963"/>
          <p14:tracePt t="27652" x="4170363" y="5803900"/>
          <p14:tracePt t="27740" x="4160838" y="5813425"/>
          <p14:tracePt t="28308" x="4160838" y="5830888"/>
          <p14:tracePt t="28317" x="4143375" y="5848350"/>
          <p14:tracePt t="28324" x="4133850" y="5867400"/>
          <p14:tracePt t="28333" x="4116388" y="5875338"/>
          <p14:tracePt t="28336" x="4098925" y="5902325"/>
          <p14:tracePt t="28353" x="4089400" y="5929313"/>
          <p14:tracePt t="28370" x="4081463" y="5946775"/>
          <p14:tracePt t="28386" x="4081463" y="5956300"/>
          <p14:tracePt t="28402" x="4081463" y="5965825"/>
          <p14:tracePt t="28605" x="4081463" y="5956300"/>
          <p14:tracePt t="28620" x="4081463" y="5946775"/>
          <p14:tracePt t="28626" x="4081463" y="5929313"/>
          <p14:tracePt t="28636" x="4089400" y="5902325"/>
          <p14:tracePt t="28654" x="4089400" y="5884863"/>
          <p14:tracePt t="28670" x="4089400" y="5867400"/>
          <p14:tracePt t="28687" x="4098925" y="5848350"/>
          <p14:tracePt t="28724" x="4098925" y="5840413"/>
          <p14:tracePt t="28725" x="4098925" y="5830888"/>
          <p14:tracePt t="28765" x="4098925" y="5822950"/>
          <p14:tracePt t="28780" x="4098925" y="5813425"/>
          <p14:tracePt t="28788" x="4098925" y="5803900"/>
          <p14:tracePt t="28803" x="4098925" y="5795963"/>
          <p14:tracePt t="28804" x="4098925" y="5776913"/>
          <p14:tracePt t="28821" x="4098925" y="5768975"/>
          <p14:tracePt t="28900" x="4098925" y="5751513"/>
          <p14:tracePt t="28925" x="4098925" y="5741988"/>
          <p14:tracePt t="28932" x="4098925" y="5732463"/>
          <p14:tracePt t="28943" x="4098925" y="5724525"/>
          <p14:tracePt t="28956" x="4098925" y="5715000"/>
          <p14:tracePt t="28980" x="4098925" y="5705475"/>
          <p14:tracePt t="28996" x="4089400" y="5688013"/>
          <p14:tracePt t="29013" x="4081463" y="5670550"/>
          <p14:tracePt t="29036" x="4081463" y="5661025"/>
          <p14:tracePt t="29061" x="4081463" y="5643563"/>
          <p14:tracePt t="29077" x="4081463" y="5634038"/>
          <p14:tracePt t="29092" x="4071938" y="5626100"/>
          <p14:tracePt t="29100" x="4071938" y="5616575"/>
          <p14:tracePt t="29117" x="4071938" y="5608638"/>
          <p14:tracePt t="29125" x="4062413" y="5589588"/>
          <p14:tracePt t="29140" x="4054475" y="5581650"/>
          <p14:tracePt t="29165" x="4044950" y="5572125"/>
          <p14:tracePt t="29173" x="4044950" y="5562600"/>
          <p14:tracePt t="29188" x="4044950" y="5554663"/>
          <p14:tracePt t="29212" x="4044950" y="5537200"/>
          <p14:tracePt t="29325" x="4044950" y="5527675"/>
          <p14:tracePt t="29501" x="4054475" y="5537200"/>
          <p14:tracePt t="29512" x="4062413" y="5537200"/>
          <p14:tracePt t="29524" x="4071938" y="5554663"/>
          <p14:tracePt t="29532" x="4071938" y="5562600"/>
          <p14:tracePt t="29540" x="4089400" y="5581650"/>
          <p14:tracePt t="29555" x="4089400" y="5608638"/>
          <p14:tracePt t="29573" x="4098925" y="5626100"/>
          <p14:tracePt t="29589" x="4108450" y="5643563"/>
          <p14:tracePt t="29605" x="4108450" y="5661025"/>
          <p14:tracePt t="29623" x="4108450" y="5670550"/>
          <p14:tracePt t="29639" x="4116388" y="5688013"/>
          <p14:tracePt t="29655" x="4116388" y="5705475"/>
          <p14:tracePt t="29672" x="4116388" y="5715000"/>
          <p14:tracePt t="29689" x="4116388" y="5732463"/>
          <p14:tracePt t="29705" x="4116388" y="5751513"/>
          <p14:tracePt t="29722" x="4116388" y="5759450"/>
          <p14:tracePt t="29739" x="4116388" y="5776913"/>
          <p14:tracePt t="29756" x="4116388" y="5795963"/>
          <p14:tracePt t="29772" x="4116388" y="5803900"/>
          <p14:tracePt t="29789" x="4116388" y="5813425"/>
          <p14:tracePt t="29806" x="4116388" y="5830888"/>
          <p14:tracePt t="29822" x="4116388" y="5857875"/>
          <p14:tracePt t="29840" x="4116388" y="5867400"/>
          <p14:tracePt t="29856" x="4116388" y="5884863"/>
          <p14:tracePt t="29872" x="4116388" y="5894388"/>
          <p14:tracePt t="29889" x="4116388" y="5902325"/>
          <p14:tracePt t="29907" x="4125913" y="5911850"/>
          <p14:tracePt t="29948" x="4125913" y="5919788"/>
          <p14:tracePt t="29957" x="4133850" y="5929313"/>
          <p14:tracePt t="29957" x="4143375" y="5946775"/>
          <p14:tracePt t="29996" x="4152900" y="5956300"/>
          <p14:tracePt t="30341" x="4152900" y="5946775"/>
          <p14:tracePt t="30348" x="4152900" y="5938838"/>
          <p14:tracePt t="30365" x="4152900" y="5919788"/>
          <p14:tracePt t="30380" x="4152900" y="5911850"/>
          <p14:tracePt t="30390" x="4143375" y="5902325"/>
          <p14:tracePt t="30391" x="4133850" y="5894388"/>
          <p14:tracePt t="30407" x="4125913" y="5867400"/>
          <p14:tracePt t="30424" x="4116388" y="5857875"/>
          <p14:tracePt t="30441" x="4108450" y="5848350"/>
          <p14:tracePt t="30457" x="4098925" y="5830888"/>
          <p14:tracePt t="30474" x="4098925" y="5822950"/>
          <p14:tracePt t="30490" x="4098925" y="5803900"/>
          <p14:tracePt t="30507" x="4098925" y="5751513"/>
          <p14:tracePt t="30525" x="4098925" y="5732463"/>
          <p14:tracePt t="30541" x="4098925" y="5705475"/>
          <p14:tracePt t="30557" x="4098925" y="5688013"/>
          <p14:tracePt t="30574" x="4098925" y="5680075"/>
          <p14:tracePt t="30591" x="4089400" y="5661025"/>
          <p14:tracePt t="30629" x="4081463" y="5653088"/>
          <p14:tracePt t="30797" x="4081463" y="5661025"/>
          <p14:tracePt t="30805" x="4081463" y="5680075"/>
          <p14:tracePt t="30813" x="4081463" y="5697538"/>
          <p14:tracePt t="30820" x="4089400" y="5715000"/>
          <p14:tracePt t="30824" x="4098925" y="5732463"/>
          <p14:tracePt t="30841" x="4108450" y="5759450"/>
          <p14:tracePt t="30858" x="4116388" y="5776913"/>
          <p14:tracePt t="30875" x="4125913" y="5786438"/>
          <p14:tracePt t="30891" x="4125913" y="5803900"/>
          <p14:tracePt t="30933" x="4133850" y="5813425"/>
          <p14:tracePt t="31020" x="4143375" y="5813425"/>
          <p14:tracePt t="31028" x="4160838" y="5813425"/>
          <p14:tracePt t="31048" x="4170363" y="5813425"/>
          <p14:tracePt t="31049" x="4187825" y="5813425"/>
          <p14:tracePt t="31058" x="4197350" y="5813425"/>
          <p14:tracePt t="31075" x="4205288" y="5813425"/>
          <p14:tracePt t="31093" x="4205288" y="5786438"/>
          <p14:tracePt t="31108" x="4205288" y="5759450"/>
          <p14:tracePt t="31125" x="4205288" y="5741988"/>
          <p14:tracePt t="31142" x="4205288" y="5724525"/>
          <p14:tracePt t="31212" x="4197350" y="5724525"/>
          <p14:tracePt t="31237" x="4187825" y="5724525"/>
          <p14:tracePt t="31252" x="4170363" y="5724525"/>
          <p14:tracePt t="31268" x="4160838" y="5724525"/>
          <p14:tracePt t="31276" x="4152900" y="5724525"/>
          <p14:tracePt t="31292" x="4133850" y="5724525"/>
          <p14:tracePt t="31316" x="4116388" y="5732463"/>
          <p14:tracePt t="31325" x="4116388" y="5741988"/>
          <p14:tracePt t="31331" x="4116388" y="5759450"/>
          <p14:tracePt t="31342" x="4116388" y="5776913"/>
          <p14:tracePt t="31359" x="4125913" y="5786438"/>
          <p14:tracePt t="31395" x="4133850" y="5786438"/>
          <p14:tracePt t="31492" x="4133850" y="5776913"/>
          <p14:tracePt t="31500" x="4133850" y="5751513"/>
          <p14:tracePt t="31502" x="4133850" y="5732463"/>
          <p14:tracePt t="31509" x="4133850" y="5688013"/>
          <p14:tracePt t="31526" x="4133850" y="5653088"/>
          <p14:tracePt t="31543" x="4133850" y="5643563"/>
          <p14:tracePt t="31559" x="4133850" y="5634038"/>
          <p14:tracePt t="31628" x="4133850" y="5626100"/>
          <p14:tracePt t="31676" x="4133850" y="5643563"/>
          <p14:tracePt t="31692" x="4133850" y="5653088"/>
          <p14:tracePt t="31700" x="4133850" y="5661025"/>
          <p14:tracePt t="31709" x="4133850" y="5670550"/>
          <p14:tracePt t="31710" x="4133850" y="5680075"/>
          <p14:tracePt t="31726" x="4133850" y="5688013"/>
          <p14:tracePt t="31743" x="4133850" y="5705475"/>
          <p14:tracePt t="31759" x="4170363" y="5715000"/>
          <p14:tracePt t="31776" x="4187825" y="5732463"/>
          <p14:tracePt t="31972" x="4187825" y="5741988"/>
          <p14:tracePt t="31980" x="4187825" y="5759450"/>
          <p14:tracePt t="31984" x="4187825" y="5768975"/>
          <p14:tracePt t="31994" x="4197350" y="5803900"/>
          <p14:tracePt t="32010" x="4205288" y="5822950"/>
          <p14:tracePt t="32027" x="4205288" y="5840413"/>
          <p14:tracePt t="32043" x="4214813" y="5840413"/>
          <p14:tracePt t="32061" x="4214813" y="5848350"/>
          <p14:tracePt t="32077" x="4214813" y="5867400"/>
          <p14:tracePt t="32093" x="4214813" y="5911850"/>
          <p14:tracePt t="32111" x="4214813" y="5929313"/>
          <p14:tracePt t="32127" x="4214813" y="5956300"/>
          <p14:tracePt t="32164" x="4224338" y="5973763"/>
          <p14:tracePt t="32188" x="4224338" y="5983288"/>
          <p14:tracePt t="32212" x="4224338" y="5991225"/>
          <p14:tracePt t="32268" x="4224338" y="6000750"/>
          <p14:tracePt t="32284" x="4224338" y="6010275"/>
          <p14:tracePt t="32316" x="4224338" y="6018213"/>
          <p14:tracePt t="32420" x="4224338" y="6027738"/>
          <p14:tracePt t="32493" x="4205288" y="6027738"/>
          <p14:tracePt t="32509" x="4187825" y="6018213"/>
          <p14:tracePt t="32509" x="4170363" y="6018213"/>
          <p14:tracePt t="32524" x="4170363" y="6010275"/>
          <p14:tracePt t="32524" x="4152900" y="6000750"/>
          <p14:tracePt t="32556" x="4152900" y="5991225"/>
          <p14:tracePt t="32556" x="4143375" y="5991225"/>
          <p14:tracePt t="32580" x="4143375" y="5983288"/>
          <p14:tracePt t="32597" x="4143375" y="5965825"/>
          <p14:tracePt t="32637" x="4133850" y="5956300"/>
          <p14:tracePt t="32676" x="4125913" y="5938838"/>
          <p14:tracePt t="32708" x="4125913" y="5929313"/>
          <p14:tracePt t="32725" x="4125913" y="5911850"/>
          <p14:tracePt t="32781" x="4125913" y="5902325"/>
          <p14:tracePt t="32812" x="4125913" y="5884863"/>
          <p14:tracePt t="32829" x="4125913" y="5875338"/>
          <p14:tracePt t="32852" x="4125913" y="5857875"/>
          <p14:tracePt t="32885" x="4125913" y="5848350"/>
          <p14:tracePt t="32980" x="4125913" y="5830888"/>
          <p14:tracePt t="33004" x="4125913" y="5822950"/>
          <p14:tracePt t="33052" x="4125913" y="5813425"/>
          <p14:tracePt t="33069" x="4125913" y="5803900"/>
          <p14:tracePt t="33084" x="4125913" y="5795963"/>
          <p14:tracePt t="33117" x="4125913" y="5786438"/>
          <p14:tracePt t="33132" x="4125913" y="5776913"/>
          <p14:tracePt t="33156" x="4125913" y="5768975"/>
          <p14:tracePt t="33164" x="4125913" y="5759450"/>
          <p14:tracePt t="33168" x="4125913" y="5751513"/>
          <p14:tracePt t="33179" x="4125913" y="5732463"/>
          <p14:tracePt t="33197" x="4125913" y="5724525"/>
          <p14:tracePt t="33212" x="4116388" y="5715000"/>
          <p14:tracePt t="33252" x="4116388" y="5705475"/>
          <p14:tracePt t="33268" x="4116388" y="5697538"/>
          <p14:tracePt t="33285" x="4116388" y="5688013"/>
          <p14:tracePt t="33301" x="4116388" y="5680075"/>
          <p14:tracePt t="33316" x="4116388" y="5670550"/>
          <p14:tracePt t="33420" x="4116388" y="5653088"/>
          <p14:tracePt t="33428" x="4116388" y="5643563"/>
          <p14:tracePt t="33476" x="4116388" y="5634038"/>
          <p14:tracePt t="33516" x="4116388" y="5626100"/>
          <p14:tracePt t="33580" x="4108450" y="5626100"/>
          <p14:tracePt t="33621" x="4108450" y="5616575"/>
          <p14:tracePt t="33629" x="4108450" y="5599113"/>
          <p14:tracePt t="33649" x="4108450" y="5589588"/>
          <p14:tracePt t="33748" x="4108450" y="5581650"/>
          <p14:tracePt t="33764" x="4108450" y="5572125"/>
          <p14:tracePt t="33789" x="4108450" y="5562600"/>
          <p14:tracePt t="33804" x="4098925" y="5554663"/>
          <p14:tracePt t="33820" x="4098925" y="5545138"/>
          <p14:tracePt t="33852" x="4098925" y="5537200"/>
          <p14:tracePt t="33885" x="4098925" y="5527675"/>
          <p14:tracePt t="33908" x="4098925" y="5518150"/>
          <p14:tracePt t="33965" x="4098925" y="5510213"/>
          <p14:tracePt t="33972" x="4089400" y="5500688"/>
          <p14:tracePt t="33996" x="4089400" y="5491163"/>
          <p14:tracePt t="34021" x="4089400" y="5483225"/>
          <p14:tracePt t="34052" x="4089400" y="5465763"/>
          <p14:tracePt t="34173" x="4089400" y="5456238"/>
          <p14:tracePt t="34213" x="4089400" y="5438775"/>
          <p14:tracePt t="34253" x="4089400" y="5429250"/>
          <p14:tracePt t="34284" x="4089400" y="5419725"/>
          <p14:tracePt t="34292" x="4089400" y="5411788"/>
          <p14:tracePt t="34300" x="4089400" y="5402263"/>
          <p14:tracePt t="34325" x="4089400" y="5394325"/>
          <p14:tracePt t="34340" x="4089400" y="5384800"/>
          <p14:tracePt t="34348" x="4089400" y="5375275"/>
          <p14:tracePt t="34373" x="4089400" y="5367338"/>
          <p14:tracePt t="34382" x="4089400" y="5357813"/>
          <p14:tracePt t="34382" x="4089400" y="5348288"/>
          <p14:tracePt t="34398" x="4089400" y="5340350"/>
          <p14:tracePt t="34444" x="4089400" y="5330825"/>
          <p14:tracePt t="34485" x="4089400" y="5322888"/>
          <p14:tracePt t="34492" x="4089400" y="5313363"/>
          <p14:tracePt t="34504" x="4089400" y="5303838"/>
          <p14:tracePt t="34516" x="4089400" y="5286375"/>
          <p14:tracePt t="34516" x="4089400" y="5276850"/>
          <p14:tracePt t="34533" x="4089400" y="5268913"/>
          <p14:tracePt t="34549" x="4089400" y="5251450"/>
          <p14:tracePt t="35004" x="4089400" y="5241925"/>
          <p14:tracePt t="35100" x="4089400" y="5224463"/>
          <p14:tracePt t="35107" x="4089400" y="5197475"/>
          <p14:tracePt t="35140" x="4089400" y="5187950"/>
          <p14:tracePt t="35355" x="4089400" y="5170488"/>
          <p14:tracePt t="35363" x="4089400" y="5160963"/>
          <p14:tracePt t="35367" x="4089400" y="5143500"/>
          <p14:tracePt t="35403" x="4089400" y="5133975"/>
          <p14:tracePt t="35460" x="4089400" y="5116513"/>
          <p14:tracePt t="35731" x="4089400" y="5108575"/>
          <p14:tracePt t="35739" x="4089400" y="5089525"/>
          <p14:tracePt t="35763" x="4089400" y="5081588"/>
          <p14:tracePt t="35779" x="4089400" y="5062538"/>
          <p14:tracePt t="36051" x="4089400" y="5054600"/>
          <p14:tracePt t="36100" x="4089400" y="5045075"/>
          <p14:tracePt t="36131" x="4089400" y="5037138"/>
          <p14:tracePt t="36156" x="4089400" y="5027613"/>
          <p14:tracePt t="36187" x="4089400" y="5018088"/>
          <p14:tracePt t="36204" x="4089400" y="5010150"/>
          <p14:tracePt t="36267" x="4089400" y="5000625"/>
          <p14:tracePt t="36491" x="4089400" y="5027613"/>
          <p14:tracePt t="36500" x="4089400" y="5037138"/>
          <p14:tracePt t="36503" x="4089400" y="5081588"/>
          <p14:tracePt t="36518" x="4089400" y="5108575"/>
          <p14:tracePt t="36535" x="4089400" y="5133975"/>
          <p14:tracePt t="36551" x="4089400" y="5153025"/>
          <p14:tracePt t="36569" x="4089400" y="5180013"/>
          <p14:tracePt t="36585" x="4089400" y="5197475"/>
          <p14:tracePt t="36602" x="4089400" y="5214938"/>
          <p14:tracePt t="36619" x="4089400" y="5241925"/>
          <p14:tracePt t="36636" x="4081463" y="5268913"/>
          <p14:tracePt t="36652" x="4081463" y="5295900"/>
          <p14:tracePt t="36669" x="4081463" y="5322888"/>
          <p14:tracePt t="36685" x="4081463" y="5348288"/>
          <p14:tracePt t="36702" x="4081463" y="5367338"/>
          <p14:tracePt t="36719" x="4081463" y="5394325"/>
          <p14:tracePt t="36735" x="4081463" y="5411788"/>
          <p14:tracePt t="36752" x="4081463" y="5438775"/>
          <p14:tracePt t="36770" x="4081463" y="5465763"/>
          <p14:tracePt t="36785" x="4081463" y="5491163"/>
          <p14:tracePt t="36802" x="4089400" y="5554663"/>
          <p14:tracePt t="36821" x="4098925" y="5589588"/>
          <p14:tracePt t="36836" x="4098925" y="5626100"/>
          <p14:tracePt t="36852" x="4098925" y="5643563"/>
          <p14:tracePt t="36869" x="4098925" y="5653088"/>
          <p14:tracePt t="36886" x="4108450" y="5661025"/>
          <p14:tracePt t="36902" x="4116388" y="5680075"/>
          <p14:tracePt t="36919" x="4116388" y="5688013"/>
          <p14:tracePt t="37163" x="4116388" y="5697538"/>
          <p14:tracePt t="37635" x="4116388" y="5688013"/>
          <p14:tracePt t="37643" x="4116388" y="5680075"/>
          <p14:tracePt t="37644" x="4116388" y="5670550"/>
          <p14:tracePt t="37654" x="4116388" y="5653088"/>
          <p14:tracePt t="37671" x="4116388" y="5643563"/>
          <p14:tracePt t="37687" x="4116388" y="5634038"/>
          <p14:tracePt t="37704" x="4116388" y="5626100"/>
          <p14:tracePt t="37721" x="4116388" y="5608638"/>
          <p14:tracePt t="37764" x="4116388" y="5599113"/>
          <p14:tracePt t="37771" x="4108450" y="5599113"/>
          <p14:tracePt t="37779" x="4108450" y="5589588"/>
          <p14:tracePt t="37812" x="4108450" y="5581650"/>
          <p14:tracePt t="37828" x="4108450" y="5562600"/>
          <p14:tracePt t="37843" x="4108450" y="5554663"/>
          <p14:tracePt t="37859" x="4098925" y="5537200"/>
          <p14:tracePt t="37859" x="4098925" y="5527675"/>
          <p14:tracePt t="37871" x="4098925" y="5518150"/>
          <p14:tracePt t="37888" x="4098925" y="5510213"/>
          <p14:tracePt t="37904" x="4098925" y="5500688"/>
          <p14:tracePt t="37921" x="4098925" y="5491163"/>
          <p14:tracePt t="37971" x="4098925" y="5483225"/>
          <p14:tracePt t="38011" x="4098925" y="5473700"/>
          <p14:tracePt t="38022" x="4098925" y="5465763"/>
          <p14:tracePt t="38044" x="4089400" y="5456238"/>
          <p14:tracePt t="38060" x="4089400" y="5446713"/>
          <p14:tracePt t="38067" x="4089400" y="5438775"/>
          <p14:tracePt t="38074" x="4089400" y="5429250"/>
          <p14:tracePt t="38088" x="4089400" y="5419725"/>
          <p14:tracePt t="38123" x="4081463" y="5411788"/>
          <p14:tracePt t="38139" x="4081463" y="5402263"/>
          <p14:tracePt t="38227" x="4081463" y="5394325"/>
          <p14:tracePt t="38251" x="4081463" y="5375275"/>
          <p14:tracePt t="38283" x="4081463" y="5367338"/>
          <p14:tracePt t="38324" x="4071938" y="5367338"/>
          <p14:tracePt t="38356" x="4071938" y="5348288"/>
          <p14:tracePt t="38379" x="4071938" y="5340350"/>
          <p14:tracePt t="38420" x="4062413" y="5330825"/>
          <p14:tracePt t="38460" x="4062413" y="5322888"/>
          <p14:tracePt t="38468" x="4062413" y="5313363"/>
          <p14:tracePt t="38491" x="4054475" y="5303838"/>
          <p14:tracePt t="38523" x="4054475" y="5295900"/>
          <p14:tracePt t="38555" x="4054475" y="5286375"/>
          <p14:tracePt t="38579" x="4054475" y="5276850"/>
          <p14:tracePt t="38611" x="4054475" y="5259388"/>
          <p14:tracePt t="38619" x="4044950" y="5259388"/>
          <p14:tracePt t="38643" x="4044950" y="5251450"/>
          <p14:tracePt t="38651" x="4044950" y="5241925"/>
          <p14:tracePt t="38675" x="4044950" y="5232400"/>
          <p14:tracePt t="38691" x="4044950" y="5224463"/>
          <p14:tracePt t="38724" x="4044950" y="5214938"/>
          <p14:tracePt t="38787" x="4044950" y="5205413"/>
          <p14:tracePt t="38819" x="4044950" y="5197475"/>
          <p14:tracePt t="38860" x="4044950" y="5187950"/>
          <p14:tracePt t="38891" x="4044950" y="5180013"/>
          <p14:tracePt t="38907" x="4044950" y="5170488"/>
          <p14:tracePt t="38923" x="4044950" y="5160963"/>
          <p14:tracePt t="38947" x="4044950" y="5153025"/>
          <p14:tracePt t="38964" x="4044950" y="5143500"/>
          <p14:tracePt t="38995" x="4044950" y="5133975"/>
          <p14:tracePt t="39043" x="4044950" y="5126038"/>
          <p14:tracePt t="39067" x="4044950" y="5116513"/>
          <p14:tracePt t="39131" x="4044950" y="5108575"/>
          <p14:tracePt t="39211" x="4044950" y="5099050"/>
          <p14:tracePt t="39251" x="4044950" y="5089525"/>
          <p14:tracePt t="39284" x="4044950" y="5081588"/>
          <p14:tracePt t="39299" x="4044950" y="5072063"/>
          <p14:tracePt t="39315" x="4044950" y="5062538"/>
          <p14:tracePt t="39347" x="4044950" y="5054600"/>
          <p14:tracePt t="39387" x="4044950" y="5037138"/>
          <p14:tracePt t="39451" x="4044950" y="5027613"/>
          <p14:tracePt t="39484" x="4054475" y="5018088"/>
          <p14:tracePt t="39499" x="4054475" y="5010150"/>
          <p14:tracePt t="39548" x="4054475" y="5000625"/>
          <p14:tracePt t="39643" x="4054475" y="4991100"/>
          <p14:tracePt t="39659" x="4062413" y="4973638"/>
          <p14:tracePt t="39699" x="4062413" y="4956175"/>
          <p14:tracePt t="39723" x="4062413" y="4946650"/>
          <p14:tracePt t="39747" x="4071938" y="4938713"/>
          <p14:tracePt t="39763" x="4071938" y="4929188"/>
          <p14:tracePt t="39788" x="4071938" y="4919663"/>
          <p14:tracePt t="39836" x="4071938" y="4911725"/>
          <p14:tracePt t="39843" x="4071938" y="4902200"/>
          <p14:tracePt t="39884" x="4071938" y="4894263"/>
          <p14:tracePt t="39947" x="4071938" y="4884738"/>
          <p14:tracePt t="39987" x="4071938" y="4875213"/>
          <p14:tracePt t="40028" x="4071938" y="4867275"/>
          <p14:tracePt t="40035" x="4071938" y="4857750"/>
          <p14:tracePt t="40051" x="4071938" y="4848225"/>
          <p14:tracePt t="40067" x="4081463" y="4840288"/>
          <p14:tracePt t="40099" x="4081463" y="4830763"/>
          <p14:tracePt t="40131" x="4081463" y="4822825"/>
          <p14:tracePt t="40179" x="4081463" y="4813300"/>
          <p14:tracePt t="40195" x="4081463" y="4795838"/>
          <p14:tracePt t="40203" x="4089400" y="4795838"/>
          <p14:tracePt t="40220" x="4089400" y="4786313"/>
          <p14:tracePt t="40235" x="4089400" y="4776788"/>
          <p14:tracePt t="40251" x="4089400" y="4768850"/>
          <p14:tracePt t="40275" x="4089400" y="4759325"/>
          <p14:tracePt t="40308" x="4089400" y="4751388"/>
          <p14:tracePt t="40323" x="4098925" y="4741863"/>
          <p14:tracePt t="40371" x="4098925" y="4732338"/>
          <p14:tracePt t="40379" x="4098925" y="4724400"/>
          <p14:tracePt t="40395" x="4098925" y="4714875"/>
          <p14:tracePt t="40411" x="4098925" y="4705350"/>
          <p14:tracePt t="40427" x="4098925" y="4697413"/>
          <p14:tracePt t="40523" x="4098925" y="4687888"/>
          <p14:tracePt t="40523" x="4098925" y="4670425"/>
          <p14:tracePt t="40563" x="4098925" y="4660900"/>
          <p14:tracePt t="40571" x="4098925" y="4652963"/>
          <p14:tracePt t="40588" x="4098925" y="4643438"/>
          <p14:tracePt t="40627" x="4098925" y="4633913"/>
          <p14:tracePt t="40635" x="4098925" y="4625975"/>
          <p14:tracePt t="40659" x="4098925" y="4616450"/>
          <p14:tracePt t="40675" x="4098925" y="4608513"/>
          <p14:tracePt t="40699" x="4098925" y="4589463"/>
          <p14:tracePt t="40708" x="4098925" y="4581525"/>
          <p14:tracePt t="40731" x="4098925" y="4562475"/>
          <p14:tracePt t="40747" x="4098925" y="4554538"/>
          <p14:tracePt t="40756" x="4098925" y="4527550"/>
          <p14:tracePt t="40760" x="4098925" y="4510088"/>
          <p14:tracePt t="40777" x="4098925" y="4483100"/>
          <p14:tracePt t="40794" x="4098925" y="4465638"/>
          <p14:tracePt t="40811" x="4098925" y="4446588"/>
          <p14:tracePt t="40827" x="4098925" y="4438650"/>
          <p14:tracePt t="40843" x="4098925" y="4429125"/>
          <p14:tracePt t="40861" x="4098925" y="4419600"/>
          <p14:tracePt t="40877" x="4098925" y="4411663"/>
          <p14:tracePt t="40916" x="4098925" y="4402138"/>
          <p14:tracePt t="40926" x="4098925" y="4394200"/>
          <p14:tracePt t="40934" x="4098925" y="4384675"/>
          <p14:tracePt t="40963" x="4098925" y="4375150"/>
          <p14:tracePt t="40963" x="4108450" y="4367213"/>
          <p14:tracePt t="40995" x="4108450" y="4357688"/>
          <p14:tracePt t="40995" x="4108450" y="4340225"/>
          <p14:tracePt t="41010" x="4116388" y="4322763"/>
          <p14:tracePt t="41028" x="4125913" y="4322763"/>
          <p14:tracePt t="41044" x="4125913" y="4313238"/>
          <p14:tracePt t="41236" x="4125913" y="4295775"/>
          <p14:tracePt t="41243" x="4125913" y="4286250"/>
          <p14:tracePt t="41251" x="4133850" y="4276725"/>
          <p14:tracePt t="41259" x="4133850" y="4268788"/>
          <p14:tracePt t="41259" x="4133850" y="4251325"/>
          <p14:tracePt t="41267" x="4133850" y="4241800"/>
          <p14:tracePt t="41278" x="4143375" y="4214813"/>
          <p14:tracePt t="41295" x="4143375" y="4205288"/>
          <p14:tracePt t="41312" x="4143375" y="4187825"/>
          <p14:tracePt t="41328" x="4152900" y="4170363"/>
          <p14:tracePt t="41363" x="4152900" y="4160838"/>
          <p14:tracePt t="41379" x="4152900" y="4143375"/>
          <p14:tracePt t="41395" x="4152900" y="4133850"/>
          <p14:tracePt t="41395" x="4152900" y="4125913"/>
          <p14:tracePt t="41412" x="4152900" y="4116388"/>
          <p14:tracePt t="41452" x="4152900" y="4098925"/>
          <p14:tracePt t="41467" x="4152900" y="4089400"/>
          <p14:tracePt t="41475" x="4160838" y="4081463"/>
          <p14:tracePt t="41482" x="4160838" y="4071938"/>
          <p14:tracePt t="41495" x="4160838" y="4062413"/>
          <p14:tracePt t="41512" x="4160838" y="4054475"/>
          <p14:tracePt t="41528" x="4160838" y="4037013"/>
          <p14:tracePt t="41545" x="4170363" y="4027488"/>
          <p14:tracePt t="41587" x="4170363" y="4010025"/>
          <p14:tracePt t="41619" x="4170363" y="4000500"/>
          <p14:tracePt t="41660" x="4170363" y="3983038"/>
          <p14:tracePt t="41708" x="4170363" y="3973513"/>
          <p14:tracePt t="42099" x="4170363" y="3965575"/>
          <p14:tracePt t="42107" x="4179888" y="3956050"/>
          <p14:tracePt t="42124" x="4179888" y="3946525"/>
          <p14:tracePt t="42155" x="4179888" y="3938588"/>
          <p14:tracePt t="42491" x="4179888" y="3919538"/>
          <p14:tracePt t="42515" x="4179888" y="3911600"/>
          <p14:tracePt t="42547" x="4179888" y="3902075"/>
          <p14:tracePt t="42683" x="4179888" y="3894138"/>
          <p14:tracePt t="42860" x="4179888" y="3884613"/>
          <p14:tracePt t="42867" x="4179888" y="3875088"/>
          <p14:tracePt t="42899" x="4187825" y="3857625"/>
          <p14:tracePt t="43186" x="4187825" y="3848100"/>
          <p14:tracePt t="43219" x="4187825" y="3840163"/>
          <p14:tracePt t="43227" x="4187825" y="3830638"/>
          <p14:tracePt t="43251" x="4187825" y="3822700"/>
          <p14:tracePt t="43259" x="4197350" y="3822700"/>
          <p14:tracePt t="43267" x="4197350" y="3813175"/>
          <p14:tracePt t="43627" x="4197350" y="3803650"/>
          <p14:tracePt t="43643" x="4205288" y="3786188"/>
          <p14:tracePt t="43675" x="4205288" y="3776663"/>
          <p14:tracePt t="43763" x="4205288" y="3768725"/>
          <p14:tracePt t="44124" x="4214813" y="3759200"/>
          <p14:tracePt t="44155" x="4214813" y="3751263"/>
          <p14:tracePt t="44164" x="4214813" y="3741738"/>
          <p14:tracePt t="44172" x="4224338" y="3741738"/>
          <p14:tracePt t="44179" x="4224338" y="3732213"/>
          <p14:tracePt t="44212" x="4224338" y="3724275"/>
          <p14:tracePt t="44267" x="4224338" y="3714750"/>
          <p14:tracePt t="44275" x="4232275" y="3714750"/>
          <p14:tracePt t="44323" x="4232275" y="3705225"/>
          <p14:tracePt t="44331" x="4232275" y="3697288"/>
          <p14:tracePt t="44341" x="4232275" y="3687763"/>
          <p14:tracePt t="44371" x="4241800" y="3679825"/>
          <p14:tracePt t="44390" x="4251325" y="3670300"/>
          <p14:tracePt t="44403" x="4251325" y="3660775"/>
          <p14:tracePt t="44406" x="4259263" y="3652838"/>
          <p14:tracePt t="44418" x="4259263" y="3643313"/>
          <p14:tracePt t="44434" x="4259263" y="3625850"/>
          <p14:tracePt t="44451" x="4259263" y="3616325"/>
          <p14:tracePt t="44531" x="4259263" y="3608388"/>
          <p14:tracePt t="44547" x="4268788" y="3598863"/>
          <p14:tracePt t="44551" x="4268788" y="3589338"/>
          <p14:tracePt t="44571" x="4268788" y="3581400"/>
          <p14:tracePt t="44587" x="4276725" y="3571875"/>
          <p14:tracePt t="44611" x="4276725" y="3562350"/>
          <p14:tracePt t="44651" x="4286250" y="3554413"/>
          <p14:tracePt t="44675" x="4286250" y="3536950"/>
          <p14:tracePt t="44699" x="4286250" y="3527425"/>
          <p14:tracePt t="44715" x="4286250" y="3509963"/>
          <p14:tracePt t="44739" x="4286250" y="3500438"/>
          <p14:tracePt t="44747" x="4286250" y="3482975"/>
          <p14:tracePt t="44755" x="4295775" y="3473450"/>
          <p14:tracePt t="44769" x="4295775" y="3465513"/>
          <p14:tracePt t="44784" x="4303713" y="3455988"/>
          <p14:tracePt t="44803" x="4303713" y="3446463"/>
          <p14:tracePt t="44852" x="4313238" y="3438525"/>
          <p14:tracePt t="44875" x="4313238" y="3429000"/>
          <p14:tracePt t="44899" x="4313238" y="3419475"/>
          <p14:tracePt t="44907" x="4313238" y="3411538"/>
          <p14:tracePt t="44918" x="4313238" y="3402013"/>
          <p14:tracePt t="44919" x="4313238" y="3394075"/>
          <p14:tracePt t="44963" x="4313238" y="3375025"/>
          <p14:tracePt t="45075" x="4322763" y="3357563"/>
          <p14:tracePt t="45091" x="4322763" y="3348038"/>
          <p14:tracePt t="45108" x="4322763" y="3340100"/>
          <p14:tracePt t="45109" x="4330700" y="3340100"/>
          <p14:tracePt t="45119" x="4330700" y="3322638"/>
          <p14:tracePt t="45155" x="4330700" y="3313113"/>
          <p14:tracePt t="45179" x="4330700" y="3295650"/>
          <p14:tracePt t="45187" x="4340225" y="3295650"/>
          <p14:tracePt t="45235" x="4340225" y="3286125"/>
          <p14:tracePt t="45267" x="4340225" y="3276600"/>
          <p14:tracePt t="45283" x="4340225" y="3268663"/>
          <p14:tracePt t="45292" x="4340225" y="3259138"/>
          <p14:tracePt t="45355" x="4348163" y="3251200"/>
          <p14:tracePt t="45540" x="4348163" y="3241675"/>
          <p14:tracePt t="45547" x="4367213" y="3241675"/>
          <p14:tracePt t="45555" x="4367213" y="3214688"/>
          <p14:tracePt t="45563" x="4375150" y="3205163"/>
          <p14:tracePt t="45570" x="4394200" y="3170238"/>
          <p14:tracePt t="45586" x="4456113" y="3017838"/>
          <p14:tracePt t="45604" x="4527550" y="2911475"/>
          <p14:tracePt t="45620" x="4572000" y="2830513"/>
          <p14:tracePt t="45636" x="4616450" y="2751138"/>
          <p14:tracePt t="45654" x="4643438" y="2705100"/>
          <p14:tracePt t="45670" x="4660900" y="2679700"/>
          <p14:tracePt t="45687" x="4670425" y="2670175"/>
          <p14:tracePt t="45703" x="4679950" y="2660650"/>
          <p14:tracePt t="45720" x="4679950" y="2652713"/>
          <p14:tracePt t="45811" x="4679950" y="2643188"/>
          <p14:tracePt t="45859" x="4679950" y="2633663"/>
          <p14:tracePt t="46115" x="4679950" y="2625725"/>
          <p14:tracePt t="46127" x="4679950" y="2616200"/>
          <p14:tracePt t="46128" x="4679950" y="2608263"/>
          <p14:tracePt t="46137" x="4679950" y="2581275"/>
          <p14:tracePt t="46154" x="4679950" y="2554288"/>
          <p14:tracePt t="46171" x="4679950" y="2544763"/>
          <p14:tracePt t="46188" x="4679950" y="2527300"/>
          <p14:tracePt t="46204" x="4679950" y="2517775"/>
          <p14:tracePt t="46221" x="4679950" y="2490788"/>
          <p14:tracePt t="46238" x="4679950" y="2473325"/>
          <p14:tracePt t="46254" x="4679950" y="2465388"/>
          <p14:tracePt t="46272" x="4679950" y="2438400"/>
          <p14:tracePt t="46288" x="4679950" y="2428875"/>
          <p14:tracePt t="46305" x="4670425" y="2411413"/>
          <p14:tracePt t="46322" x="4670425" y="2401888"/>
          <p14:tracePt t="46338" x="4670425" y="2384425"/>
          <p14:tracePt t="46355" x="4660900" y="2374900"/>
          <p14:tracePt t="46372" x="4660900" y="2366963"/>
          <p14:tracePt t="46388" x="4652963" y="2347913"/>
          <p14:tracePt t="46404" x="4652963" y="2339975"/>
          <p14:tracePt t="46422" x="4643438" y="2330450"/>
          <p14:tracePt t="46438" x="4643438" y="2312988"/>
          <p14:tracePt t="46455" x="4643438" y="2303463"/>
          <p14:tracePt t="46472" x="4633913" y="2295525"/>
          <p14:tracePt t="46488" x="4625975" y="2268538"/>
          <p14:tracePt t="46505" x="4616450" y="2268538"/>
          <p14:tracePt t="46522" x="4616450" y="2259013"/>
          <p14:tracePt t="46539" x="4608513" y="2241550"/>
          <p14:tracePt t="46555" x="4598988" y="2232025"/>
          <p14:tracePt t="46573" x="4589463" y="2214563"/>
          <p14:tracePt t="46589" x="4581525" y="2197100"/>
          <p14:tracePt t="46605" x="4572000" y="2179638"/>
          <p14:tracePt t="46622" x="4562475" y="2170113"/>
          <p14:tracePt t="46639" x="4554538" y="2160588"/>
          <p14:tracePt t="46656" x="4554538" y="2143125"/>
          <p14:tracePt t="46672" x="4545013" y="2125663"/>
          <p14:tracePt t="46688" x="4537075" y="2116138"/>
          <p14:tracePt t="46706" x="4527550" y="2108200"/>
          <p14:tracePt t="46722" x="4518025" y="2071688"/>
          <p14:tracePt t="46740" x="4510088" y="2062163"/>
          <p14:tracePt t="46756" x="4510088" y="2044700"/>
          <p14:tracePt t="46772" x="4500563" y="2017713"/>
          <p14:tracePt t="46790" x="4500563" y="2009775"/>
          <p14:tracePt t="46806" x="4483100" y="1990725"/>
          <p14:tracePt t="46822" x="4483100" y="1982788"/>
          <p14:tracePt t="46840" x="4465638" y="1965325"/>
          <p14:tracePt t="46856" x="4465638" y="1946275"/>
          <p14:tracePt t="46872" x="4446588" y="1928813"/>
          <p14:tracePt t="46890" x="4446588" y="1919288"/>
          <p14:tracePt t="46906" x="4446588" y="1911350"/>
          <p14:tracePt t="46923" x="4438650" y="1893888"/>
          <p14:tracePt t="46939" x="4429125" y="1874838"/>
          <p14:tracePt t="46956" x="4419600" y="1866900"/>
          <p14:tracePt t="46973" x="4419600" y="1847850"/>
          <p14:tracePt t="46989" x="4419600" y="1839913"/>
          <p14:tracePt t="47007" x="4411663" y="1830388"/>
          <p14:tracePt t="47023" x="4411663" y="1812925"/>
          <p14:tracePt t="47039" x="4402138" y="1803400"/>
          <p14:tracePt t="47056" x="4402138" y="1785938"/>
          <p14:tracePt t="47073" x="4394200" y="1776413"/>
          <p14:tracePt t="47090" x="4394200" y="1768475"/>
          <p14:tracePt t="47106" x="4384675" y="1751013"/>
          <p14:tracePt t="47124" x="4375150" y="1724025"/>
          <p14:tracePt t="47140" x="4367213" y="1724025"/>
          <p14:tracePt t="47156" x="4367213" y="1697038"/>
          <p14:tracePt t="47173" x="4367213" y="1687513"/>
          <p14:tracePt t="47190" x="4357688" y="1679575"/>
          <p14:tracePt t="47206" x="4348163" y="1660525"/>
          <p14:tracePt t="47223" x="4340225" y="1660525"/>
          <p14:tracePt t="47240" x="4340225" y="1652588"/>
          <p14:tracePt t="47257" x="4340225" y="1633538"/>
          <p14:tracePt t="47273" x="4330700" y="1616075"/>
          <p14:tracePt t="47291" x="4322763" y="1598613"/>
          <p14:tracePt t="47291" x="4313238" y="1589088"/>
          <p14:tracePt t="47308" x="4313238" y="1562100"/>
          <p14:tracePt t="47324" x="4303713" y="1554163"/>
          <p14:tracePt t="47340" x="4295775" y="1536700"/>
          <p14:tracePt t="47357" x="4286250" y="1536700"/>
          <p14:tracePt t="47374" x="4286250" y="1509713"/>
          <p14:tracePt t="47390" x="4276725" y="1509713"/>
          <p14:tracePt t="47407" x="4276725" y="1490663"/>
          <p14:tracePt t="47424" x="4268788" y="1473200"/>
          <p14:tracePt t="47440" x="4268788" y="1465263"/>
          <p14:tracePt t="47457" x="4259263" y="1446213"/>
          <p14:tracePt t="47474" x="4251325" y="1428750"/>
          <p14:tracePt t="47474" x="4251325" y="1411288"/>
          <p14:tracePt t="47492" x="4251325" y="1401763"/>
          <p14:tracePt t="47507" x="4251325" y="1384300"/>
          <p14:tracePt t="47525" x="4241800" y="1366838"/>
          <p14:tracePt t="47540" x="4232275" y="1357313"/>
          <p14:tracePt t="47580" x="4232275" y="1347788"/>
          <p14:tracePt t="47603" x="4232275" y="1339850"/>
          <p14:tracePt t="47611" x="4232275" y="1330325"/>
          <p14:tracePt t="47628" x="4232275" y="1322388"/>
          <p14:tracePt t="47643" x="4224338" y="1312863"/>
          <p14:tracePt t="47659" x="4224338" y="1303338"/>
          <p14:tracePt t="47659" x="4224338" y="1295400"/>
          <p14:tracePt t="47692" x="4224338" y="1285875"/>
          <p14:tracePt t="47692" x="4224338" y="1268413"/>
          <p14:tracePt t="47731" x="4224338" y="1258888"/>
          <p14:tracePt t="47740" x="4224338" y="1250950"/>
          <p14:tracePt t="47747" x="4224338" y="1241425"/>
          <p14:tracePt t="47779" x="4224338" y="1231900"/>
          <p14:tracePt t="47803" x="4224338" y="1214438"/>
          <p14:tracePt t="47827" x="4224338" y="1204913"/>
          <p14:tracePt t="47835" x="4205288" y="1196975"/>
          <p14:tracePt t="47843" x="4205288" y="1187450"/>
          <p14:tracePt t="47868" x="4205288" y="1179513"/>
          <p14:tracePt t="47883" x="4205288" y="1160463"/>
          <p14:tracePt t="47899" x="4205288" y="1152525"/>
          <p14:tracePt t="47915" x="4205288" y="1133475"/>
          <p14:tracePt t="47932" x="4205288" y="1125538"/>
          <p14:tracePt t="47955" x="4205288" y="1116013"/>
          <p14:tracePt t="47971" x="4205288" y="1108075"/>
          <p14:tracePt t="47979" x="4205288" y="1098550"/>
          <p14:tracePt t="48011" x="4205288" y="1089025"/>
          <p14:tracePt t="48027" x="4205288" y="1081088"/>
          <p14:tracePt t="48051" x="4205288" y="1071563"/>
          <p14:tracePt t="48059" x="4205288" y="1062038"/>
          <p14:tracePt t="48060" x="4205288" y="1044575"/>
          <p14:tracePt t="48075" x="4205288" y="1036638"/>
          <p14:tracePt t="48092" x="4205288" y="1027113"/>
          <p14:tracePt t="48109" x="4205288" y="1017588"/>
          <p14:tracePt t="48125" x="4205288" y="1009650"/>
          <p14:tracePt t="48187" x="4205288" y="1000125"/>
          <p14:tracePt t="48332" x="4205288" y="990600"/>
          <p14:tracePt t="48341" x="4205288" y="982663"/>
          <p14:tracePt t="48387" x="4205288" y="973138"/>
          <p14:tracePt t="48603" x="4205288" y="965200"/>
          <p14:tracePt t="48611" x="4205288" y="955675"/>
          <p14:tracePt t="48627" x="4205288" y="946150"/>
          <p14:tracePt t="48699" x="4205288" y="938213"/>
          <p14:tracePt t="48796" x="4205288" y="928688"/>
          <p14:tracePt t="48803" x="4205288" y="919163"/>
          <p14:tracePt t="48899" x="4214813" y="911225"/>
          <p14:tracePt t="48939" x="4214813" y="901700"/>
          <p14:tracePt t="50779" x="4214813" y="928688"/>
          <p14:tracePt t="50779" x="4214813" y="946150"/>
          <p14:tracePt t="50795" x="4214813" y="965200"/>
          <p14:tracePt t="50804" x="4214813" y="973138"/>
          <p14:tracePt t="50812" x="4214813" y="990600"/>
          <p14:tracePt t="50814" x="4224338" y="1017588"/>
          <p14:tracePt t="50830" x="4224338" y="1027113"/>
          <p14:tracePt t="51187" x="4232275" y="1027113"/>
          <p14:tracePt t="51211" x="4241800" y="1027113"/>
          <p14:tracePt t="51283" x="4251325" y="1017588"/>
          <p14:tracePt t="51299" x="4259263" y="1009650"/>
          <p14:tracePt t="51347" x="4268788" y="1000125"/>
          <p14:tracePt t="51395" x="4268788" y="990600"/>
          <p14:tracePt t="51443" x="4286250" y="982663"/>
          <p14:tracePt t="51451" x="4286250" y="973138"/>
          <p14:tracePt t="51475" x="4286250" y="965200"/>
          <p14:tracePt t="51667" x="4286250" y="955675"/>
          <p14:tracePt t="51675" x="4286250" y="946150"/>
          <p14:tracePt t="51691" x="4286250" y="938213"/>
          <p14:tracePt t="51811" x="4286250" y="928688"/>
          <p14:tracePt t="51827" x="4286250" y="919163"/>
          <p14:tracePt t="51835" x="4276725" y="919163"/>
          <p14:tracePt t="51869" x="4276725" y="911225"/>
          <p14:tracePt t="51932" x="4268788" y="911225"/>
          <p14:tracePt t="52011" x="4259263" y="911225"/>
          <p14:tracePt t="52043" x="4251325" y="911225"/>
          <p14:tracePt t="52075" x="4241800" y="911225"/>
          <p14:tracePt t="52107" x="4232275" y="919163"/>
          <p14:tracePt t="52148" x="4232275" y="928688"/>
          <p14:tracePt t="52163" x="4224338" y="928688"/>
          <p14:tracePt t="52243" x="4224338" y="938213"/>
          <p14:tracePt t="52267" x="4224338" y="946150"/>
          <p14:tracePt t="52323" x="4224338" y="955675"/>
          <p14:tracePt t="52403" x="4214813" y="965200"/>
          <p14:tracePt t="52731" x="4214813" y="973138"/>
          <p14:tracePt t="52747" x="4214813" y="982663"/>
          <p14:tracePt t="52931" x="4214813" y="990600"/>
          <p14:tracePt t="52940" x="4214813" y="1000125"/>
          <p14:tracePt t="52940" x="4214813" y="1009650"/>
          <p14:tracePt t="52971" x="4214813" y="1017588"/>
          <p14:tracePt t="53244" x="4214813" y="1036638"/>
          <p14:tracePt t="53299" x="4224338" y="1036638"/>
          <p14:tracePt t="53315" x="4232275" y="1036638"/>
          <p14:tracePt t="53388" x="4241800" y="1036638"/>
          <p14:tracePt t="53403" x="4251325" y="1036638"/>
          <p14:tracePt t="53459" x="4259263" y="1017588"/>
          <p14:tracePt t="53539" x="4268788" y="1017588"/>
          <p14:tracePt t="53587" x="4276725" y="1017588"/>
          <p14:tracePt t="53603" x="4295775" y="1009650"/>
          <p14:tracePt t="53627" x="4295775" y="1000125"/>
          <p14:tracePt t="53643" x="4303713" y="1000125"/>
          <p14:tracePt t="53644" x="4313238" y="1000125"/>
          <p14:tracePt t="53653" x="4322763" y="990600"/>
          <p14:tracePt t="53715" x="4330700" y="990600"/>
          <p14:tracePt t="53732" x="4340225" y="982663"/>
          <p14:tracePt t="53755" x="4348163" y="982663"/>
          <p14:tracePt t="53763" x="4357688" y="973138"/>
          <p14:tracePt t="53771" x="4357688" y="965200"/>
          <p14:tracePt t="53779" x="4367213" y="965200"/>
          <p14:tracePt t="53786" x="4367213" y="955675"/>
          <p14:tracePt t="53867" x="4375150" y="955675"/>
          <p14:tracePt t="54011" x="4375150" y="946150"/>
          <p14:tracePt t="54035" x="4375150" y="938213"/>
          <p14:tracePt t="54124" x="4375150" y="928688"/>
          <p14:tracePt t="54150" x="4375150" y="919163"/>
          <p14:tracePt t="54209" x="4375150" y="911225"/>
          <p14:tracePt t="54275" x="4367213" y="911225"/>
          <p14:tracePt t="54364" x="4348163" y="901700"/>
          <p14:tracePt t="54451" x="4330700" y="884238"/>
          <p14:tracePt t="54508" x="4322763" y="884238"/>
          <p14:tracePt t="54531" x="4313238" y="884238"/>
          <p14:tracePt t="54619" x="4303713" y="884238"/>
          <p14:tracePt t="54627" x="4295775" y="884238"/>
          <p14:tracePt t="54643" x="4286250" y="884238"/>
          <p14:tracePt t="54659" x="4276725" y="884238"/>
          <p14:tracePt t="54675" x="4268788" y="884238"/>
          <p14:tracePt t="54691" x="4259263" y="884238"/>
          <p14:tracePt t="54724" x="4259263" y="893763"/>
          <p14:tracePt t="54763" x="4251325" y="893763"/>
          <p14:tracePt t="54843" x="4241800" y="893763"/>
          <p14:tracePt t="54859" x="4232275" y="901700"/>
          <p14:tracePt t="54877" x="4224338" y="911225"/>
          <p14:tracePt t="54878" x="4224338" y="919163"/>
          <p14:tracePt t="54888" x="4214813" y="919163"/>
          <p14:tracePt t="54905" x="4205288" y="938213"/>
          <p14:tracePt t="54922" x="4197350" y="938213"/>
          <p14:tracePt t="54939" x="4197350" y="946150"/>
          <p14:tracePt t="54955" x="4179888" y="955675"/>
          <p14:tracePt t="54973" x="4179888" y="965200"/>
          <p14:tracePt t="54989" x="4179888" y="973138"/>
          <p14:tracePt t="55051" x="4170363" y="973138"/>
          <p14:tracePt t="55061" x="4170363" y="982663"/>
          <p14:tracePt t="55075" x="4170363" y="990600"/>
          <p14:tracePt t="55115" x="4170363" y="1000125"/>
          <p14:tracePt t="55131" x="4170363" y="1009650"/>
          <p14:tracePt t="55146" x="4170363" y="1017588"/>
          <p14:tracePt t="55303" x="4170363" y="1027113"/>
          <p14:tracePt t="55315" x="4170363" y="1036638"/>
          <p14:tracePt t="55316" x="4170363" y="1044575"/>
          <p14:tracePt t="55348" x="4170363" y="1054100"/>
          <p14:tracePt t="55364" x="4170363" y="1062038"/>
          <p14:tracePt t="55404" x="4179888" y="1071563"/>
          <p14:tracePt t="55427" x="4187825" y="1071563"/>
          <p14:tracePt t="55435" x="4187825" y="1081088"/>
          <p14:tracePt t="55451" x="4197350" y="1081088"/>
          <p14:tracePt t="55459" x="4205288" y="1081088"/>
          <p14:tracePt t="55473" x="4214813" y="1081088"/>
          <p14:tracePt t="55491" x="4224338" y="1081088"/>
          <p14:tracePt t="55539" x="4232275" y="1081088"/>
          <p14:tracePt t="55571" x="4251325" y="1081088"/>
          <p14:tracePt t="55595" x="4259263" y="1081088"/>
          <p14:tracePt t="55619" x="4276725" y="1081088"/>
          <p14:tracePt t="55627" x="4286250" y="1081088"/>
          <p14:tracePt t="55659" x="4295775" y="1081088"/>
          <p14:tracePt t="55667" x="4303713" y="1081088"/>
          <p14:tracePt t="55683" x="4313238" y="1071563"/>
          <p14:tracePt t="55723" x="4322763" y="1062038"/>
          <p14:tracePt t="55747" x="4330700" y="1062038"/>
          <p14:tracePt t="55779" x="4330700" y="1054100"/>
          <p14:tracePt t="55795" x="4330700" y="1044575"/>
          <p14:tracePt t="55803" x="4340225" y="1044575"/>
          <p14:tracePt t="55819" x="4340225" y="1036638"/>
          <p14:tracePt t="55836" x="4340225" y="1027113"/>
          <p14:tracePt t="55851" x="4340225" y="1017588"/>
          <p14:tracePt t="55891" x="4340225" y="1009650"/>
          <p14:tracePt t="55915" x="4340225" y="1000125"/>
          <p14:tracePt t="55947" x="4340225" y="990600"/>
          <p14:tracePt t="55956" x="4340225" y="982663"/>
          <p14:tracePt t="55974" x="4340225" y="973138"/>
          <p14:tracePt t="55995" x="4340225" y="965200"/>
          <p14:tracePt t="56027" x="4340225" y="946150"/>
          <p14:tracePt t="56059" x="4340225" y="938213"/>
          <p14:tracePt t="56091" x="4340225" y="928688"/>
          <p14:tracePt t="56107" x="4340225" y="919163"/>
          <p14:tracePt t="56155" x="4340225" y="911225"/>
          <p14:tracePt t="56219" x="4330700" y="901700"/>
          <p14:tracePt t="56299" x="4322763" y="901700"/>
          <p14:tracePt t="56323" x="4322763" y="893763"/>
          <p14:tracePt t="56347" x="4313238" y="893763"/>
          <p14:tracePt t="56387" x="4303713" y="893763"/>
          <p14:tracePt t="56403" x="4295775" y="893763"/>
          <p14:tracePt t="56416" x="4286250" y="893763"/>
          <p14:tracePt t="56451" x="4276725" y="893763"/>
          <p14:tracePt t="56475" x="4268788" y="893763"/>
          <p14:tracePt t="56507" x="4259263" y="893763"/>
          <p14:tracePt t="56523" x="4251325" y="893763"/>
          <p14:tracePt t="56571" x="4241800" y="893763"/>
          <p14:tracePt t="56611" x="4224338" y="901700"/>
          <p14:tracePt t="56635" x="4205288" y="911225"/>
          <p14:tracePt t="56675" x="4197350" y="919163"/>
          <p14:tracePt t="56715" x="4187825" y="928688"/>
          <p14:tracePt t="56723" x="4187825" y="938213"/>
          <p14:tracePt t="56747" x="4187825" y="946150"/>
          <p14:tracePt t="56795" x="4179888" y="946150"/>
          <p14:tracePt t="56836" x="4179888" y="965200"/>
          <p14:tracePt t="56867" x="4179888" y="973138"/>
          <p14:tracePt t="56907" x="4179888" y="982663"/>
          <p14:tracePt t="56940" x="4179888" y="990600"/>
          <p14:tracePt t="56947" x="4179888" y="1000125"/>
          <p14:tracePt t="56971" x="4179888" y="1009650"/>
          <p14:tracePt t="56996" x="4179888" y="1017588"/>
          <p14:tracePt t="57027" x="4179888" y="1027113"/>
          <p14:tracePt t="57099" x="4179888" y="1036638"/>
          <p14:tracePt t="57123" x="4197350" y="1036638"/>
          <p14:tracePt t="57171" x="4205288" y="1036638"/>
          <p14:tracePt t="57203" x="4214813" y="1036638"/>
          <p14:tracePt t="57210" x="4224338" y="1036638"/>
          <p14:tracePt t="57227" x="4232275" y="1036638"/>
          <p14:tracePt t="57251" x="4241800" y="1036638"/>
          <p14:tracePt t="57260" x="4251325" y="1036638"/>
          <p14:tracePt t="57291" x="4259263" y="1036638"/>
          <p14:tracePt t="57299" x="4268788" y="1036638"/>
          <p14:tracePt t="57331" x="4276725" y="1036638"/>
          <p14:tracePt t="57340" x="4286250" y="1036638"/>
          <p14:tracePt t="57348" x="4295775" y="1027113"/>
          <p14:tracePt t="57371" x="4303713" y="1017588"/>
          <p14:tracePt t="57508" x="4313238" y="1009650"/>
          <p14:tracePt t="57563" x="4313238" y="1000125"/>
          <p14:tracePt t="57595" x="4313238" y="990600"/>
          <p14:tracePt t="57618" x="4313238" y="982663"/>
          <p14:tracePt t="57675" x="4313238" y="973138"/>
          <p14:tracePt t="57739" x="4313238" y="965200"/>
          <p14:tracePt t="57755" x="4313238" y="955675"/>
          <p14:tracePt t="57788" x="4313238" y="946150"/>
          <p14:tracePt t="57843" x="4313238" y="938213"/>
          <p14:tracePt t="57907" x="4303713" y="928688"/>
          <p14:tracePt t="57995" x="4295775" y="928688"/>
          <p14:tracePt t="58027" x="4286250" y="928688"/>
          <p14:tracePt t="58059" x="4276725" y="928688"/>
          <p14:tracePt t="58075" x="4268788" y="928688"/>
          <p14:tracePt t="58091" x="4259263" y="928688"/>
          <p14:tracePt t="58123" x="4251325" y="928688"/>
          <p14:tracePt t="58147" x="4241800" y="928688"/>
          <p14:tracePt t="58171" x="4224338" y="938213"/>
          <p14:tracePt t="58194" x="4224338" y="946150"/>
          <p14:tracePt t="58219" x="4214813" y="955675"/>
          <p14:tracePt t="58251" x="4214813" y="965200"/>
          <p14:tracePt t="58275" x="4214813" y="973138"/>
          <p14:tracePt t="58331" x="4214813" y="982663"/>
          <p14:tracePt t="58347" x="4214813" y="990600"/>
          <p14:tracePt t="58379" x="4214813" y="1000125"/>
          <p14:tracePt t="58411" x="4214813" y="1017588"/>
          <p14:tracePt t="58451" x="4214813" y="1027113"/>
          <p14:tracePt t="58515" x="4214813" y="1044575"/>
          <p14:tracePt t="58579" x="4232275" y="1054100"/>
          <p14:tracePt t="58587" x="4241800" y="1054100"/>
          <p14:tracePt t="58596" x="4251325" y="1054100"/>
          <p14:tracePt t="58597" x="4259263" y="1054100"/>
          <p14:tracePt t="58613" x="4276725" y="1054100"/>
          <p14:tracePt t="58660" x="4295775" y="1054100"/>
          <p14:tracePt t="58675" x="4303713" y="1054100"/>
          <p14:tracePt t="58731" x="4313238" y="1054100"/>
          <p14:tracePt t="58743" x="4330700" y="1036638"/>
          <p14:tracePt t="58787" x="4330700" y="1027113"/>
          <p14:tracePt t="58811" x="4330700" y="1017588"/>
          <p14:tracePt t="58835" x="4330700" y="1009650"/>
          <p14:tracePt t="58851" x="4330700" y="1000125"/>
          <p14:tracePt t="58875" x="4330700" y="990600"/>
          <p14:tracePt t="58883" x="4330700" y="982663"/>
          <p14:tracePt t="58896" x="4330700" y="973138"/>
          <p14:tracePt t="58923" x="4330700" y="955675"/>
          <p14:tracePt t="58939" x="4330700" y="946150"/>
          <p14:tracePt t="59019" x="4322763" y="938213"/>
          <p14:tracePt t="59067" x="4322763" y="928688"/>
          <p14:tracePt t="59091" x="4313238" y="928688"/>
          <p14:tracePt t="59147" x="4303713" y="928688"/>
          <p14:tracePt t="59171" x="4286250" y="928688"/>
          <p14:tracePt t="59219" x="4276725" y="928688"/>
          <p14:tracePt t="59275" x="4268788" y="928688"/>
          <p14:tracePt t="59307" x="4259263" y="928688"/>
          <p14:tracePt t="59315" x="4251325" y="938213"/>
          <p14:tracePt t="59339" x="4251325" y="946150"/>
          <p14:tracePt t="59347" x="4241800" y="946150"/>
          <p14:tracePt t="59348" x="4232275" y="965200"/>
          <p14:tracePt t="59395" x="4232275" y="973138"/>
          <p14:tracePt t="59427" x="4224338" y="973138"/>
          <p14:tracePt t="59451" x="4224338" y="990600"/>
          <p14:tracePt t="59499" x="4224338" y="1000125"/>
          <p14:tracePt t="59619" x="4224338" y="1017588"/>
          <p14:tracePt t="59636" x="4224338" y="1027113"/>
          <p14:tracePt t="59651" x="4224338" y="1044575"/>
          <p14:tracePt t="59683" x="4224338" y="1054100"/>
          <p14:tracePt t="59691" x="4232275" y="1054100"/>
          <p14:tracePt t="59739" x="4232275" y="1062038"/>
          <p14:tracePt t="59747" x="4241800" y="1071563"/>
          <p14:tracePt t="59754" x="4251325" y="1081088"/>
          <p14:tracePt t="59765" x="4259263" y="1081088"/>
          <p14:tracePt t="59931" x="4268788" y="1081088"/>
          <p14:tracePt t="59987" x="4276725" y="1081088"/>
          <p14:tracePt t="60003" x="4295775" y="1081088"/>
          <p14:tracePt t="60011" x="4313238" y="1081088"/>
          <p14:tracePt t="60019" x="4330700" y="1081088"/>
          <p14:tracePt t="60033" x="4340225" y="1081088"/>
          <p14:tracePt t="60033" x="4367213" y="1081088"/>
          <p14:tracePt t="60075" x="4375150" y="1081088"/>
          <p14:tracePt t="60115" x="4384675" y="1081088"/>
          <p14:tracePt t="60251" x="4394200" y="1081088"/>
          <p14:tracePt t="60435" x="4394200" y="1071563"/>
          <p14:tracePt t="60467" x="4394200" y="1062038"/>
          <p14:tracePt t="60570" x="4394200" y="1054100"/>
          <p14:tracePt t="60675" x="4394200" y="1044575"/>
          <p14:tracePt t="60691" x="4394200" y="1036638"/>
          <p14:tracePt t="60708" x="4394200" y="1027113"/>
          <p14:tracePt t="60731" x="4394200" y="1017588"/>
          <p14:tracePt t="60771" x="4384675" y="1017588"/>
          <p14:tracePt t="60803" x="4384675" y="1009650"/>
          <p14:tracePt t="60818" x="4375150" y="1000125"/>
          <p14:tracePt t="60859" x="4367213" y="990600"/>
          <p14:tracePt t="60907" x="4357688" y="990600"/>
          <p14:tracePt t="60955" x="4357688" y="982663"/>
          <p14:tracePt t="60955" x="4348163" y="982663"/>
          <p14:tracePt t="60979" x="4340225" y="973138"/>
          <p14:tracePt t="61009" x="4330700" y="973138"/>
          <p14:tracePt t="61019" x="4322763" y="973138"/>
          <p14:tracePt t="61076" x="4313238" y="973138"/>
          <p14:tracePt t="61091" x="4313238" y="965200"/>
          <p14:tracePt t="61107" x="4295775" y="965200"/>
          <p14:tracePt t="61132" x="4286250" y="965200"/>
          <p14:tracePt t="61163" x="4276725" y="965200"/>
          <p14:tracePt t="61171" x="4268788" y="965200"/>
          <p14:tracePt t="61259" x="4259263" y="965200"/>
          <p14:tracePt t="61283" x="4251325" y="965200"/>
          <p14:tracePt t="61299" x="4241800" y="965200"/>
          <p14:tracePt t="61355" x="4232275" y="965200"/>
          <p14:tracePt t="61395" x="4224338" y="965200"/>
          <p14:tracePt t="61403" x="4214813" y="965200"/>
          <p14:tracePt t="61451" x="4205288" y="973138"/>
          <p14:tracePt t="61491" x="4197350" y="982663"/>
          <p14:tracePt t="61516" x="4197350" y="990600"/>
          <p14:tracePt t="61519" x="4197350" y="1000125"/>
          <p14:tracePt t="61547" x="4197350" y="1009650"/>
          <p14:tracePt t="61563" x="4187825" y="1009650"/>
          <p14:tracePt t="61587" x="4187825" y="1017588"/>
          <p14:tracePt t="61619" x="4187825" y="1027113"/>
          <p14:tracePt t="61626" x="4187825" y="1036638"/>
          <p14:tracePt t="61643" x="4187825" y="1044575"/>
          <p14:tracePt t="61667" x="4187825" y="1054100"/>
          <p14:tracePt t="61684" x="4187825" y="1071563"/>
          <p14:tracePt t="61723" x="4187825" y="1081088"/>
          <p14:tracePt t="61763" x="4187825" y="1089025"/>
          <p14:tracePt t="61771" x="4197350" y="1098550"/>
          <p14:tracePt t="61795" x="4205288" y="1108075"/>
          <p14:tracePt t="61803" x="4214813" y="1116013"/>
          <p14:tracePt t="61809" x="4214813" y="1125538"/>
          <p14:tracePt t="61819" x="4224338" y="1133475"/>
          <p14:tracePt t="61836" x="4232275" y="1133475"/>
          <p14:tracePt t="61853" x="4241800" y="1143000"/>
          <p14:tracePt t="61939" x="4259263" y="1143000"/>
          <p14:tracePt t="61963" x="4268788" y="1143000"/>
          <p14:tracePt t="61995" x="4286250" y="1133475"/>
          <p14:tracePt t="62010" x="4295775" y="1125538"/>
          <p14:tracePt t="62051" x="4303713" y="1116013"/>
          <p14:tracePt t="62076" x="4303713" y="1108075"/>
          <p14:tracePt t="62083" x="4313238" y="1108075"/>
          <p14:tracePt t="62131" x="4313238" y="1098550"/>
          <p14:tracePt t="62163" x="4313238" y="1089025"/>
          <p14:tracePt t="62179" x="4322763" y="1081088"/>
          <p14:tracePt t="62227" x="4322763" y="1071563"/>
          <p14:tracePt t="62243" x="4322763" y="1062038"/>
          <p14:tracePt t="62267" x="4322763" y="1054100"/>
          <p14:tracePt t="62307" x="4322763" y="1044575"/>
          <p14:tracePt t="62315" x="4322763" y="1036638"/>
          <p14:tracePt t="62331" x="4322763" y="1027113"/>
          <p14:tracePt t="63435" x="4322763" y="1036638"/>
          <p14:tracePt t="63459" x="4322763" y="1044575"/>
          <p14:tracePt t="63491" x="4322763" y="1054100"/>
          <p14:tracePt t="63499" x="4322763" y="1062038"/>
          <p14:tracePt t="63506" x="4322763" y="1071563"/>
          <p14:tracePt t="63507" x="4313238" y="1071563"/>
          <p14:tracePt t="63523" x="4313238" y="1081088"/>
          <p14:tracePt t="63540" x="4313238" y="1098550"/>
          <p14:tracePt t="63556" x="4313238" y="1108075"/>
          <p14:tracePt t="63603" x="4303713" y="1125538"/>
          <p14:tracePt t="63627" x="4303713" y="1133475"/>
          <p14:tracePt t="63907" x="4295775" y="1133475"/>
          <p14:tracePt t="63923" x="4295775" y="1125538"/>
          <p14:tracePt t="63939" x="4295775" y="1116013"/>
          <p14:tracePt t="63946" x="4286250" y="1108075"/>
          <p14:tracePt t="63971" x="4286250" y="1098550"/>
          <p14:tracePt t="64011" x="4286250" y="1089025"/>
          <p14:tracePt t="64044" x="4286250" y="1081088"/>
          <p14:tracePt t="64059" x="4276725" y="1081088"/>
          <p14:tracePt t="64091" x="4276725" y="1071563"/>
          <p14:tracePt t="64107" x="4276725" y="1062038"/>
          <p14:tracePt t="64130" x="4276725" y="1054100"/>
          <p14:tracePt t="64147" x="4268788" y="1044575"/>
          <p14:tracePt t="64187" x="4268788" y="1036638"/>
          <p14:tracePt t="64243" x="4259263" y="1027113"/>
          <p14:tracePt t="64275" x="4259263" y="1009650"/>
          <p14:tracePt t="64299" x="4259263" y="1000125"/>
          <p14:tracePt t="64323" x="4251325" y="990600"/>
          <p14:tracePt t="64347" x="4241800" y="982663"/>
          <p14:tracePt t="64378" x="4241800" y="973138"/>
          <p14:tracePt t="64410" x="4241800" y="955675"/>
          <p14:tracePt t="64451" x="4241800" y="946150"/>
          <p14:tracePt t="64499" x="4232275" y="946150"/>
          <p14:tracePt t="64547" x="4232275" y="938213"/>
          <p14:tracePt t="64611" x="4232275" y="928688"/>
          <p14:tracePt t="64755" x="4232275" y="919163"/>
          <p14:tracePt t="64787" x="4232275" y="911225"/>
          <p14:tracePt t="67283" x="4232275" y="919163"/>
          <p14:tracePt t="67307" x="4232275" y="928688"/>
          <p14:tracePt t="69482" x="4232275" y="946150"/>
          <p14:tracePt t="69491" x="4232275" y="955675"/>
          <p14:tracePt t="69514" x="4232275" y="965200"/>
          <p14:tracePt t="69518" x="4232275" y="973138"/>
          <p14:tracePt t="69914" x="4241800" y="982663"/>
          <p14:tracePt t="69971" x="4251325" y="982663"/>
          <p14:tracePt t="70067" x="4251325" y="973138"/>
          <p14:tracePt t="71883" x="4251325" y="1036638"/>
          <p14:tracePt t="71890" x="4251325" y="1098550"/>
          <p14:tracePt t="71891" x="4251325" y="1160463"/>
          <p14:tracePt t="71907" x="4276725" y="1366838"/>
          <p14:tracePt t="71923" x="4330700" y="1536700"/>
          <p14:tracePt t="71940" x="4438650" y="1758950"/>
          <p14:tracePt t="71957" x="4608513" y="2044700"/>
          <p14:tracePt t="71973" x="4822825" y="2366963"/>
          <p14:tracePt t="71990" x="5153025" y="2768600"/>
          <p14:tracePt t="72007" x="5537200" y="3179763"/>
          <p14:tracePt t="72023" x="5946775" y="3705225"/>
          <p14:tracePt t="72040" x="6384925" y="4160838"/>
          <p14:tracePt t="72056" x="6670675" y="4581525"/>
          <p14:tracePt t="72074" x="6894513" y="4884738"/>
          <p14:tracePt t="72090" x="7108825" y="5126038"/>
          <p14:tracePt t="72108" x="7205663" y="5268913"/>
          <p14:tracePt t="72124" x="7340600" y="5456238"/>
          <p14:tracePt t="72140" x="7500938" y="5653088"/>
          <p14:tracePt t="72157" x="7670800" y="5840413"/>
          <p14:tracePt t="72173" x="7804150" y="6000750"/>
          <p14:tracePt t="72191" x="7894638" y="6116638"/>
          <p14:tracePt t="72207" x="7947025" y="6180138"/>
          <p14:tracePt t="72223" x="7966075" y="6197600"/>
          <p14:tracePt t="72241" x="7983538" y="6224588"/>
          <p14:tracePt t="72257" x="7983538" y="6242050"/>
          <p14:tracePt t="72291" x="7983538" y="6251575"/>
          <p14:tracePt t="72292" x="7983538" y="6259513"/>
          <p14:tracePt t="72307" x="7991475" y="6269038"/>
          <p14:tracePt t="72355" x="8001000" y="6269038"/>
          <p14:tracePt t="72363" x="8027988" y="6259513"/>
          <p14:tracePt t="72363" x="8062913" y="6251575"/>
          <p14:tracePt t="72379" x="8072438" y="6251575"/>
          <p14:tracePt t="72391" x="8099425" y="6242050"/>
          <p14:tracePt t="72395" x="8099425" y="6232525"/>
          <p14:tracePt t="72407" x="8116888" y="6232525"/>
          <p14:tracePt t="72424" x="8126413" y="6224588"/>
          <p14:tracePt t="72441" x="8134350" y="6180138"/>
          <p14:tracePt t="72457" x="8134350" y="6126163"/>
          <p14:tracePt t="72474" x="8134350" y="6010275"/>
          <p14:tracePt t="72492" x="8134350" y="5938838"/>
          <p14:tracePt t="72507" x="8134350" y="5875338"/>
          <p14:tracePt t="72525" x="8134350" y="5830888"/>
          <p14:tracePt t="72541" x="8134350" y="5795963"/>
          <p14:tracePt t="72557" x="8134350" y="5786438"/>
          <p14:tracePt t="72575" x="8126413" y="5759450"/>
          <p14:tracePt t="72591" x="8108950" y="5732463"/>
          <p14:tracePt t="72607" x="8089900" y="5705475"/>
          <p14:tracePt t="72624" x="8054975" y="5661025"/>
          <p14:tracePt t="72641" x="8027988" y="5626100"/>
          <p14:tracePt t="72658" x="7974013" y="5562600"/>
          <p14:tracePt t="72675" x="7920038" y="5510213"/>
          <p14:tracePt t="72692" x="7858125" y="5456238"/>
          <p14:tracePt t="72708" x="7813675" y="5394325"/>
          <p14:tracePt t="72724" x="7759700" y="5330825"/>
          <p14:tracePt t="72742" x="7724775" y="5286375"/>
          <p14:tracePt t="72758" x="7705725" y="5251450"/>
          <p14:tracePt t="72774" x="7697788" y="5232400"/>
          <p14:tracePt t="72792" x="7680325" y="5197475"/>
          <p14:tracePt t="72808" x="7661275" y="5180013"/>
          <p14:tracePt t="72825" x="7653338" y="5143500"/>
          <p14:tracePt t="72841" x="7634288" y="5126038"/>
          <p14:tracePt t="72859" x="7616825" y="5081588"/>
          <p14:tracePt t="72875" x="7608888" y="5054600"/>
          <p14:tracePt t="72892" x="7608888" y="5045075"/>
          <p14:tracePt t="72909" x="7608888" y="5027613"/>
          <p14:tracePt t="72925" x="7608888" y="5010150"/>
          <p14:tracePt t="72942" x="7608888" y="4991100"/>
          <p14:tracePt t="72958" x="7608888" y="4973638"/>
          <p14:tracePt t="72976" x="7608888" y="4946650"/>
          <p14:tracePt t="72992" x="7608888" y="4938713"/>
          <p14:tracePt t="73008" x="7608888" y="4919663"/>
          <p14:tracePt t="73187" x="7608888" y="4946650"/>
          <p14:tracePt t="73192" x="7608888" y="4973638"/>
          <p14:tracePt t="73209" x="7608888" y="4983163"/>
          <p14:tracePt t="73209" x="7608888" y="5018088"/>
          <p14:tracePt t="73226" x="7608888" y="5037138"/>
          <p14:tracePt t="73226" x="7608888" y="5045075"/>
          <p14:tracePt t="73244" x="7608888" y="5054600"/>
          <p14:tracePt t="73299" x="7608888" y="5062538"/>
          <p14:tracePt t="73323" x="7608888" y="5072063"/>
          <p14:tracePt t="73331" x="7608888" y="5081588"/>
          <p14:tracePt t="73343" x="7608888" y="5089525"/>
          <p14:tracePt t="73343" x="7608888" y="5108575"/>
          <p14:tracePt t="73359" x="7608888" y="5143500"/>
          <p14:tracePt t="73376" x="7608888" y="5153025"/>
          <p14:tracePt t="73392" x="7608888" y="5170488"/>
          <p14:tracePt t="73410" x="7616825" y="5180013"/>
          <p14:tracePt t="73426" x="7616825" y="5205413"/>
          <p14:tracePt t="73443" x="7616825" y="5214938"/>
          <p14:tracePt t="73460" x="7616825" y="5232400"/>
          <p14:tracePt t="73476" x="7626350" y="5251450"/>
          <p14:tracePt t="73493" x="7626350" y="5268913"/>
          <p14:tracePt t="73509" x="7634288" y="5276850"/>
          <p14:tracePt t="73526" x="7634288" y="5295900"/>
          <p14:tracePt t="73543" x="7634288" y="5303838"/>
          <p14:tracePt t="73560" x="7634288" y="5313363"/>
          <p14:tracePt t="73576" x="7634288" y="5330825"/>
          <p14:tracePt t="73593" x="7634288" y="5340350"/>
          <p14:tracePt t="73610" x="7634288" y="5357813"/>
          <p14:tracePt t="73627" x="7634288" y="5367338"/>
          <p14:tracePt t="73691" x="7634288" y="5384800"/>
          <p14:tracePt t="73723" x="7634288" y="5394325"/>
          <p14:tracePt t="73739" x="7634288" y="5402263"/>
          <p14:tracePt t="73755" x="7634288" y="5419725"/>
          <p14:tracePt t="73787" x="7634288" y="5438775"/>
          <p14:tracePt t="73803" x="7634288" y="5446713"/>
          <p14:tracePt t="73827" x="7634288" y="5465763"/>
          <p14:tracePt t="73836" x="7634288" y="5473700"/>
          <p14:tracePt t="73851" x="7634288" y="5483225"/>
          <p14:tracePt t="73860" x="7634288" y="5491163"/>
          <p14:tracePt t="73860" x="7634288" y="5500688"/>
          <p14:tracePt t="73907" x="7634288" y="5510213"/>
          <p14:tracePt t="73923" x="7634288" y="5518150"/>
          <p14:tracePt t="73939" x="7634288" y="5527675"/>
          <p14:tracePt t="73963" x="7634288" y="5537200"/>
          <p14:tracePt t="73971" x="7634288" y="5545138"/>
          <p14:tracePt t="73987" x="7634288" y="5554663"/>
          <p14:tracePt t="73995" x="7634288" y="5562600"/>
          <p14:tracePt t="73996" x="7634288" y="5572125"/>
          <p14:tracePt t="74011" x="7634288" y="5581650"/>
          <p14:tracePt t="74027" x="7634288" y="5589588"/>
          <p14:tracePt t="74044" x="7634288" y="5599113"/>
          <p14:tracePt t="74060" x="7634288" y="5608638"/>
          <p14:tracePt t="74078" x="7634288" y="5626100"/>
          <p14:tracePt t="74094" x="7634288" y="5634038"/>
          <p14:tracePt t="74111" x="7634288" y="5653088"/>
          <p14:tracePt t="74128" x="7626350" y="5661025"/>
          <p14:tracePt t="74144" x="7626350" y="5670550"/>
          <p14:tracePt t="74161" x="7626350" y="5680075"/>
          <p14:tracePt t="74177" x="7616825" y="5688013"/>
          <p14:tracePt t="74177" x="7616825" y="5697538"/>
          <p14:tracePt t="74196" x="7616825" y="5715000"/>
          <p14:tracePt t="74211" x="7608888" y="5724525"/>
          <p14:tracePt t="74228" x="7608888" y="5741988"/>
          <p14:tracePt t="74245" x="7599363" y="5751513"/>
          <p14:tracePt t="74282" x="7599363" y="5759450"/>
          <p14:tracePt t="74315" x="7589838" y="5768975"/>
          <p14:tracePt t="74339" x="7589838" y="5776913"/>
          <p14:tracePt t="74354" x="7589838" y="5786438"/>
          <p14:tracePt t="74379" x="7581900" y="5795963"/>
          <p14:tracePt t="74395" x="7581900" y="5803900"/>
          <p14:tracePt t="74411" x="7581900" y="5813425"/>
          <p14:tracePt t="74419" x="7572375" y="5822950"/>
          <p14:tracePt t="74467" x="7572375" y="5830888"/>
          <p14:tracePt t="74483" x="7572375" y="5840413"/>
          <p14:tracePt t="74531" x="7572375" y="5848350"/>
          <p14:tracePt t="74555" x="7572375" y="5857875"/>
          <p14:tracePt t="74571" x="7572375" y="5867400"/>
          <p14:tracePt t="74579" x="7572375" y="5875338"/>
          <p14:tracePt t="74579" x="7572375" y="5884863"/>
          <p14:tracePt t="74595" x="7572375" y="5911850"/>
          <p14:tracePt t="74612" x="7572375" y="5919788"/>
          <p14:tracePt t="74628" x="7572375" y="5946775"/>
          <p14:tracePt t="74645" x="7572375" y="5956300"/>
          <p14:tracePt t="74662" x="7572375" y="5965825"/>
          <p14:tracePt t="74678" x="7572375" y="5983288"/>
          <p14:tracePt t="74695" x="7572375" y="5991225"/>
          <p14:tracePt t="74712" x="7572375" y="6000750"/>
          <p14:tracePt t="74728" x="7572375" y="6018213"/>
          <p14:tracePt t="74745" x="7572375" y="6027738"/>
          <p14:tracePt t="74762" x="7572375" y="6045200"/>
          <p14:tracePt t="74779" x="7572375" y="6054725"/>
          <p14:tracePt t="74796" x="7572375" y="6072188"/>
          <p14:tracePt t="74812" x="7572375" y="6081713"/>
          <p14:tracePt t="74829" x="7572375" y="6099175"/>
          <p14:tracePt t="74846" x="7581900" y="6116638"/>
          <p14:tracePt t="74862" x="7581900" y="6134100"/>
          <p14:tracePt t="74879" x="7581900" y="6153150"/>
          <p14:tracePt t="74896" x="7589838" y="6161088"/>
          <p14:tracePt t="74912" x="7589838" y="6170613"/>
          <p14:tracePt t="74929" x="7599363" y="6197600"/>
          <p14:tracePt t="74946" x="7608888" y="6215063"/>
          <p14:tracePt t="74946" x="7616825" y="6224588"/>
          <p14:tracePt t="74963" x="7616825" y="6251575"/>
          <p14:tracePt t="74979" x="7616825" y="6269038"/>
          <p14:tracePt t="74996" x="7616825" y="6296025"/>
          <p14:tracePt t="75013" x="7616825" y="6323013"/>
          <p14:tracePt t="75029" x="7634288" y="6340475"/>
          <p14:tracePt t="75045" x="7634288" y="6367463"/>
          <p14:tracePt t="75083" x="7634288" y="6375400"/>
          <p14:tracePt t="75171" x="7634288" y="6384925"/>
          <p14:tracePt t="75179" x="7643813" y="6384925"/>
          <p14:tracePt t="75403" x="7643813" y="6394450"/>
          <p14:tracePt t="75435" x="7653338" y="6394450"/>
          <p14:tracePt t="75443" x="7661275" y="6394450"/>
          <p14:tracePt t="75483" x="7661275" y="6384925"/>
          <p14:tracePt t="75491" x="7661275" y="6375400"/>
          <p14:tracePt t="75507" x="7661275" y="6357938"/>
          <p14:tracePt t="75519" x="7661275" y="6340475"/>
          <p14:tracePt t="75530" x="7661275" y="6330950"/>
          <p14:tracePt t="75531" x="7661275" y="6323013"/>
          <p14:tracePt t="75548" x="7661275" y="6313488"/>
          <p14:tracePt t="75564" x="7661275" y="6303963"/>
          <p14:tracePt t="75619" x="7661275" y="6296025"/>
          <p14:tracePt t="75667" x="7661275" y="6276975"/>
          <p14:tracePt t="75687" x="7661275" y="6269038"/>
          <p14:tracePt t="75688" x="7661275" y="6259513"/>
          <p14:tracePt t="75697" x="7653338" y="6251575"/>
          <p14:tracePt t="75714" x="7653338" y="6232525"/>
          <p14:tracePt t="75859" x="7626350" y="6197600"/>
          <p14:tracePt t="75867" x="7626350" y="6188075"/>
          <p14:tracePt t="75883" x="7626350" y="6170613"/>
          <p14:tracePt t="75899" x="7626350" y="6161088"/>
          <p14:tracePt t="75900" x="7626350" y="6143625"/>
          <p14:tracePt t="75914" x="7616825" y="6116638"/>
          <p14:tracePt t="75932" x="7599363" y="6099175"/>
          <p14:tracePt t="75948" x="7589838" y="6081713"/>
          <p14:tracePt t="75964" x="7589838" y="6054725"/>
          <p14:tracePt t="75982" x="7589838" y="6027738"/>
          <p14:tracePt t="75998" x="7572375" y="5991225"/>
          <p14:tracePt t="76014" x="7572375" y="5956300"/>
          <p14:tracePt t="76032" x="7562850" y="5911850"/>
          <p14:tracePt t="76048" x="7562850" y="5884863"/>
          <p14:tracePt t="76065" x="7562850" y="5848350"/>
          <p14:tracePt t="76081" x="7562850" y="5813425"/>
          <p14:tracePt t="76098" x="7562850" y="5759450"/>
          <p14:tracePt t="76115" x="7554913" y="5715000"/>
          <p14:tracePt t="76131" x="7537450" y="5661025"/>
          <p14:tracePt t="76149" x="7537450" y="5608638"/>
          <p14:tracePt t="76165" x="7527925" y="5572125"/>
          <p14:tracePt t="76182" x="7518400" y="5537200"/>
          <p14:tracePt t="76199" x="7518400" y="5518150"/>
          <p14:tracePt t="76215" x="7518400" y="5510213"/>
          <p14:tracePt t="76232" x="7518400" y="5500688"/>
          <p14:tracePt t="76249" x="7510463" y="5491163"/>
          <p14:tracePt t="76387" x="7510463" y="5500688"/>
          <p14:tracePt t="76395" x="7510463" y="5510213"/>
          <p14:tracePt t="76403" x="7510463" y="5545138"/>
          <p14:tracePt t="76407" x="7510463" y="5572125"/>
          <p14:tracePt t="76415" x="7510463" y="5634038"/>
          <p14:tracePt t="76432" x="7510463" y="5688013"/>
          <p14:tracePt t="76449" x="7510463" y="5751513"/>
          <p14:tracePt t="76466" x="7510463" y="5803900"/>
          <p14:tracePt t="76482" x="7510463" y="5857875"/>
          <p14:tracePt t="76499" x="7510463" y="5875338"/>
          <p14:tracePt t="76516" x="7510463" y="5884863"/>
          <p14:tracePt t="76532" x="7510463" y="5894388"/>
          <p14:tracePt t="76595" x="7510463" y="5902325"/>
          <p14:tracePt t="76626" x="7510463" y="5911850"/>
          <p14:tracePt t="76642" x="7510463" y="5929313"/>
          <p14:tracePt t="76667" x="7510463" y="5938838"/>
          <p14:tracePt t="76675" x="7510463" y="5946775"/>
          <p14:tracePt t="76683" x="7510463" y="5956300"/>
          <p14:tracePt t="76683" x="7510463" y="5973763"/>
          <p14:tracePt t="76700" x="7510463" y="5991225"/>
          <p14:tracePt t="76716" x="7510463" y="6010275"/>
          <p14:tracePt t="76732" x="7510463" y="6018213"/>
          <p14:tracePt t="76843" x="7510463" y="6027738"/>
          <p14:tracePt t="76978" x="7510463" y="6037263"/>
          <p14:tracePt t="76978" x="7527925" y="6037263"/>
          <p14:tracePt t="77011" x="7537450" y="6037263"/>
          <p14:tracePt t="77027" x="7554913" y="6045200"/>
          <p14:tracePt t="77051" x="7562850" y="6054725"/>
          <p14:tracePt t="77363" x="7554913" y="6045200"/>
          <p14:tracePt t="77371" x="7545388" y="6037263"/>
          <p14:tracePt t="77374" x="7545388" y="6018213"/>
          <p14:tracePt t="77384" x="7537450" y="5983288"/>
          <p14:tracePt t="77401" x="7527925" y="5956300"/>
          <p14:tracePt t="77417" x="7527925" y="5946775"/>
          <p14:tracePt t="77434" x="7518400" y="5919788"/>
          <p14:tracePt t="77451" x="7510463" y="5894388"/>
          <p14:tracePt t="77467" x="7510463" y="5884863"/>
          <p14:tracePt t="77485" x="7500938" y="5875338"/>
          <p14:tracePt t="77501" x="7500938" y="5867400"/>
          <p14:tracePt t="77518" x="7500938" y="5857875"/>
          <p14:tracePt t="77892" x="7510463" y="5867400"/>
          <p14:tracePt t="77906" x="7510463" y="5875338"/>
          <p14:tracePt t="77909" x="7518400" y="5884863"/>
          <p14:tracePt t="77948" x="7527925" y="5902325"/>
          <p14:tracePt t="77996" x="7527925" y="5911850"/>
          <p14:tracePt t="78116" x="7527925" y="5919788"/>
          <p14:tracePt t="78116" x="7527925" y="5929313"/>
          <p14:tracePt t="78132" x="7527925" y="5938838"/>
          <p14:tracePt t="78156" x="7527925" y="5946775"/>
          <p14:tracePt t="78172" x="7527925" y="5965825"/>
          <p14:tracePt t="78275" x="7527925" y="5973763"/>
          <p14:tracePt t="78292" x="7527925" y="5983288"/>
          <p14:tracePt t="78303" x="7527925" y="5991225"/>
          <p14:tracePt t="78304" x="7527925" y="6000750"/>
          <p14:tracePt t="78320" x="7527925" y="6010275"/>
          <p14:tracePt t="78337" x="7527925" y="6018213"/>
          <p14:tracePt t="78388" x="7527925" y="6027738"/>
          <p14:tracePt t="78412" x="7537450" y="6027738"/>
          <p14:tracePt t="78419" x="7537450" y="6037263"/>
          <p14:tracePt t="78436" x="7545388" y="6037263"/>
          <p14:tracePt t="78468" x="7554913" y="6054725"/>
          <p14:tracePt t="78500" x="7554913" y="6062663"/>
          <p14:tracePt t="78508" x="7562850" y="6062663"/>
          <p14:tracePt t="78556" x="7562850" y="6072188"/>
          <p14:tracePt t="78668" x="7572375" y="6081713"/>
          <p14:tracePt t="78676" x="7581900" y="6081713"/>
          <p14:tracePt t="78688" x="7581900" y="6089650"/>
          <p14:tracePt t="78688" x="7589838" y="6089650"/>
          <p14:tracePt t="78705" x="7589838" y="6099175"/>
          <p14:tracePt t="78811" x="7599363" y="6108700"/>
          <p14:tracePt t="78820" x="7599363" y="6116638"/>
          <p14:tracePt t="79396" x="7599363" y="6108700"/>
          <p14:tracePt t="79404" x="7599363" y="6072188"/>
          <p14:tracePt t="79428" x="7599363" y="6062663"/>
          <p14:tracePt t="79439" x="7599363" y="6045200"/>
          <p14:tracePt t="79460" x="7599363" y="6037263"/>
          <p14:tracePt t="79476" x="7599363" y="6018213"/>
          <p14:tracePt t="79500" x="7599363" y="6010275"/>
          <p14:tracePt t="79508" x="7599363" y="6000750"/>
          <p14:tracePt t="79524" x="7599363" y="5991225"/>
          <p14:tracePt t="79526" x="7589838" y="5965825"/>
          <p14:tracePt t="79539" x="7581900" y="5956300"/>
          <p14:tracePt t="79557" x="7581900" y="5938838"/>
          <p14:tracePt t="79573" x="7581900" y="5919788"/>
          <p14:tracePt t="79589" x="7572375" y="5902325"/>
          <p14:tracePt t="79606" x="7554913" y="5894388"/>
          <p14:tracePt t="79659" x="7554913" y="5884863"/>
          <p14:tracePt t="79924" x="7545388" y="5884863"/>
          <p14:tracePt t="79932" x="7545388" y="5894388"/>
          <p14:tracePt t="79955" x="7545388" y="5902325"/>
          <p14:tracePt t="79972" x="7545388" y="5919788"/>
          <p14:tracePt t="79996" x="7545388" y="5929313"/>
          <p14:tracePt t="80116" x="7545388" y="5946775"/>
          <p14:tracePt t="80131" x="7545388" y="5956300"/>
          <p14:tracePt t="80148" x="7554913" y="5965825"/>
          <p14:tracePt t="80164" x="7562850" y="5973763"/>
          <p14:tracePt t="80188" x="7562850" y="5983288"/>
          <p14:tracePt t="80308" x="7562850" y="6000750"/>
          <p14:tracePt t="80316" x="7581900" y="6018213"/>
          <p14:tracePt t="80343" x="7581900" y="6027738"/>
          <p14:tracePt t="80460" x="7581900" y="6037263"/>
          <p14:tracePt t="80492" x="7581900" y="6045200"/>
          <p14:tracePt t="80556" x="7572375" y="6045200"/>
          <p14:tracePt t="80564" x="7562850" y="6045200"/>
          <p14:tracePt t="80580" x="7554913" y="6054725"/>
          <p14:tracePt t="80604" x="7554913" y="6062663"/>
          <p14:tracePt t="80627" x="7554913" y="6081713"/>
          <p14:tracePt t="80644" x="7554913" y="6089650"/>
          <p14:tracePt t="80660" x="7554913" y="6108700"/>
          <p14:tracePt t="80675" x="7554913" y="6116638"/>
          <p14:tracePt t="80683" x="7554913" y="6134100"/>
          <p14:tracePt t="80700" x="7554913" y="6143625"/>
          <p14:tracePt t="80716" x="7554913" y="6161088"/>
          <p14:tracePt t="80725" x="7554913" y="6170613"/>
          <p14:tracePt t="80725" x="7554913" y="6188075"/>
          <p14:tracePt t="80741" x="7554913" y="6197600"/>
          <p14:tracePt t="80759" x="7554913" y="6215063"/>
          <p14:tracePt t="80775" x="7554913" y="6224588"/>
          <p14:tracePt t="80812" x="7554913" y="6232525"/>
          <p14:tracePt t="80820" x="7554913" y="6242050"/>
          <p14:tracePt t="80844" x="7562850" y="6251575"/>
          <p14:tracePt t="80884" x="7572375" y="6259513"/>
          <p14:tracePt t="80892" x="7572375" y="6269038"/>
          <p14:tracePt t="80900" x="7581900" y="6276975"/>
          <p14:tracePt t="80909" x="7589838" y="6296025"/>
          <p14:tracePt t="80925" x="7599363" y="6313488"/>
          <p14:tracePt t="80942" x="7616825" y="6330950"/>
          <p14:tracePt t="80959" x="7626350" y="6340475"/>
          <p14:tracePt t="80976" x="7643813" y="6357938"/>
          <p14:tracePt t="81012" x="7653338" y="6367463"/>
          <p14:tracePt t="81044" x="7661275" y="6367463"/>
          <p14:tracePt t="81059" x="7661275" y="6375400"/>
          <p14:tracePt t="81076" x="7670800" y="6375400"/>
          <p14:tracePt t="81372" x="7680325" y="6375400"/>
          <p14:tracePt t="81435" x="7680325" y="6357938"/>
          <p14:tracePt t="81491" x="7680325" y="6348413"/>
          <p14:tracePt t="81540" x="7680325" y="6340475"/>
          <p14:tracePt t="81548" x="7680325" y="6330950"/>
          <p14:tracePt t="81572" x="7680325" y="6323013"/>
          <p14:tracePt t="81580" x="7680325" y="6313488"/>
          <p14:tracePt t="81583" x="7680325" y="6303963"/>
          <p14:tracePt t="81594" x="7680325" y="6296025"/>
          <p14:tracePt t="81610" x="7680325" y="6276975"/>
          <p14:tracePt t="81627" x="7670800" y="6259513"/>
          <p14:tracePt t="81668" x="7661275" y="6251575"/>
          <p14:tracePt t="81700" x="7661275" y="6242050"/>
          <p14:tracePt t="81708" x="7661275" y="6232525"/>
          <p14:tracePt t="81716" x="7653338" y="6215063"/>
          <p14:tracePt t="81725" x="7653338" y="6197600"/>
          <p14:tracePt t="81732" x="7653338" y="6188075"/>
          <p14:tracePt t="81744" x="7634288" y="6170613"/>
          <p14:tracePt t="81760" x="7634288" y="6143625"/>
          <p14:tracePt t="81778" x="7634288" y="6126163"/>
          <p14:tracePt t="81794" x="7626350" y="6116638"/>
          <p14:tracePt t="81810" x="7626350" y="6081713"/>
          <p14:tracePt t="81828" x="7616825" y="6045200"/>
          <p14:tracePt t="81844" x="7599363" y="6027738"/>
          <p14:tracePt t="81861" x="7599363" y="6010275"/>
          <p14:tracePt t="81878" x="7599363" y="5983288"/>
          <p14:tracePt t="81894" x="7589838" y="5965825"/>
          <p14:tracePt t="81911" x="7581900" y="5938838"/>
          <p14:tracePt t="81928" x="7581900" y="5929313"/>
          <p14:tracePt t="81944" x="7581900" y="5911850"/>
          <p14:tracePt t="81961" x="7572375" y="5894388"/>
          <p14:tracePt t="81978" x="7572375" y="5884863"/>
          <p14:tracePt t="81995" x="7572375" y="5867400"/>
          <p14:tracePt t="82011" x="7562850" y="5830888"/>
          <p14:tracePt t="82028" x="7554913" y="5813425"/>
          <p14:tracePt t="82045" x="7545388" y="5795963"/>
          <p14:tracePt t="82061" x="7545388" y="5786438"/>
          <p14:tracePt t="82078" x="7545388" y="5776913"/>
          <p14:tracePt t="82095" x="7537450" y="5768975"/>
          <p14:tracePt t="82111" x="7537450" y="5759450"/>
          <p14:tracePt t="82128" x="7537450" y="5751513"/>
          <p14:tracePt t="82436" x="7537450" y="5759450"/>
          <p14:tracePt t="82444" x="7537450" y="5768975"/>
          <p14:tracePt t="82451" x="7537450" y="5786438"/>
          <p14:tracePt t="82462" x="7537450" y="5795963"/>
          <p14:tracePt t="82479" x="7537450" y="5803900"/>
          <p14:tracePt t="82495" x="7537450" y="5813425"/>
          <p14:tracePt t="82512" x="7545388" y="5830888"/>
          <p14:tracePt t="82529" x="7545388" y="5840413"/>
          <p14:tracePt t="82545" x="7554913" y="5848350"/>
          <p14:tracePt t="82562" x="7554913" y="5857875"/>
          <p14:tracePt t="82579" x="7562850" y="5857875"/>
          <p14:tracePt t="82596" x="7562850" y="5867400"/>
          <p14:tracePt t="82612" x="7562850" y="5875338"/>
          <p14:tracePt t="82629" x="7572375" y="5884863"/>
          <p14:tracePt t="82664" x="7572375" y="5894388"/>
          <p14:tracePt t="82668" x="7572375" y="5902325"/>
          <p14:tracePt t="82679" x="7572375" y="5911850"/>
          <p14:tracePt t="82696" x="7581900" y="5929313"/>
          <p14:tracePt t="82712" x="7581900" y="5938838"/>
          <p14:tracePt t="82729" x="7589838" y="5965825"/>
          <p14:tracePt t="82746" x="7589838" y="5973763"/>
          <p14:tracePt t="82763" x="7599363" y="5983288"/>
          <p14:tracePt t="82779" x="7608888" y="6000750"/>
          <p14:tracePt t="82932" x="7608888" y="6010275"/>
          <p14:tracePt t="82940" x="7608888" y="6018213"/>
          <p14:tracePt t="82964" x="7608888" y="6027738"/>
          <p14:tracePt t="82972" x="7608888" y="6037263"/>
          <p14:tracePt t="82979" x="7608888" y="6045200"/>
          <p14:tracePt t="82987" x="7599363" y="6054725"/>
          <p14:tracePt t="82996" x="7599363" y="6072188"/>
          <p14:tracePt t="83036" x="7599363" y="6081713"/>
          <p14:tracePt t="83044" x="7599363" y="6089650"/>
          <p14:tracePt t="83052" x="7599363" y="6099175"/>
          <p14:tracePt t="83063" x="7599363" y="6116638"/>
          <p14:tracePt t="83079" x="7599363" y="6126163"/>
          <p14:tracePt t="83097" x="7599363" y="6134100"/>
          <p14:tracePt t="83113" x="7599363" y="6143625"/>
          <p14:tracePt t="83130" x="7599363" y="6153150"/>
          <p14:tracePt t="83147" x="7599363" y="6170613"/>
          <p14:tracePt t="83164" x="7599363" y="6180138"/>
          <p14:tracePt t="83180" x="7599363" y="6197600"/>
          <p14:tracePt t="83236" x="7599363" y="6205538"/>
          <p14:tracePt t="83651" x="7608888" y="6232525"/>
          <p14:tracePt t="83668" x="7608888" y="6242050"/>
          <p14:tracePt t="83701" x="7608888" y="6251575"/>
          <p14:tracePt t="83924" x="7608888" y="6259513"/>
          <p14:tracePt t="84004" x="7599363" y="6259513"/>
          <p14:tracePt t="84012" x="7572375" y="6251575"/>
          <p14:tracePt t="84020" x="7562850" y="6242050"/>
          <p14:tracePt t="84021" x="7562850" y="6232525"/>
          <p14:tracePt t="84031" x="7545388" y="6224588"/>
          <p14:tracePt t="84049" x="7537450" y="6215063"/>
          <p14:tracePt t="84065" x="7527925" y="6205538"/>
          <p14:tracePt t="84082" x="7527925" y="6197600"/>
          <p14:tracePt t="84099" x="7510463" y="6180138"/>
          <p14:tracePt t="84115" x="7500938" y="6153150"/>
          <p14:tracePt t="84132" x="7483475" y="6134100"/>
          <p14:tracePt t="84149" x="7483475" y="6126163"/>
          <p14:tracePt t="84165" x="7483475" y="6116638"/>
          <p14:tracePt t="84182" x="7473950" y="6108700"/>
          <p14:tracePt t="84220" x="7466013" y="6108700"/>
          <p14:tracePt t="84235" x="7466013" y="6099175"/>
          <p14:tracePt t="84252" x="7456488" y="6099175"/>
          <p14:tracePt t="84268" x="7456488" y="6089650"/>
          <p14:tracePt t="84284" x="7456488" y="6081713"/>
          <p14:tracePt t="84287" x="7456488" y="6072188"/>
          <p14:tracePt t="84299" x="7446963" y="6062663"/>
          <p14:tracePt t="84356" x="7446963" y="6054725"/>
          <p14:tracePt t="84364" x="7446963" y="6045200"/>
          <p14:tracePt t="84372" x="7446963" y="6037263"/>
          <p14:tracePt t="84388" x="7446963" y="6027738"/>
          <p14:tracePt t="84389" x="7439025" y="6027738"/>
          <p14:tracePt t="84400" x="7429500" y="6010275"/>
          <p14:tracePt t="84435" x="7429500" y="5991225"/>
          <p14:tracePt t="84443" x="7429500" y="5983288"/>
          <p14:tracePt t="84468" x="7429500" y="5965825"/>
          <p14:tracePt t="84508" x="7429500" y="5956300"/>
          <p14:tracePt t="84532" x="7429500" y="5938838"/>
          <p14:tracePt t="84548" x="7429500" y="5929313"/>
          <p14:tracePt t="84564" x="7429500" y="5919788"/>
          <p14:tracePt t="84572" x="7429500" y="5911850"/>
          <p14:tracePt t="84582" x="7429500" y="5902325"/>
          <p14:tracePt t="84583" x="7429500" y="5894388"/>
          <p14:tracePt t="84600" x="7429500" y="5875338"/>
          <p14:tracePt t="84616" x="7439025" y="5867400"/>
          <p14:tracePt t="84633" x="7439025" y="5857875"/>
          <p14:tracePt t="84650" x="7439025" y="5848350"/>
          <p14:tracePt t="84666" x="7439025" y="5840413"/>
          <p14:tracePt t="84683" x="7439025" y="5830888"/>
          <p14:tracePt t="84700" x="7439025" y="5822950"/>
          <p14:tracePt t="84716" x="7439025" y="5813425"/>
          <p14:tracePt t="84733" x="7446963" y="5803900"/>
          <p14:tracePt t="84788" x="7446963" y="5795963"/>
          <p14:tracePt t="84804" x="7446963" y="5786438"/>
          <p14:tracePt t="84828" x="7446963" y="5776913"/>
          <p14:tracePt t="84860" x="7456488" y="5759450"/>
          <p14:tracePt t="84931" x="7456488" y="5751513"/>
          <p14:tracePt t="85252" x="7456488" y="5768975"/>
          <p14:tracePt t="85259" x="7466013" y="5768975"/>
          <p14:tracePt t="85268" x="7466013" y="5786438"/>
          <p14:tracePt t="85276" x="7473950" y="5813425"/>
          <p14:tracePt t="85285" x="7473950" y="5830888"/>
          <p14:tracePt t="85301" x="7483475" y="5848350"/>
          <p14:tracePt t="85318" x="7491413" y="5867400"/>
          <p14:tracePt t="85335" x="7500938" y="5884863"/>
          <p14:tracePt t="85372" x="7500938" y="5894388"/>
          <p14:tracePt t="85375" x="7500938" y="5911850"/>
          <p14:tracePt t="85384" x="7518400" y="5929313"/>
          <p14:tracePt t="85401" x="7527925" y="5956300"/>
          <p14:tracePt t="85418" x="7554913" y="5991225"/>
          <p14:tracePt t="85435" x="7562850" y="6037263"/>
          <p14:tracePt t="85435" x="7572375" y="6045200"/>
          <p14:tracePt t="85452" x="7589838" y="6081713"/>
          <p14:tracePt t="85468" x="7599363" y="6108700"/>
          <p14:tracePt t="85485" x="7616825" y="6126163"/>
          <p14:tracePt t="85501" x="7626350" y="6143625"/>
          <p14:tracePt t="85518" x="7634288" y="6161088"/>
          <p14:tracePt t="85535" x="7643813" y="6180138"/>
          <p14:tracePt t="85552" x="7643813" y="6188075"/>
          <p14:tracePt t="85568" x="7653338" y="6188075"/>
          <p14:tracePt t="85585" x="7661275" y="6197600"/>
          <p14:tracePt t="85602" x="7670800" y="6215063"/>
          <p14:tracePt t="85618" x="7680325" y="6232525"/>
          <p14:tracePt t="85635" x="7697788" y="6269038"/>
          <p14:tracePt t="85653" x="7705725" y="6286500"/>
          <p14:tracePt t="85668" x="7715250" y="6313488"/>
          <p14:tracePt t="85685" x="7715250" y="6330950"/>
          <p14:tracePt t="85948" x="7715250" y="6340475"/>
          <p14:tracePt t="85980" x="7705725" y="6340475"/>
          <p14:tracePt t="86020" x="7705725" y="6330950"/>
          <p14:tracePt t="86860" x="7688263" y="6296025"/>
          <p14:tracePt t="86868" x="7661275" y="6276975"/>
          <p14:tracePt t="86873" x="7634288" y="6251575"/>
          <p14:tracePt t="86888" x="7599363" y="6224588"/>
          <p14:tracePt t="86904" x="7562850" y="6197600"/>
          <p14:tracePt t="86921" x="7562850" y="6180138"/>
          <p14:tracePt t="86938" x="7545388" y="6161088"/>
          <p14:tracePt t="86955" x="7537450" y="6153150"/>
          <p14:tracePt t="86987" x="7537450" y="6143625"/>
          <p14:tracePt t="86988" x="7527925" y="6126163"/>
          <p14:tracePt t="87005" x="7527925" y="6116638"/>
          <p14:tracePt t="87021" x="7527925" y="6099175"/>
          <p14:tracePt t="87038" x="7518400" y="6089650"/>
          <p14:tracePt t="87076" x="7518400" y="6081713"/>
          <p14:tracePt t="87116" x="7518400" y="6072188"/>
          <p14:tracePt t="87131" x="7518400" y="6062663"/>
          <p14:tracePt t="87147" x="7518400" y="6054725"/>
          <p14:tracePt t="87172" x="7518400" y="6045200"/>
          <p14:tracePt t="87195" x="7518400" y="6037263"/>
          <p14:tracePt t="87228" x="7518400" y="6027738"/>
          <p14:tracePt t="87275" x="7518400" y="6018213"/>
          <p14:tracePt t="87316" x="7518400" y="6000750"/>
          <p14:tracePt t="87460" x="7518400" y="5991225"/>
          <p14:tracePt t="87484" x="7518400" y="5983288"/>
          <p14:tracePt t="87496" x="7518400" y="5973763"/>
          <p14:tracePt t="87508" x="7518400" y="5965825"/>
          <p14:tracePt t="87531" x="7518400" y="5956300"/>
          <p14:tracePt t="87540" x="7518400" y="5946775"/>
          <p14:tracePt t="87548" x="7518400" y="5938838"/>
          <p14:tracePt t="87556" x="7518400" y="5919788"/>
          <p14:tracePt t="87572" x="7518400" y="5911850"/>
          <p14:tracePt t="87588" x="7518400" y="5902325"/>
          <p14:tracePt t="87606" x="7518400" y="5894388"/>
          <p14:tracePt t="87644" x="7518400" y="5884863"/>
          <p14:tracePt t="87646" x="7518400" y="5875338"/>
          <p14:tracePt t="87656" x="7510463" y="5867400"/>
          <p14:tracePt t="87672" x="7510463" y="5857875"/>
          <p14:tracePt t="87689" x="7510463" y="5848350"/>
          <p14:tracePt t="87706" x="7510463" y="5840413"/>
          <p14:tracePt t="87723" x="7510463" y="5830888"/>
          <p14:tracePt t="87739" x="7510463" y="5813425"/>
          <p14:tracePt t="88308" x="7500938" y="5795963"/>
          <p14:tracePt t="88308" x="7491413" y="5786438"/>
          <p14:tracePt t="88356" x="7491413" y="5776913"/>
          <p14:tracePt t="88516" x="7483475" y="5759450"/>
          <p14:tracePt t="89219" x="7483475" y="5751513"/>
          <p14:tracePt t="89227" x="7473950" y="5741988"/>
          <p14:tracePt t="89324" x="7473950" y="5732463"/>
          <p14:tracePt t="89332" x="7466013" y="5724525"/>
          <p14:tracePt t="89380" x="7456488" y="5715000"/>
          <p14:tracePt t="89452" x="7456488" y="5705475"/>
          <p14:tracePt t="89467" x="7456488" y="5697538"/>
          <p14:tracePt t="89516" x="7456488" y="5688013"/>
          <p14:tracePt t="89524" x="7446963" y="5680075"/>
          <p14:tracePt t="89595" x="7446963" y="5670550"/>
          <p14:tracePt t="89635" x="7439025" y="5661025"/>
          <p14:tracePt t="89820" x="7439025" y="5653088"/>
          <p14:tracePt t="89836" x="7439025" y="5643563"/>
          <p14:tracePt t="89868" x="7439025" y="5634038"/>
          <p14:tracePt t="89884" x="7439025" y="5626100"/>
          <p14:tracePt t="89924" x="7429500" y="5626100"/>
          <p14:tracePt t="89972" x="7429500" y="5616575"/>
          <p14:tracePt t="90003" x="7429500" y="5608638"/>
          <p14:tracePt t="90028" x="7429500" y="5599113"/>
          <p14:tracePt t="90052" x="7419975" y="5599113"/>
          <p14:tracePt t="90115" x="7419975" y="5589588"/>
          <p14:tracePt t="90124" x="7419975" y="5581650"/>
          <p14:tracePt t="90148" x="7412038" y="5572125"/>
          <p14:tracePt t="90196" x="7412038" y="5562600"/>
          <p14:tracePt t="90404" x="7412038" y="5554663"/>
          <p14:tracePt t="90467" x="7412038" y="5545138"/>
          <p14:tracePt t="90484" x="7412038" y="5537200"/>
          <p14:tracePt t="90500" x="7412038" y="5527675"/>
          <p14:tracePt t="90601" x="7412038" y="5518150"/>
          <p14:tracePt t="90652" x="7412038" y="5500688"/>
          <p14:tracePt t="90699" x="7412038" y="5491163"/>
          <p14:tracePt t="90748" x="7412038" y="5473700"/>
          <p14:tracePt t="90940" x="7412038" y="5465763"/>
          <p14:tracePt t="90981" x="7412038" y="5456238"/>
          <p14:tracePt t="90988" x="7412038" y="5446713"/>
          <p14:tracePt t="91004" x="7412038" y="5438775"/>
          <p14:tracePt t="91060" x="7412038" y="5429250"/>
          <p14:tracePt t="91079" x="7412038" y="5419725"/>
          <p14:tracePt t="91108" x="7412038" y="5411788"/>
          <p14:tracePt t="91139" x="7412038" y="5402263"/>
          <p14:tracePt t="91164" x="7412038" y="5394325"/>
          <p14:tracePt t="91171" x="7419975" y="5384800"/>
          <p14:tracePt t="91196" x="7419975" y="5375275"/>
          <p14:tracePt t="91212" x="7419975" y="5367338"/>
          <p14:tracePt t="91227" x="7419975" y="5357813"/>
          <p14:tracePt t="91379" x="7419975" y="5348288"/>
          <p14:tracePt t="91387" x="7429500" y="5340350"/>
          <p14:tracePt t="91500" x="7429500" y="5330825"/>
          <p14:tracePt t="91518" x="7429500" y="5322888"/>
          <p14:tracePt t="91519" x="7429500" y="5303838"/>
          <p14:tracePt t="91530" x="7429500" y="5286375"/>
          <p14:tracePt t="91547" x="7429500" y="5251450"/>
          <p14:tracePt t="91565" x="7439025" y="5232400"/>
          <p14:tracePt t="91580" x="7439025" y="5224463"/>
          <p14:tracePt t="91597" x="7439025" y="5205413"/>
          <p14:tracePt t="91652" x="7439025" y="5197475"/>
          <p14:tracePt t="91683" x="7439025" y="5187950"/>
          <p14:tracePt t="91740" x="7439025" y="5180013"/>
          <p14:tracePt t="91915" x="7439025" y="5170488"/>
          <p14:tracePt t="91988" x="7439025" y="5160963"/>
          <p14:tracePt t="91995" x="7439025" y="5153025"/>
          <p14:tracePt t="92028" x="7439025" y="5143500"/>
          <p14:tracePt t="92036" x="7439025" y="5133975"/>
          <p14:tracePt t="92052" x="7439025" y="5126038"/>
          <p14:tracePt t="92107" x="7439025" y="5116513"/>
          <p14:tracePt t="92132" x="7439025" y="5108575"/>
          <p14:tracePt t="92235" x="7439025" y="5099050"/>
          <p14:tracePt t="92268" x="7439025" y="5089525"/>
          <p14:tracePt t="92284" x="7439025" y="5081588"/>
          <p14:tracePt t="92300" x="7446963" y="5072063"/>
          <p14:tracePt t="92428" x="7446963" y="5054600"/>
          <p14:tracePt t="92459" x="7446963" y="5045075"/>
          <p14:tracePt t="92516" x="7446963" y="5037138"/>
          <p14:tracePt t="92548" x="7446963" y="5027613"/>
          <p14:tracePt t="92596" x="7446963" y="5018088"/>
          <p14:tracePt t="92644" x="7456488" y="5018088"/>
          <p14:tracePt t="92655" x="7456488" y="5010150"/>
          <p14:tracePt t="92684" x="7456488" y="5000625"/>
          <p14:tracePt t="92811" x="7456488" y="4991100"/>
          <p14:tracePt t="92818" x="7466013" y="4983163"/>
          <p14:tracePt t="92836" x="7466013" y="4973638"/>
          <p14:tracePt t="92852" x="7466013" y="4965700"/>
          <p14:tracePt t="92900" x="7466013" y="4956175"/>
          <p14:tracePt t="93020" x="7466013" y="4946650"/>
          <p14:tracePt t="93051" x="7466013" y="4938713"/>
          <p14:tracePt t="93076" x="7466013" y="4919663"/>
          <p14:tracePt t="93100" x="7466013" y="4911725"/>
          <p14:tracePt t="93132" x="7466013" y="4894263"/>
          <p14:tracePt t="93156" x="7466013" y="4884738"/>
          <p14:tracePt t="93188" x="7466013" y="4875213"/>
          <p14:tracePt t="93211" x="7466013" y="4867275"/>
          <p14:tracePt t="93236" x="7466013" y="4857750"/>
          <p14:tracePt t="93252" x="7466013" y="4848225"/>
          <p14:tracePt t="93260" x="7466013" y="4840288"/>
          <p14:tracePt t="93267" x="7466013" y="4830763"/>
          <p14:tracePt t="93283" x="7466013" y="4822825"/>
          <p14:tracePt t="93284" x="7466013" y="4803775"/>
          <p14:tracePt t="93301" x="7466013" y="4795838"/>
          <p14:tracePt t="93317" x="7466013" y="4776788"/>
          <p14:tracePt t="93334" x="7456488" y="4768850"/>
          <p14:tracePt t="93351" x="7456488" y="4751388"/>
          <p14:tracePt t="93367" x="7456488" y="4732338"/>
          <p14:tracePt t="93384" x="7456488" y="4724400"/>
          <p14:tracePt t="93401" x="7456488" y="4697413"/>
          <p14:tracePt t="93417" x="7446963" y="4679950"/>
          <p14:tracePt t="93434" x="7446963" y="4652963"/>
          <p14:tracePt t="93451" x="7446963" y="4625975"/>
          <p14:tracePt t="93468" x="7439025" y="4608513"/>
          <p14:tracePt t="93484" x="7439025" y="4598988"/>
          <p14:tracePt t="93501" x="7439025" y="4581525"/>
          <p14:tracePt t="93518" x="7439025" y="4572000"/>
          <p14:tracePt t="93534" x="7439025" y="4562475"/>
          <p14:tracePt t="93551" x="7439025" y="4545013"/>
          <p14:tracePt t="93568" x="7429500" y="4537075"/>
          <p14:tracePt t="93584" x="7429500" y="4518025"/>
          <p14:tracePt t="93601" x="7429500" y="4510088"/>
          <p14:tracePt t="93996" x="7429500" y="4537075"/>
          <p14:tracePt t="93996" x="7429500" y="4545013"/>
          <p14:tracePt t="94012" x="7429500" y="4562475"/>
          <p14:tracePt t="94020" x="7429500" y="4581525"/>
          <p14:tracePt t="94020" x="7429500" y="4598988"/>
          <p14:tracePt t="94035" x="7429500" y="4608513"/>
          <p14:tracePt t="94036" x="7429500" y="4660900"/>
          <p14:tracePt t="94053" x="7429500" y="4705350"/>
          <p14:tracePt t="94069" x="7429500" y="4759325"/>
          <p14:tracePt t="94085" x="7429500" y="4795838"/>
          <p14:tracePt t="94102" x="7429500" y="4822825"/>
          <p14:tracePt t="94119" x="7429500" y="4848225"/>
          <p14:tracePt t="94136" x="7429500" y="4875213"/>
          <p14:tracePt t="94152" x="7429500" y="4902200"/>
          <p14:tracePt t="94169" x="7429500" y="4938713"/>
          <p14:tracePt t="94186" x="7429500" y="4965700"/>
          <p14:tracePt t="94202" x="7429500" y="4983163"/>
          <p14:tracePt t="94219" x="7429500" y="5037138"/>
          <p14:tracePt t="94236" x="7429500" y="5072063"/>
          <p14:tracePt t="94252" x="7429500" y="5099050"/>
          <p14:tracePt t="94269" x="7439025" y="5143500"/>
          <p14:tracePt t="94287" x="7439025" y="5187950"/>
          <p14:tracePt t="94303" x="7446963" y="5214938"/>
          <p14:tracePt t="94319" x="7446963" y="5251450"/>
          <p14:tracePt t="94336" x="7446963" y="5276850"/>
          <p14:tracePt t="94353" x="7446963" y="5322888"/>
          <p14:tracePt t="94369" x="7446963" y="5357813"/>
          <p14:tracePt t="94386" x="7446963" y="5384800"/>
          <p14:tracePt t="94403" x="7446963" y="5419725"/>
          <p14:tracePt t="94403" x="7446963" y="5438775"/>
          <p14:tracePt t="94420" x="7446963" y="5465763"/>
          <p14:tracePt t="94436" x="7446963" y="5500688"/>
          <p14:tracePt t="94453" x="7446963" y="5537200"/>
          <p14:tracePt t="94470" x="7446963" y="5572125"/>
          <p14:tracePt t="94486" x="7446963" y="5608638"/>
          <p14:tracePt t="94503" x="7446963" y="5643563"/>
          <p14:tracePt t="94520" x="7446963" y="5670550"/>
          <p14:tracePt t="94536" x="7446963" y="5697538"/>
          <p14:tracePt t="94553" x="7446963" y="5715000"/>
          <p14:tracePt t="94570" x="7446963" y="5741988"/>
          <p14:tracePt t="94586" x="7466013" y="5795963"/>
          <p14:tracePt t="94603" x="7466013" y="5840413"/>
          <p14:tracePt t="94620" x="7473950" y="5875338"/>
          <p14:tracePt t="94637" x="7483475" y="5911850"/>
          <p14:tracePt t="94653" x="7483475" y="5929313"/>
          <p14:tracePt t="94670" x="7483475" y="5938838"/>
          <p14:tracePt t="94686" x="7483475" y="5946775"/>
          <p14:tracePt t="94703" x="7483475" y="5956300"/>
          <p14:tracePt t="94748" x="7483475" y="5965825"/>
          <p14:tracePt t="94780" x="7491413" y="5965825"/>
          <p14:tracePt t="94796" x="7491413" y="5973763"/>
          <p14:tracePt t="94836" x="7491413" y="5983288"/>
          <p14:tracePt t="94868" x="7500938" y="5991225"/>
          <p14:tracePt t="94971" x="7510463" y="5991225"/>
          <p14:tracePt t="94980" x="7510463" y="5983288"/>
          <p14:tracePt t="94987" x="7510463" y="5973763"/>
          <p14:tracePt t="95003" x="7510463" y="5938838"/>
          <p14:tracePt t="95004" x="7510463" y="5911850"/>
          <p14:tracePt t="95021" x="7510463" y="5884863"/>
          <p14:tracePt t="95037" x="7510463" y="5867400"/>
          <p14:tracePt t="95054" x="7510463" y="5840413"/>
          <p14:tracePt t="95071" x="7510463" y="5822950"/>
          <p14:tracePt t="95087" x="7510463" y="5795963"/>
          <p14:tracePt t="95105" x="7510463" y="5786438"/>
          <p14:tracePt t="95121" x="7510463" y="5776913"/>
          <p14:tracePt t="95172" x="7510463" y="5768975"/>
          <p14:tracePt t="95203" x="7500938" y="5768975"/>
          <p14:tracePt t="95219" x="7500938" y="5759450"/>
          <p14:tracePt t="95227" x="7500938" y="5751513"/>
          <p14:tracePt t="95243" x="7500938" y="5741988"/>
          <p14:tracePt t="95251" x="7491413" y="5741988"/>
          <p14:tracePt t="95259" x="7491413" y="5732463"/>
          <p14:tracePt t="95271" x="7491413" y="5715000"/>
          <p14:tracePt t="95288" x="7483475" y="5705475"/>
          <p14:tracePt t="95304" x="7473950" y="5705475"/>
          <p14:tracePt t="95321" x="7473950" y="5697538"/>
          <p14:tracePt t="95404" x="7473950" y="5688013"/>
          <p14:tracePt t="95412" x="7466013" y="5680075"/>
          <p14:tracePt t="95412" x="7466013" y="5670550"/>
          <p14:tracePt t="95422" x="7466013" y="5661025"/>
          <p14:tracePt t="95438" x="7446963" y="5634038"/>
          <p14:tracePt t="95455" x="7446963" y="5626100"/>
          <p14:tracePt t="95472" x="7446963" y="5616575"/>
          <p14:tracePt t="95488" x="7446963" y="5608638"/>
          <p14:tracePt t="95505" x="7446963" y="5599113"/>
          <p14:tracePt t="95548" x="7446963" y="5589588"/>
          <p14:tracePt t="95756" x="7446963" y="5581650"/>
          <p14:tracePt t="95779" x="7439025" y="5572125"/>
          <p14:tracePt t="95788" x="7439025" y="5562600"/>
          <p14:tracePt t="95795" x="7439025" y="5554663"/>
          <p14:tracePt t="95860" x="7429500" y="5545138"/>
          <p14:tracePt t="95876" x="7429500" y="5537200"/>
          <p14:tracePt t="95895" x="7419975" y="5527675"/>
          <p14:tracePt t="95916" x="7419975" y="5518150"/>
          <p14:tracePt t="95931" x="7419975" y="5510213"/>
          <p14:tracePt t="95939" x="7412038" y="5500688"/>
          <p14:tracePt t="95940" x="7412038" y="5491163"/>
          <p14:tracePt t="95956" x="7412038" y="5483225"/>
          <p14:tracePt t="95972" x="7412038" y="5473700"/>
          <p14:tracePt t="96035" x="7412038" y="5465763"/>
          <p14:tracePt t="96051" x="7412038" y="5456238"/>
          <p14:tracePt t="96062" x="7412038" y="5446713"/>
          <p14:tracePt t="96062" x="7412038" y="5438775"/>
          <p14:tracePt t="96073" x="7402513" y="5411788"/>
          <p14:tracePt t="96107" x="7402513" y="5394325"/>
          <p14:tracePt t="96108" x="7402513" y="5384800"/>
          <p14:tracePt t="96122" x="7402513" y="5367338"/>
          <p14:tracePt t="96140" x="7394575" y="5348288"/>
          <p14:tracePt t="96179" x="7394575" y="5340350"/>
          <p14:tracePt t="96190" x="7394575" y="5330825"/>
          <p14:tracePt t="96212" x="7394575" y="5322888"/>
          <p14:tracePt t="96229" x="7394575" y="5303838"/>
          <p14:tracePt t="96252" x="7394575" y="5295900"/>
          <p14:tracePt t="96260" x="7394575" y="5286375"/>
          <p14:tracePt t="96268" x="7394575" y="5276850"/>
          <p14:tracePt t="96275" x="7394575" y="5268913"/>
          <p14:tracePt t="96291" x="7394575" y="5259388"/>
          <p14:tracePt t="96307" x="7394575" y="5232400"/>
          <p14:tracePt t="96342" x="7385050" y="5224463"/>
          <p14:tracePt t="96348" x="7385050" y="5214938"/>
          <p14:tracePt t="96357" x="7385050" y="5205413"/>
          <p14:tracePt t="96373" x="7385050" y="5197475"/>
          <p14:tracePt t="96390" x="7385050" y="5187950"/>
          <p14:tracePt t="96407" x="7385050" y="5180013"/>
          <p14:tracePt t="96444" x="7385050" y="5170488"/>
          <p14:tracePt t="96459" x="7385050" y="5160963"/>
          <p14:tracePt t="96467" x="7385050" y="5153025"/>
          <p14:tracePt t="96491" x="7385050" y="5143500"/>
          <p14:tracePt t="96507" x="7385050" y="5133975"/>
          <p14:tracePt t="96508" x="7385050" y="5126038"/>
          <p14:tracePt t="96523" x="7385050" y="5108575"/>
          <p14:tracePt t="96540" x="7385050" y="5099050"/>
          <p14:tracePt t="96580" x="7385050" y="5081588"/>
          <p14:tracePt t="96604" x="7385050" y="5072063"/>
          <p14:tracePt t="96644" x="7385050" y="5054600"/>
          <p14:tracePt t="96692" x="7385050" y="5045075"/>
          <p14:tracePt t="96740" x="7385050" y="5037138"/>
          <p14:tracePt t="96756" x="7385050" y="5027613"/>
          <p14:tracePt t="96765" x="7385050" y="5018088"/>
          <p14:tracePt t="96788" x="7385050" y="5000625"/>
          <p14:tracePt t="96796" x="7385050" y="4991100"/>
          <p14:tracePt t="96813" x="7385050" y="4983163"/>
          <p14:tracePt t="96814" x="7394575" y="4973638"/>
          <p14:tracePt t="96824" x="7394575" y="4965700"/>
          <p14:tracePt t="96841" x="7394575" y="4938713"/>
          <p14:tracePt t="96883" x="7394575" y="4929188"/>
          <p14:tracePt t="96900" x="7394575" y="4919663"/>
          <p14:tracePt t="96916" x="7394575" y="4911725"/>
          <p14:tracePt t="96940" x="7394575" y="4902200"/>
          <p14:tracePt t="96956" x="7402513" y="4884738"/>
          <p14:tracePt t="97004" x="7402513" y="4867275"/>
          <p14:tracePt t="97019" x="7402513" y="4857750"/>
          <p14:tracePt t="97032" x="7412038" y="4848225"/>
          <p14:tracePt t="97044" x="7412038" y="4840288"/>
          <p14:tracePt t="97049" x="7412038" y="4830763"/>
          <p14:tracePt t="97058" x="7419975" y="4822825"/>
          <p14:tracePt t="97075" x="7419975" y="4813300"/>
          <p14:tracePt t="97092" x="7419975" y="4803775"/>
          <p14:tracePt t="97108" x="7419975" y="4786313"/>
          <p14:tracePt t="97125" x="7419975" y="4776788"/>
          <p14:tracePt t="97142" x="7419975" y="4759325"/>
          <p14:tracePt t="97158" x="7429500" y="4751388"/>
          <p14:tracePt t="97175" x="7429500" y="4741863"/>
          <p14:tracePt t="97192" x="7429500" y="4732338"/>
          <p14:tracePt t="97276" x="7429500" y="4724400"/>
          <p14:tracePt t="97347" x="7429500" y="4714875"/>
          <p14:tracePt t="97396" x="7429500" y="4705350"/>
          <p14:tracePt t="97427" x="7429500" y="4697413"/>
          <p14:tracePt t="97450" x="7429500" y="4687888"/>
          <p14:tracePt t="97480" x="7429500" y="4679950"/>
          <p14:tracePt t="97500" x="7429500" y="4670425"/>
          <p14:tracePt t="97516" x="7429500" y="4660900"/>
          <p14:tracePt t="97516" x="7429500" y="4652963"/>
          <p14:tracePt t="97547" x="7429500" y="4643438"/>
          <p14:tracePt t="97564" x="7429500" y="4633913"/>
          <p14:tracePt t="97583" x="7429500" y="4625975"/>
          <p14:tracePt t="97628" x="7429500" y="4616450"/>
          <p14:tracePt t="97652" x="7429500" y="4608513"/>
          <p14:tracePt t="97699" x="7429500" y="4598988"/>
          <p14:tracePt t="97731" x="7429500" y="4589463"/>
          <p14:tracePt t="97748" x="7429500" y="4581525"/>
          <p14:tracePt t="97772" x="7429500" y="4572000"/>
          <p14:tracePt t="97796" x="7429500" y="4562475"/>
          <p14:tracePt t="97804" x="7429500" y="4554538"/>
          <p14:tracePt t="97828" x="7429500" y="4545013"/>
          <p14:tracePt t="97851" x="7429500" y="4527550"/>
          <p14:tracePt t="97875" x="7429500" y="4518025"/>
          <p14:tracePt t="97899" x="7429500" y="4510088"/>
          <p14:tracePt t="97924" x="7429500" y="4500563"/>
          <p14:tracePt t="97947" x="7429500" y="4491038"/>
          <p14:tracePt t="97980" x="7429500" y="4483100"/>
          <p14:tracePt t="97996" x="7429500" y="4473575"/>
          <p14:tracePt t="98756" x="7429500" y="4483100"/>
          <p14:tracePt t="98788" x="7429500" y="4491038"/>
          <p14:tracePt t="98844" x="7429500" y="4500563"/>
          <p14:tracePt t="98884" x="7429500" y="4510088"/>
          <p14:tracePt t="98956" x="7429500" y="4518025"/>
          <p14:tracePt t="98964" x="7439025" y="4518025"/>
          <p14:tracePt t="99012" x="7439025" y="4527550"/>
          <p14:tracePt t="99027" x="7439025" y="4537075"/>
          <p14:tracePt t="99035" x="7439025" y="4545013"/>
          <p14:tracePt t="99068" x="7439025" y="4554538"/>
          <p14:tracePt t="99084" x="7439025" y="4562475"/>
          <p14:tracePt t="99091" x="7446963" y="4572000"/>
          <p14:tracePt t="99140" x="7446963" y="4581525"/>
          <p14:tracePt t="99164" x="7446963" y="4589463"/>
          <p14:tracePt t="99172" x="7446963" y="4598988"/>
          <p14:tracePt t="99220" x="7446963" y="4608513"/>
          <p14:tracePt t="99356" x="7446963" y="4616450"/>
          <p14:tracePt t="99371" x="7446963" y="4625975"/>
          <p14:tracePt t="99404" x="7446963" y="4633913"/>
          <p14:tracePt t="99412" x="7446963" y="4643438"/>
          <p14:tracePt t="99435" x="7446963" y="4652963"/>
          <p14:tracePt t="99452" x="7456488" y="4660900"/>
          <p14:tracePt t="99467" x="7456488" y="4670425"/>
          <p14:tracePt t="99507" x="7456488" y="4679950"/>
          <p14:tracePt t="99518" x="7456488" y="4687888"/>
          <p14:tracePt t="99532" x="7456488" y="4697413"/>
          <p14:tracePt t="99555" x="7456488" y="4705350"/>
          <p14:tracePt t="99572" x="7466013" y="4714875"/>
          <p14:tracePt t="99588" x="7466013" y="4724400"/>
          <p14:tracePt t="99604" x="7466013" y="4732338"/>
          <p14:tracePt t="99628" x="7466013" y="4751388"/>
          <p14:tracePt t="99644" x="7466013" y="4759325"/>
          <p14:tracePt t="99676" x="7466013" y="4768850"/>
          <p14:tracePt t="99680" x="7466013" y="4776788"/>
          <p14:tracePt t="99687" x="7466013" y="4786313"/>
          <p14:tracePt t="99715" x="7466013" y="4795838"/>
          <p14:tracePt t="99731" x="7466013" y="4803775"/>
          <p14:tracePt t="99732" x="7466013" y="4813300"/>
          <p14:tracePt t="99747" x="7473950" y="4830763"/>
          <p14:tracePt t="99788" x="7473950" y="4840288"/>
          <p14:tracePt t="99804" x="7473950" y="4848225"/>
          <p14:tracePt t="99819" x="7473950" y="4857750"/>
          <p14:tracePt t="99836" x="7473950" y="4867275"/>
          <p14:tracePt t="99852" x="7473950" y="4875213"/>
          <p14:tracePt t="99867" x="7473950" y="4884738"/>
          <p14:tracePt t="99892" x="7473950" y="4894263"/>
          <p14:tracePt t="99900" x="7473950" y="4902200"/>
          <p14:tracePt t="99902" x="7473950" y="4911725"/>
          <p14:tracePt t="99914" x="7473950" y="4919663"/>
          <p14:tracePt t="99931" x="7473950" y="4938713"/>
          <p14:tracePt t="99948" x="7473950" y="4965700"/>
          <p14:tracePt t="99964" x="7473950" y="4983163"/>
          <p14:tracePt t="99981" x="7473950" y="4991100"/>
          <p14:tracePt t="99998" x="7473950" y="5000625"/>
          <p14:tracePt t="100043" x="7473950" y="5010150"/>
          <p14:tracePt t="100060" x="7473950" y="5018088"/>
          <p14:tracePt t="100076" x="7473950" y="5027613"/>
          <p14:tracePt t="100084" x="7473950" y="5037138"/>
          <p14:tracePt t="100099" x="7473950" y="5045075"/>
          <p14:tracePt t="100100" x="7473950" y="5062538"/>
          <p14:tracePt t="100116" x="7473950" y="5081588"/>
          <p14:tracePt t="100131" x="7466013" y="5116513"/>
          <p14:tracePt t="100148" x="7466013" y="5126038"/>
          <p14:tracePt t="100164" x="7466013" y="5133975"/>
          <p14:tracePt t="100180" x="7466013" y="5143500"/>
          <p14:tracePt t="100198" x="7456488" y="5160963"/>
          <p14:tracePt t="100236" x="7456488" y="5170488"/>
          <p14:tracePt t="100239" x="7456488" y="5180013"/>
          <p14:tracePt t="100248" x="7456488" y="5197475"/>
          <p14:tracePt t="100264" x="7456488" y="5214938"/>
          <p14:tracePt t="100281" x="7446963" y="5224463"/>
          <p14:tracePt t="100298" x="7446963" y="5241925"/>
          <p14:tracePt t="100315" x="7429500" y="5268913"/>
          <p14:tracePt t="100331" x="7429500" y="5286375"/>
          <p14:tracePt t="100348" x="7412038" y="5322888"/>
          <p14:tracePt t="100364" x="7412038" y="5340350"/>
          <p14:tracePt t="100381" x="7402513" y="5367338"/>
          <p14:tracePt t="100398" x="7402513" y="5375275"/>
          <p14:tracePt t="100414" x="7402513" y="5384800"/>
          <p14:tracePt t="100431" x="7394575" y="5402263"/>
          <p14:tracePt t="100448" x="7394575" y="5411788"/>
          <p14:tracePt t="100465" x="7394575" y="5429250"/>
          <p14:tracePt t="100482" x="7394575" y="5438775"/>
          <p14:tracePt t="100515" x="7394575" y="5446713"/>
          <p14:tracePt t="100516" x="7385050" y="5456238"/>
          <p14:tracePt t="100532" x="7385050" y="5465763"/>
          <p14:tracePt t="100604" x="7385050" y="5473700"/>
          <p14:tracePt t="100627" x="7385050" y="5483225"/>
          <p14:tracePt t="100635" x="7385050" y="5491163"/>
          <p14:tracePt t="100668" x="7385050" y="5500688"/>
          <p14:tracePt t="100676" x="7385050" y="5510213"/>
          <p14:tracePt t="100715" x="7385050" y="5518150"/>
          <p14:tracePt t="100748" x="7385050" y="5527675"/>
          <p14:tracePt t="100763" x="7385050" y="5537200"/>
          <p14:tracePt t="100788" x="7385050" y="5545138"/>
          <p14:tracePt t="100804" x="7385050" y="5554663"/>
          <p14:tracePt t="100819" x="7385050" y="5562600"/>
          <p14:tracePt t="100851" x="7385050" y="5572125"/>
          <p14:tracePt t="100851" x="7385050" y="5581650"/>
          <p14:tracePt t="100884" x="7385050" y="5589588"/>
          <p14:tracePt t="100932" x="7385050" y="5599113"/>
          <p14:tracePt t="100947" x="7385050" y="5608638"/>
          <p14:tracePt t="100956" x="7385050" y="5616575"/>
          <p14:tracePt t="100980" x="7385050" y="5626100"/>
          <p14:tracePt t="100987" x="7385050" y="5634038"/>
          <p14:tracePt t="101020" x="7385050" y="5643563"/>
          <p14:tracePt t="101043" x="7385050" y="5653088"/>
          <p14:tracePt t="101060" x="7385050" y="5661025"/>
          <p14:tracePt t="101084" x="7385050" y="5670550"/>
          <p14:tracePt t="101092" x="7385050" y="5680075"/>
          <p14:tracePt t="101100" x="7385050" y="5688013"/>
          <p14:tracePt t="101109" x="7385050" y="5705475"/>
          <p14:tracePt t="101116" x="7385050" y="5724525"/>
          <p14:tracePt t="101133" x="7385050" y="5741988"/>
          <p14:tracePt t="101149" x="7385050" y="5751513"/>
          <p14:tracePt t="101166" x="7385050" y="5759450"/>
          <p14:tracePt t="101404" x="7394575" y="5751513"/>
          <p14:tracePt t="101423" x="7402513" y="5732463"/>
          <p14:tracePt t="101423" x="7402513" y="5715000"/>
          <p14:tracePt t="101433" x="7412038" y="5688013"/>
          <p14:tracePt t="101450" x="7412038" y="5653088"/>
          <p14:tracePt t="101467" x="7412038" y="5599113"/>
          <p14:tracePt t="101484" x="7412038" y="5581650"/>
          <p14:tracePt t="101500" x="7412038" y="5545138"/>
          <p14:tracePt t="101517" x="7412038" y="5537200"/>
          <p14:tracePt t="101534" x="7419975" y="5518150"/>
          <p14:tracePt t="101550" x="7419975" y="5510213"/>
          <p14:tracePt t="101567" x="7419975" y="5491163"/>
          <p14:tracePt t="101584" x="7419975" y="5473700"/>
          <p14:tracePt t="101600" x="7419975" y="5456238"/>
          <p14:tracePt t="101618" x="7419975" y="5438775"/>
          <p14:tracePt t="101651" x="7419975" y="5429250"/>
          <p14:tracePt t="101652" x="7419975" y="5411788"/>
          <p14:tracePt t="101700" x="7419975" y="5402263"/>
          <p14:tracePt t="101723" x="7419975" y="5384800"/>
          <p14:tracePt t="101740" x="7419975" y="5375275"/>
          <p14:tracePt t="101763" x="7419975" y="5357813"/>
          <p14:tracePt t="101788" x="7419975" y="5348288"/>
          <p14:tracePt t="101811" x="7419975" y="5340350"/>
          <p14:tracePt t="101821" x="7419975" y="5330825"/>
          <p14:tracePt t="101828" x="7419975" y="5322888"/>
          <p14:tracePt t="101892" x="7419975" y="5313363"/>
          <p14:tracePt t="101900" x="7419975" y="5303838"/>
          <p14:tracePt t="101923" x="7419975" y="5295900"/>
          <p14:tracePt t="101939" x="7419975" y="5286375"/>
          <p14:tracePt t="101948" x="7419975" y="5276850"/>
          <p14:tracePt t="101972" x="7419975" y="5268913"/>
          <p14:tracePt t="101996" x="7419975" y="5259388"/>
          <p14:tracePt t="102020" x="7419975" y="5251450"/>
          <p14:tracePt t="102060" x="7419975" y="5241925"/>
          <p14:tracePt t="102068" x="7419975" y="5232400"/>
          <p14:tracePt t="102084" x="7419975" y="5224463"/>
          <p14:tracePt t="102108" x="7419975" y="5214938"/>
          <p14:tracePt t="102116" x="7419975" y="5205413"/>
          <p14:tracePt t="102124" x="7419975" y="5197475"/>
          <p14:tracePt t="102135" x="7419975" y="5187950"/>
          <p14:tracePt t="102151" x="7419975" y="5180013"/>
          <p14:tracePt t="102169" x="7419975" y="5170488"/>
          <p14:tracePt t="102185" x="7419975" y="5160963"/>
          <p14:tracePt t="102201" x="7419975" y="5153025"/>
          <p14:tracePt t="102219" x="7419975" y="5143500"/>
          <p14:tracePt t="102236" x="7419975" y="5126038"/>
          <p14:tracePt t="102252" x="7419975" y="5116513"/>
          <p14:tracePt t="102292" x="7419975" y="5108575"/>
          <p14:tracePt t="102307" x="7419975" y="5099050"/>
          <p14:tracePt t="102331" x="7419975" y="5089525"/>
          <p14:tracePt t="102342" x="7419975" y="5081588"/>
          <p14:tracePt t="102356" x="7419975" y="5072063"/>
          <p14:tracePt t="102379" x="7419975" y="5062538"/>
          <p14:tracePt t="102403" x="7419975" y="5054600"/>
          <p14:tracePt t="102411" x="7419975" y="5045075"/>
          <p14:tracePt t="102427" x="7419975" y="5037138"/>
          <p14:tracePt t="102452" x="7419975" y="5018088"/>
          <p14:tracePt t="102475" x="7419975" y="5010150"/>
          <p14:tracePt t="102500" x="7419975" y="5000625"/>
          <p14:tracePt t="102516" x="7419975" y="4991100"/>
          <p14:tracePt t="102524" x="7419975" y="4983163"/>
          <p14:tracePt t="102531" x="7419975" y="4973638"/>
          <p14:tracePt t="102535" x="7419975" y="4965700"/>
          <p14:tracePt t="102553" x="7419975" y="4956175"/>
          <p14:tracePt t="102569" x="7419975" y="4946650"/>
          <p14:tracePt t="102586" x="7419975" y="4929188"/>
          <p14:tracePt t="102603" x="7419975" y="4911725"/>
          <p14:tracePt t="102620" x="7419975" y="4902200"/>
          <p14:tracePt t="102636" x="7419975" y="4884738"/>
          <p14:tracePt t="102653" x="7419975" y="4875213"/>
          <p14:tracePt t="102669" x="7419975" y="4867275"/>
          <p14:tracePt t="102686" x="7419975" y="4848225"/>
          <p14:tracePt t="102702" x="7419975" y="4840288"/>
          <p14:tracePt t="102720" x="7419975" y="4830763"/>
          <p14:tracePt t="102736" x="7419975" y="4822825"/>
          <p14:tracePt t="102753" x="7419975" y="4813300"/>
          <p14:tracePt t="102770" x="7419975" y="4803775"/>
          <p14:tracePt t="102786" x="7419975" y="4786313"/>
          <p14:tracePt t="102803" x="7419975" y="4768850"/>
          <p14:tracePt t="102820" x="7419975" y="4751388"/>
          <p14:tracePt t="102836" x="7419975" y="4741863"/>
          <p14:tracePt t="102853" x="7419975" y="4724400"/>
          <p14:tracePt t="102900" x="7419975" y="4714875"/>
          <p14:tracePt t="102916" x="7419975" y="4705350"/>
          <p14:tracePt t="102932" x="7419975" y="4697413"/>
          <p14:tracePt t="102972" x="7419975" y="4687888"/>
          <p14:tracePt t="102995" x="7419975" y="4679950"/>
          <p14:tracePt t="103003" x="7419975" y="4670425"/>
          <p14:tracePt t="103020" x="7419975" y="4660900"/>
          <p14:tracePt t="103028" x="7419975" y="4652963"/>
          <p14:tracePt t="103044" x="7419975" y="4643438"/>
          <p14:tracePt t="103084" x="7419975" y="4633913"/>
          <p14:tracePt t="103108" x="7419975" y="4625975"/>
          <p14:tracePt t="103228" x="7419975" y="4616450"/>
          <p14:tracePt t="103244" x="7419975" y="4608513"/>
          <p14:tracePt t="103260" x="7419975" y="4598988"/>
          <p14:tracePt t="103284" x="7419975" y="4589463"/>
          <p14:tracePt t="103323" x="7419975" y="4572000"/>
          <p14:tracePt t="103772" x="7419975" y="4545013"/>
          <p14:tracePt t="103803" x="7419975" y="4527550"/>
          <p14:tracePt t="103820" x="7419975" y="4518025"/>
          <p14:tracePt t="104492" x="7419975" y="4527550"/>
          <p14:tracePt t="104500" x="7419975" y="4537075"/>
          <p14:tracePt t="104508" x="7419975" y="4554538"/>
          <p14:tracePt t="104516" x="7419975" y="4572000"/>
          <p14:tracePt t="104523" x="7419975" y="4598988"/>
          <p14:tracePt t="104539" x="7419975" y="4616450"/>
          <p14:tracePt t="104557" x="7419975" y="4625975"/>
          <p14:tracePt t="104573" x="7419975" y="4652963"/>
          <p14:tracePt t="104590" x="7419975" y="4670425"/>
          <p14:tracePt t="104607" x="7419975" y="4679950"/>
          <p14:tracePt t="104623" x="7419975" y="4697413"/>
          <p14:tracePt t="104640" x="7419975" y="4705350"/>
          <p14:tracePt t="104657" x="7419975" y="4724400"/>
          <p14:tracePt t="104673" x="7419975" y="4732338"/>
          <p14:tracePt t="104690" x="7419975" y="4759325"/>
          <p14:tracePt t="104707" x="7439025" y="4786313"/>
          <p14:tracePt t="104724" x="7439025" y="4822825"/>
          <p14:tracePt t="104740" x="7446963" y="4857750"/>
          <p14:tracePt t="104757" x="7446963" y="4884738"/>
          <p14:tracePt t="104774" x="7446963" y="4919663"/>
          <p14:tracePt t="104790" x="7446963" y="4946650"/>
          <p14:tracePt t="104808" x="7466013" y="4973638"/>
          <p14:tracePt t="104824" x="7466013" y="4991100"/>
          <p14:tracePt t="104840" x="7473950" y="5018088"/>
          <p14:tracePt t="104858" x="7473950" y="5027613"/>
          <p14:tracePt t="104874" x="7473950" y="5045075"/>
          <p14:tracePt t="104891" x="7473950" y="5054600"/>
          <p14:tracePt t="104908" x="7473950" y="5072063"/>
          <p14:tracePt t="105068" x="7466013" y="5062538"/>
          <p14:tracePt t="105080" x="7466013" y="5054600"/>
          <p14:tracePt t="105081" x="7466013" y="5045075"/>
          <p14:tracePt t="105091" x="7456488" y="4983163"/>
          <p14:tracePt t="105108" x="7456488" y="4946650"/>
          <p14:tracePt t="105125" x="7456488" y="4902200"/>
          <p14:tracePt t="105141" x="7439025" y="4867275"/>
          <p14:tracePt t="105157" x="7439025" y="4830763"/>
          <p14:tracePt t="105175" x="7439025" y="4803775"/>
          <p14:tracePt t="105191" x="7439025" y="4776788"/>
          <p14:tracePt t="105208" x="7429500" y="4759325"/>
          <p14:tracePt t="105224" x="7429500" y="4751388"/>
          <p14:tracePt t="105241" x="7429500" y="4741863"/>
          <p14:tracePt t="105284" x="7419975" y="4732338"/>
          <p14:tracePt t="105308" x="7419975" y="4724400"/>
          <p14:tracePt t="105316" x="7419975" y="4714875"/>
          <p14:tracePt t="105340" x="7419975" y="4705350"/>
          <p14:tracePt t="105348" x="7419975" y="4697413"/>
          <p14:tracePt t="105364" x="7412038" y="4679950"/>
          <p14:tracePt t="105387" x="7412038" y="4660900"/>
          <p14:tracePt t="105404" x="7412038" y="4652963"/>
          <p14:tracePt t="105428" x="7412038" y="4643438"/>
          <p14:tracePt t="105443" x="7412038" y="4633913"/>
          <p14:tracePt t="105444" x="7412038" y="4625975"/>
          <p14:tracePt t="105468" x="7412038" y="4616450"/>
          <p14:tracePt t="105476" x="7412038" y="4608513"/>
          <p14:tracePt t="105484" x="7412038" y="4598988"/>
          <p14:tracePt t="105491" x="7412038" y="4589463"/>
          <p14:tracePt t="105508" x="7412038" y="4581525"/>
          <p14:tracePt t="105525" x="7412038" y="4572000"/>
          <p14:tracePt t="105542" x="7412038" y="4554538"/>
          <p14:tracePt t="105559" x="7412038" y="4545013"/>
          <p14:tracePt t="105575" x="7412038" y="4537075"/>
          <p14:tracePt t="105592" x="7412038" y="4527550"/>
          <p14:tracePt t="105608" x="7412038" y="4518025"/>
          <p14:tracePt t="105625" x="7412038" y="4510088"/>
          <p14:tracePt t="105755" x="7412038" y="4500563"/>
          <p14:tracePt t="105780" x="7412038" y="4483100"/>
          <p14:tracePt t="106843" x="7412038" y="4491038"/>
          <p14:tracePt t="106851" x="7412038" y="4500563"/>
          <p14:tracePt t="106868" x="7412038" y="4518025"/>
          <p14:tracePt t="106878" x="7412038" y="4527550"/>
          <p14:tracePt t="106878" x="7419975" y="4537075"/>
          <p14:tracePt t="106894" x="7419975" y="4545013"/>
          <p14:tracePt t="106912" x="7429500" y="4554538"/>
          <p14:tracePt t="106995" x="7429500" y="4562475"/>
          <p14:tracePt t="107003" x="7429500" y="4572000"/>
          <p14:tracePt t="107020" x="7429500" y="4581525"/>
          <p14:tracePt t="107028" x="7439025" y="4589463"/>
          <p14:tracePt t="107031" x="7439025" y="4608513"/>
          <p14:tracePt t="107045" x="7439025" y="4616450"/>
          <p14:tracePt t="107061" x="7439025" y="4625975"/>
          <p14:tracePt t="107078" x="7446963" y="4643438"/>
          <p14:tracePt t="107095" x="7446963" y="4652963"/>
          <p14:tracePt t="107111" x="7446963" y="4670425"/>
          <p14:tracePt t="107129" x="7446963" y="4687888"/>
          <p14:tracePt t="107145" x="7446963" y="4705350"/>
          <p14:tracePt t="107162" x="7446963" y="4724400"/>
          <p14:tracePt t="107178" x="7446963" y="4751388"/>
          <p14:tracePt t="107196" x="7446963" y="4776788"/>
          <p14:tracePt t="107212" x="7446963" y="4795838"/>
          <p14:tracePt t="107228" x="7446963" y="4803775"/>
          <p14:tracePt t="107245" x="7446963" y="4830763"/>
          <p14:tracePt t="107262" x="7446963" y="4848225"/>
          <p14:tracePt t="107279" x="7446963" y="4867275"/>
          <p14:tracePt t="107296" x="7446963" y="4884738"/>
          <p14:tracePt t="107312" x="7446963" y="4919663"/>
          <p14:tracePt t="107329" x="7446963" y="4929188"/>
          <p14:tracePt t="107346" x="7446963" y="4938713"/>
          <p14:tracePt t="107362" x="7446963" y="4965700"/>
          <p14:tracePt t="107362" x="7446963" y="4973638"/>
          <p14:tracePt t="107380" x="7446963" y="5000625"/>
          <p14:tracePt t="107395" x="7446963" y="5018088"/>
          <p14:tracePt t="107413" x="7446963" y="5045075"/>
          <p14:tracePt t="107429" x="7446963" y="5054600"/>
          <p14:tracePt t="107445" x="7446963" y="5072063"/>
          <p14:tracePt t="107484" x="7446963" y="5081588"/>
          <p14:tracePt t="107490" x="7446963" y="5089525"/>
          <p14:tracePt t="107495" x="7446963" y="5099050"/>
          <p14:tracePt t="107513" x="7446963" y="5108575"/>
          <p14:tracePt t="107529" x="7446963" y="5126038"/>
          <p14:tracePt t="107545" x="7446963" y="5133975"/>
          <p14:tracePt t="107563" x="7446963" y="5153025"/>
          <p14:tracePt t="107579" x="7446963" y="5160963"/>
          <p14:tracePt t="107748" x="7446963" y="5153025"/>
          <p14:tracePt t="107748" x="7446963" y="5143500"/>
          <p14:tracePt t="107763" x="7446963" y="5126038"/>
          <p14:tracePt t="107780" x="7446963" y="5108575"/>
          <p14:tracePt t="107786" x="7446963" y="5072063"/>
          <p14:tracePt t="107796" x="7446963" y="5037138"/>
          <p14:tracePt t="107813" x="7439025" y="5010150"/>
          <p14:tracePt t="107829" x="7429500" y="4991100"/>
          <p14:tracePt t="107847" x="7429500" y="4973638"/>
          <p14:tracePt t="107863" x="7429500" y="4946650"/>
          <p14:tracePt t="107879" x="7429500" y="4938713"/>
          <p14:tracePt t="107897" x="7419975" y="4929188"/>
          <p14:tracePt t="107913" x="7419975" y="4919663"/>
          <p14:tracePt t="107930" x="7419975" y="4911725"/>
          <p14:tracePt t="107947" x="7419975" y="4902200"/>
          <p14:tracePt t="107964" x="7419975" y="4894263"/>
          <p14:tracePt t="107980" x="7419975" y="4875213"/>
          <p14:tracePt t="107997" x="7419975" y="4867275"/>
          <p14:tracePt t="108013" x="7412038" y="4848225"/>
          <p14:tracePt t="108031" x="7412038" y="4830763"/>
          <p14:tracePt t="108047" x="7412038" y="4822825"/>
          <p14:tracePt t="108064" x="7412038" y="4813300"/>
          <p14:tracePt t="108080" x="7412038" y="4803775"/>
          <p14:tracePt t="108097" x="7402513" y="4795838"/>
          <p14:tracePt t="108188" x="7402513" y="4786313"/>
          <p14:tracePt t="108211" x="7402513" y="4776788"/>
          <p14:tracePt t="108236" x="7402513" y="4768850"/>
          <p14:tracePt t="108267" x="7402513" y="4759325"/>
          <p14:tracePt t="108287" x="7402513" y="4751388"/>
          <p14:tracePt t="108316" x="7402513" y="4741863"/>
          <p14:tracePt t="108339" x="7402513" y="4732338"/>
          <p14:tracePt t="108372" x="7402513" y="4724400"/>
          <p14:tracePt t="108883" x="7394575" y="4724400"/>
          <p14:tracePt t="109900" x="7402513" y="4724400"/>
          <p14:tracePt t="109956" x="7412038" y="4724400"/>
          <p14:tracePt t="109964" x="7419975" y="4724400"/>
          <p14:tracePt t="109971" x="7429500" y="4724400"/>
          <p14:tracePt t="109995" x="7439025" y="4724400"/>
          <p14:tracePt t="110171" x="7446963" y="4732338"/>
          <p14:tracePt t="110188" x="7446963" y="4741863"/>
          <p14:tracePt t="110196" x="7456488" y="4741863"/>
          <p14:tracePt t="110204" x="7466013" y="4751388"/>
          <p14:tracePt t="110227" x="7466013" y="4759325"/>
          <p14:tracePt t="110260" x="7466013" y="4768850"/>
          <p14:tracePt t="110339" x="7466013" y="4776788"/>
          <p14:tracePt t="110364" x="7466013" y="4786313"/>
          <p14:tracePt t="110387" x="7466013" y="4795838"/>
          <p14:tracePt t="110428" x="7466013" y="4803775"/>
          <p14:tracePt t="110851" x="7466013" y="4795838"/>
          <p14:tracePt t="110908" x="7466013" y="4786313"/>
          <p14:tracePt t="110932" x="7456488" y="4776788"/>
          <p14:tracePt t="110956" x="7456488" y="4768850"/>
          <p14:tracePt t="110979" x="7456488" y="4759325"/>
          <p14:tracePt t="110996" x="7456488" y="4751388"/>
          <p14:tracePt t="111027" x="7446963" y="4741863"/>
          <p14:tracePt t="111052" x="7446963" y="4732338"/>
          <p14:tracePt t="111060" x="7446963" y="4724400"/>
          <p14:tracePt t="111084" x="7446963" y="4714875"/>
          <p14:tracePt t="111104" x="7446963" y="4705350"/>
          <p14:tracePt t="111153" x="7446963" y="4697413"/>
          <p14:tracePt t="111244" x="7446963" y="4687888"/>
          <p14:tracePt t="111276" x="7446963" y="4679950"/>
          <p14:tracePt t="111348" x="7446963" y="4670425"/>
          <p14:tracePt t="111364" x="7446963" y="4660900"/>
          <p14:tracePt t="111371" x="7446963" y="4652963"/>
          <p14:tracePt t="111387" x="7446963" y="4643438"/>
          <p14:tracePt t="111452" x="7446963" y="4633913"/>
          <p14:tracePt t="111500" x="7446963" y="4616450"/>
          <p14:tracePt t="111523" x="7439025" y="4608513"/>
          <p14:tracePt t="111556" x="7439025" y="4589463"/>
          <p14:tracePt t="111579" x="7439025" y="4581525"/>
          <p14:tracePt t="111611" x="7429500" y="4572000"/>
          <p14:tracePt t="111644" x="7429500" y="4562475"/>
          <p14:tracePt t="111651" x="7429500" y="4554538"/>
          <p14:tracePt t="111676" x="7429500" y="4545013"/>
          <p14:tracePt t="111676" x="7429500" y="4537075"/>
          <p14:tracePt t="111688" x="7429500" y="4518025"/>
          <p14:tracePt t="111705" x="7429500" y="4500563"/>
          <p14:tracePt t="111721" x="7429500" y="4483100"/>
          <p14:tracePt t="111738" x="7429500" y="4473575"/>
          <p14:tracePt t="111788" x="7429500" y="4465638"/>
          <p14:tracePt t="112244" x="7429500" y="4446588"/>
          <p14:tracePt t="112355" x="7429500" y="4438650"/>
          <p14:tracePt t="112379" x="7429500" y="4429125"/>
          <p14:tracePt t="112427" x="7429500" y="4419600"/>
          <p14:tracePt t="112643" x="7429500" y="4411663"/>
          <p14:tracePt t="112663" x="7429500" y="4402138"/>
          <p14:tracePt t="112663" x="7429500" y="4394200"/>
          <p14:tracePt t="112756" x="7429500" y="4384675"/>
          <p14:tracePt t="112883" x="7429500" y="4375150"/>
          <p14:tracePt t="112908" x="7429500" y="4367213"/>
          <p14:tracePt t="112923" x="7429500" y="4357688"/>
          <p14:tracePt t="112928" x="7429500" y="4348163"/>
          <p14:tracePt t="112971" x="7429500" y="4340225"/>
          <p14:tracePt t="113004" x="7429500" y="4330700"/>
          <p14:tracePt t="113019" x="7429500" y="4322763"/>
          <p14:tracePt t="113091" x="7429500" y="4313238"/>
          <p14:tracePt t="113123" x="7429500" y="4303713"/>
          <p14:tracePt t="113179" x="7429500" y="4295775"/>
          <p14:tracePt t="113243" x="7429500" y="4286250"/>
          <p14:tracePt t="113299" x="7429500" y="4276725"/>
          <p14:tracePt t="113347" x="7429500" y="4268788"/>
          <p14:tracePt t="113367" x="7429500" y="4259263"/>
          <p14:tracePt t="113399" x="7429500" y="4251325"/>
          <p14:tracePt t="113476" x="7429500" y="4241800"/>
          <p14:tracePt t="113491" x="7429500" y="4232275"/>
          <p14:tracePt t="113515" x="7429500" y="4214813"/>
          <p14:tracePt t="113628" x="7429500" y="4205288"/>
          <p14:tracePt t="113676" x="7429500" y="4197350"/>
          <p14:tracePt t="113732" x="7429500" y="4187825"/>
          <p14:tracePt t="113795" x="7429500" y="4179888"/>
          <p14:tracePt t="113811" x="7429500" y="4170363"/>
          <p14:tracePt t="113859" x="7429500" y="4160838"/>
          <p14:tracePt t="113891" x="7429500" y="4152900"/>
          <p14:tracePt t="113924" x="7429500" y="4143375"/>
          <p14:tracePt t="114019" x="7429500" y="4133850"/>
          <p14:tracePt t="114052" x="7429500" y="4116388"/>
          <p14:tracePt t="114060" x="7439025" y="4116388"/>
          <p14:tracePt t="114091" x="7439025" y="4108450"/>
          <p14:tracePt t="114180" x="7439025" y="4089400"/>
          <p14:tracePt t="114211" x="7439025" y="4081463"/>
          <p14:tracePt t="114307" x="7439025" y="4062413"/>
          <p14:tracePt t="114340" x="7439025" y="4054475"/>
          <p14:tracePt t="114396" x="7439025" y="4044950"/>
          <p14:tracePt t="114411" x="7439025" y="4037013"/>
          <p14:tracePt t="114428" x="7439025" y="4027488"/>
          <p14:tracePt t="114451" x="7439025" y="4017963"/>
          <p14:tracePt t="114475" x="7439025" y="4010025"/>
          <p14:tracePt t="114500" x="7439025" y="4000500"/>
          <p14:tracePt t="114514" x="7439025" y="3990975"/>
          <p14:tracePt t="114532" x="7439025" y="3983038"/>
          <p14:tracePt t="114532" x="7439025" y="3973513"/>
          <p14:tracePt t="114563" x="7439025" y="3965575"/>
          <p14:tracePt t="114588" x="7439025" y="3956050"/>
          <p14:tracePt t="116220" x="7439025" y="3973513"/>
          <p14:tracePt t="116284" x="7439025" y="3983038"/>
          <p14:tracePt t="116308" x="7439025" y="3990975"/>
          <p14:tracePt t="116318" x="7439025" y="4000500"/>
          <p14:tracePt t="116330" x="7439025" y="4010025"/>
          <p14:tracePt t="116348" x="7439025" y="4017963"/>
          <p14:tracePt t="116348" x="7439025" y="4037013"/>
          <p14:tracePt t="116364" x="7439025" y="4054475"/>
          <p14:tracePt t="116380" x="7439025" y="4062413"/>
          <p14:tracePt t="116397" x="7439025" y="4071938"/>
          <p14:tracePt t="116414" x="7439025" y="4089400"/>
          <p14:tracePt t="116460" x="7439025" y="4098925"/>
          <p14:tracePt t="116468" x="7439025" y="4108450"/>
          <p14:tracePt t="116499" x="7439025" y="4116388"/>
          <p14:tracePt t="116507" x="7439025" y="4125913"/>
          <p14:tracePt t="116524" x="7439025" y="4133850"/>
          <p14:tracePt t="116555" x="7446963" y="4152900"/>
          <p14:tracePt t="116579" x="7456488" y="4152900"/>
          <p14:tracePt t="116595" x="7456488" y="4160838"/>
          <p14:tracePt t="116620" x="7456488" y="4170363"/>
          <p14:tracePt t="116628" x="7456488" y="4179888"/>
          <p14:tracePt t="116644" x="7456488" y="4187825"/>
          <p14:tracePt t="116659" x="7456488" y="4197350"/>
          <p14:tracePt t="116670" x="7456488" y="4205288"/>
          <p14:tracePt t="116674" x="7456488" y="4214813"/>
          <p14:tracePt t="116723" x="7456488" y="4224338"/>
          <p14:tracePt t="116748" x="7456488" y="4241800"/>
          <p14:tracePt t="116803" x="7456488" y="4251325"/>
          <p14:tracePt t="116828" x="7456488" y="4259263"/>
          <p14:tracePt t="117107" x="7456488" y="4241800"/>
          <p14:tracePt t="117124" x="7456488" y="4232275"/>
          <p14:tracePt t="117140" x="7456488" y="4224338"/>
          <p14:tracePt t="117155" x="7456488" y="4214813"/>
          <p14:tracePt t="117171" x="7446963" y="4205288"/>
          <p14:tracePt t="117196" x="7446963" y="4197350"/>
          <p14:tracePt t="117299" x="7446963" y="4187825"/>
          <p14:tracePt t="117340" x="7446963" y="4170363"/>
          <p14:tracePt t="117363" x="7439025" y="4160838"/>
          <p14:tracePt t="117380" x="7439025" y="4152900"/>
          <p14:tracePt t="117388" x="7439025" y="4143375"/>
          <p14:tracePt t="117395" x="7429500" y="4143375"/>
          <p14:tracePt t="117419" x="7429500" y="4133850"/>
          <p14:tracePt t="117468" x="7419975" y="4125913"/>
          <p14:tracePt t="117499" x="7419975" y="4116388"/>
          <p14:tracePt t="117508" x="7412038" y="4108450"/>
          <p14:tracePt t="117523" x="7412038" y="4098925"/>
          <p14:tracePt t="117532" x="7402513" y="4098925"/>
          <p14:tracePt t="117533" x="7402513" y="4089400"/>
          <p14:tracePt t="117550" x="7394575" y="4071938"/>
          <p14:tracePt t="117587" x="7385050" y="4062413"/>
          <p14:tracePt t="117635" x="7375525" y="4054475"/>
          <p14:tracePt t="117852" x="7358063" y="4054475"/>
          <p14:tracePt t="117860" x="7358063" y="4062413"/>
          <p14:tracePt t="117916" x="7348538" y="4081463"/>
          <p14:tracePt t="117948" x="7348538" y="4089400"/>
          <p14:tracePt t="117964" x="7348538" y="4098925"/>
          <p14:tracePt t="117964" x="7348538" y="4108450"/>
          <p14:tracePt t="118012" x="7348538" y="4116388"/>
          <p14:tracePt t="118052" x="7348538" y="4125913"/>
          <p14:tracePt t="118060" x="7348538" y="4133850"/>
          <p14:tracePt t="118075" x="7348538" y="4143375"/>
          <p14:tracePt t="118091" x="7348538" y="4152900"/>
          <p14:tracePt t="118100" x="7348538" y="4160838"/>
          <p14:tracePt t="118100" x="7348538" y="4170363"/>
          <p14:tracePt t="118108" x="7348538" y="4179888"/>
          <p14:tracePt t="118117" x="7348538" y="4197350"/>
          <p14:tracePt t="118134" x="7348538" y="4205288"/>
          <p14:tracePt t="118150" x="7348538" y="4224338"/>
          <p14:tracePt t="118167" x="7348538" y="4241800"/>
          <p14:tracePt t="118184" x="7348538" y="4251325"/>
          <p14:tracePt t="118201" x="7348538" y="4259263"/>
          <p14:tracePt t="118217" x="7348538" y="4268788"/>
          <p14:tracePt t="118276" x="7348538" y="4276725"/>
          <p14:tracePt t="118299" x="7348538" y="4286250"/>
          <p14:tracePt t="118331" x="7348538" y="4295775"/>
          <p14:tracePt t="118555" x="7348538" y="4276725"/>
          <p14:tracePt t="118572" x="7348538" y="4268788"/>
          <p14:tracePt t="118580" x="7348538" y="4259263"/>
          <p14:tracePt t="118596" x="7348538" y="4251325"/>
          <p14:tracePt t="118608" x="7348538" y="4241800"/>
          <p14:tracePt t="118608" x="7358063" y="4232275"/>
          <p14:tracePt t="118618" x="7358063" y="4214813"/>
          <p14:tracePt t="118635" x="7358063" y="4179888"/>
          <p14:tracePt t="118652" x="7358063" y="4152900"/>
          <p14:tracePt t="118668" x="7358063" y="4108450"/>
          <p14:tracePt t="118685" x="7358063" y="4071938"/>
          <p14:tracePt t="118702" x="7358063" y="4027488"/>
          <p14:tracePt t="120427" x="7323138" y="4017963"/>
          <p14:tracePt t="120436" x="7224713" y="4017963"/>
          <p14:tracePt t="120444" x="7126288" y="4017963"/>
          <p14:tracePt t="120455" x="7018338" y="4017963"/>
          <p14:tracePt t="120456" x="6732588" y="3983038"/>
          <p14:tracePt t="120472" x="6491288" y="3911600"/>
          <p14:tracePt t="120488" x="6323013" y="3867150"/>
          <p14:tracePt t="120506" x="6232525" y="3840163"/>
          <p14:tracePt t="120522" x="6170613" y="3822700"/>
          <p14:tracePt t="120539" x="6081713" y="3822700"/>
          <p14:tracePt t="120556" x="6010275" y="3822700"/>
          <p14:tracePt t="120572" x="5929313" y="3822700"/>
          <p14:tracePt t="120589" x="5830888" y="3822700"/>
          <p14:tracePt t="120605" x="5759450" y="3822700"/>
          <p14:tracePt t="120622" x="5688013" y="3822700"/>
          <p14:tracePt t="120639" x="5643563" y="3840163"/>
          <p14:tracePt t="120655" x="5608638" y="3848100"/>
          <p14:tracePt t="120672" x="5581650" y="3848100"/>
          <p14:tracePt t="120689" x="5537200" y="3857625"/>
          <p14:tracePt t="120705" x="5456238" y="3902075"/>
          <p14:tracePt t="120722" x="5259388" y="4017963"/>
          <p14:tracePt t="120740" x="5081588" y="4089400"/>
          <p14:tracePt t="120756" x="4919663" y="4152900"/>
          <p14:tracePt t="120773" x="4813300" y="4197350"/>
          <p14:tracePt t="120790" x="4732338" y="4232275"/>
          <p14:tracePt t="120806" x="4687888" y="4268788"/>
          <p14:tracePt t="120823" x="4660900" y="4313238"/>
          <p14:tracePt t="120840" x="4625975" y="4384675"/>
          <p14:tracePt t="120856" x="4562475" y="4491038"/>
          <p14:tracePt t="120872" x="4473575" y="4616450"/>
          <p14:tracePt t="120890" x="4384675" y="4741863"/>
          <p14:tracePt t="120906" x="4259263" y="4867275"/>
          <p14:tracePt t="120922" x="4160838" y="4973638"/>
          <p14:tracePt t="120940" x="4125913" y="5037138"/>
          <p14:tracePt t="120957" x="4089400" y="5099050"/>
          <p14:tracePt t="120973" x="4081463" y="5153025"/>
          <p14:tracePt t="120990" x="4062413" y="5232400"/>
          <p14:tracePt t="121007" x="4054475" y="5295900"/>
          <p14:tracePt t="121023" x="4044950" y="5384800"/>
          <p14:tracePt t="121040" x="4037013" y="5465763"/>
          <p14:tracePt t="121057" x="4017963" y="5510213"/>
          <p14:tracePt t="121074" x="4000500" y="5572125"/>
          <p14:tracePt t="121090" x="3990975" y="5599113"/>
          <p14:tracePt t="121107" x="3983038" y="5661025"/>
          <p14:tracePt t="121124" x="3983038" y="5688013"/>
          <p14:tracePt t="121140" x="3973513" y="5724525"/>
          <p14:tracePt t="121157" x="3973513" y="5751513"/>
          <p14:tracePt t="121196" x="3973513" y="5759450"/>
          <p14:tracePt t="121219" x="3973513" y="5768975"/>
          <p14:tracePt t="121235" x="3973513" y="5776913"/>
          <p14:tracePt t="121247" x="3983038" y="5776913"/>
          <p14:tracePt t="121260" x="3983038" y="5786438"/>
          <p14:tracePt t="121283" x="3990975" y="5795963"/>
          <p14:tracePt t="121299" x="3990975" y="5803900"/>
          <p14:tracePt t="121360" x="4000500" y="5803900"/>
          <p14:tracePt t="121380" x="4010025" y="5803900"/>
          <p14:tracePt t="121435" x="4017963" y="5803900"/>
          <p14:tracePt t="121452" x="4037013" y="5803900"/>
          <p14:tracePt t="121460" x="4044950" y="5803900"/>
          <p14:tracePt t="121474" x="4071938" y="5759450"/>
          <p14:tracePt t="121474" x="4081463" y="5724525"/>
          <p14:tracePt t="121491" x="4108450" y="5643563"/>
          <p14:tracePt t="121508" x="4116388" y="5599113"/>
          <p14:tracePt t="121524" x="4116388" y="5545138"/>
          <p14:tracePt t="121540" x="4133850" y="5500688"/>
          <p14:tracePt t="121558" x="4152900" y="5446713"/>
          <p14:tracePt t="121574" x="4160838" y="5394325"/>
          <p14:tracePt t="121591" x="4179888" y="5357813"/>
          <p14:tracePt t="121607" x="4187825" y="5313363"/>
          <p14:tracePt t="121625" x="4197350" y="5251450"/>
          <p14:tracePt t="121641" x="4197350" y="5205413"/>
          <p14:tracePt t="121657" x="4205288" y="5170488"/>
          <p14:tracePt t="121675" x="4205288" y="5126038"/>
          <p14:tracePt t="121692" x="4205288" y="5099050"/>
          <p14:tracePt t="121708" x="4205288" y="5072063"/>
          <p14:tracePt t="121724" x="4205288" y="5054600"/>
          <p14:tracePt t="121742" x="4205288" y="5027613"/>
          <p14:tracePt t="121758" x="4205288" y="5010150"/>
          <p14:tracePt t="121775" x="4205288" y="4991100"/>
          <p14:tracePt t="121791" x="4205288" y="4956175"/>
          <p14:tracePt t="121808" x="4205288" y="4929188"/>
          <p14:tracePt t="121825" x="4205288" y="4902200"/>
          <p14:tracePt t="121841" x="4205288" y="4875213"/>
          <p14:tracePt t="121858" x="4205288" y="4867275"/>
          <p14:tracePt t="121875" x="4205288" y="4840288"/>
          <p14:tracePt t="121892" x="4197350" y="4813300"/>
          <p14:tracePt t="121908" x="4197350" y="4786313"/>
          <p14:tracePt t="121925" x="4179888" y="4751388"/>
          <p14:tracePt t="121942" x="4160838" y="4679950"/>
          <p14:tracePt t="121958" x="4152900" y="4633913"/>
          <p14:tracePt t="121975" x="4152900" y="4581525"/>
          <p14:tracePt t="121992" x="4143375" y="4518025"/>
          <p14:tracePt t="122008" x="4143375" y="4483100"/>
          <p14:tracePt t="122026" x="4143375" y="4438650"/>
          <p14:tracePt t="122042" x="4143375" y="4384675"/>
          <p14:tracePt t="122058" x="4143375" y="4322763"/>
          <p14:tracePt t="122076" x="4143375" y="4276725"/>
          <p14:tracePt t="122092" x="4143375" y="4241800"/>
          <p14:tracePt t="122109" x="4143375" y="4187825"/>
          <p14:tracePt t="122125" x="4143375" y="4152900"/>
          <p14:tracePt t="122142" x="4143375" y="4116388"/>
          <p14:tracePt t="122159" x="4143375" y="4081463"/>
          <p14:tracePt t="122175" x="4143375" y="4037013"/>
          <p14:tracePt t="122192" x="4143375" y="3983038"/>
          <p14:tracePt t="122209" x="4143375" y="3946525"/>
          <p14:tracePt t="122225" x="4143375" y="3919538"/>
          <p14:tracePt t="122242" x="4143375" y="3884613"/>
          <p14:tracePt t="122259" x="4143375" y="3830638"/>
          <p14:tracePt t="122276" x="4143375" y="3786188"/>
          <p14:tracePt t="122293" x="4152900" y="3741738"/>
          <p14:tracePt t="122309" x="4160838" y="3697288"/>
          <p14:tracePt t="122325" x="4170363" y="3652838"/>
          <p14:tracePt t="122342" x="4179888" y="3608388"/>
          <p14:tracePt t="122359" x="4179888" y="3571875"/>
          <p14:tracePt t="122375" x="4187825" y="3536950"/>
          <p14:tracePt t="122392" x="4197350" y="3490913"/>
          <p14:tracePt t="122409" x="4197350" y="3446463"/>
          <p14:tracePt t="122426" x="4205288" y="3411538"/>
          <p14:tracePt t="122442" x="4214813" y="3348038"/>
          <p14:tracePt t="122460" x="4214813" y="3295650"/>
          <p14:tracePt t="122476" x="4232275" y="3241675"/>
          <p14:tracePt t="122493" x="4241800" y="3197225"/>
          <p14:tracePt t="122509" x="4251325" y="3152775"/>
          <p14:tracePt t="122526" x="4251325" y="3108325"/>
          <p14:tracePt t="122543" x="4251325" y="3081338"/>
          <p14:tracePt t="122559" x="4251325" y="3054350"/>
          <p14:tracePt t="122576" x="4268788" y="3009900"/>
          <p14:tracePt t="122593" x="4276725" y="2973388"/>
          <p14:tracePt t="122610" x="4276725" y="2928938"/>
          <p14:tracePt t="122626" x="4276725" y="2884488"/>
          <p14:tracePt t="122643" x="4303713" y="2786063"/>
          <p14:tracePt t="122660" x="4322763" y="2697163"/>
          <p14:tracePt t="122676" x="4340225" y="2625725"/>
          <p14:tracePt t="122694" x="4348163" y="2554288"/>
          <p14:tracePt t="122710" x="4367213" y="2465388"/>
          <p14:tracePt t="122726" x="4384675" y="2393950"/>
          <p14:tracePt t="122744" x="4384675" y="2347913"/>
          <p14:tracePt t="122760" x="4394200" y="2312988"/>
          <p14:tracePt t="122776" x="4394200" y="2295525"/>
          <p14:tracePt t="122794" x="4402138" y="2268538"/>
          <p14:tracePt t="122810" x="4402138" y="2251075"/>
          <p14:tracePt t="122826" x="4402138" y="2214563"/>
          <p14:tracePt t="122844" x="4411663" y="2214563"/>
          <p14:tracePt t="122860" x="4411663" y="2205038"/>
          <p14:tracePt t="123004" x="4411663" y="2214563"/>
          <p14:tracePt t="123012" x="4411663" y="2241550"/>
          <p14:tracePt t="123019" x="4411663" y="2276475"/>
          <p14:tracePt t="123027" x="4411663" y="2312988"/>
          <p14:tracePt t="123030" x="4438650" y="2438400"/>
          <p14:tracePt t="123043" x="4483100" y="2598738"/>
          <p14:tracePt t="123061" x="4554538" y="2795588"/>
          <p14:tracePt t="123077" x="4608513" y="2965450"/>
          <p14:tracePt t="123094" x="4679950" y="3116263"/>
          <p14:tracePt t="123111" x="4714875" y="3259138"/>
          <p14:tracePt t="123128" x="4759325" y="3394075"/>
          <p14:tracePt t="123144" x="4795838" y="3473450"/>
          <p14:tracePt t="123161" x="4803775" y="3581400"/>
          <p14:tracePt t="123177" x="4840288" y="3687763"/>
          <p14:tracePt t="123194" x="4867275" y="3840163"/>
          <p14:tracePt t="123194" x="4894263" y="3919538"/>
          <p14:tracePt t="123212" x="4919663" y="4108450"/>
          <p14:tracePt t="123228" x="4946650" y="4340225"/>
          <p14:tracePt t="123244" x="4983163" y="4562475"/>
          <p14:tracePt t="123261" x="5027613" y="4822825"/>
          <p14:tracePt t="123278" x="5089525" y="5037138"/>
          <p14:tracePt t="123294" x="5153025" y="5259388"/>
          <p14:tracePt t="123311" x="5224463" y="5465763"/>
          <p14:tracePt t="123328" x="5303838" y="5688013"/>
          <p14:tracePt t="123345" x="5419725" y="5894388"/>
          <p14:tracePt t="123361" x="5562600" y="6099175"/>
          <p14:tracePt t="123377" x="5732463" y="6242050"/>
          <p14:tracePt t="123395" x="5956300" y="6348413"/>
          <p14:tracePt t="123412" x="6089650" y="6394450"/>
          <p14:tracePt t="123428" x="6232525" y="6429375"/>
          <p14:tracePt t="123445" x="6375400" y="6483350"/>
          <p14:tracePt t="123461" x="6527800" y="6527800"/>
          <p14:tracePt t="123478" x="6680200" y="6562725"/>
          <p14:tracePt t="123494" x="6796088" y="6599238"/>
          <p14:tracePt t="123512" x="6875463" y="6634163"/>
          <p14:tracePt t="123528" x="6911975" y="6661150"/>
          <p14:tracePt t="123544" x="6929438" y="6661150"/>
          <p14:tracePt t="123562" x="6938963" y="6680200"/>
          <p14:tracePt t="123620" x="6956425" y="6680200"/>
          <p14:tracePt t="123628" x="6965950" y="6680200"/>
          <p14:tracePt t="123645" x="7018338" y="6643688"/>
          <p14:tracePt t="123645" x="7108825" y="6589713"/>
          <p14:tracePt t="123662" x="7170738" y="6554788"/>
          <p14:tracePt t="123678" x="7242175" y="6500813"/>
          <p14:tracePt t="123695" x="7277100" y="6446838"/>
          <p14:tracePt t="123711" x="7323138" y="6348413"/>
          <p14:tracePt t="123729" x="7331075" y="6286500"/>
          <p14:tracePt t="123745" x="7358063" y="6205538"/>
          <p14:tracePt t="123762" x="7375525" y="6153150"/>
          <p14:tracePt t="123779" x="7375525" y="6099175"/>
          <p14:tracePt t="123796" x="7385050" y="6062663"/>
          <p14:tracePt t="123812" x="7385050" y="6037263"/>
          <p14:tracePt t="123829" x="7385050" y="6010275"/>
          <p14:tracePt t="123845" x="7394575" y="5965825"/>
          <p14:tracePt t="123862" x="7394575" y="5929313"/>
          <p14:tracePt t="123879" x="7402513" y="5884863"/>
          <p14:tracePt t="123895" x="7412038" y="5813425"/>
          <p14:tracePt t="123912" x="7419975" y="5768975"/>
          <p14:tracePt t="123929" x="7429500" y="5715000"/>
          <p14:tracePt t="123946" x="7429500" y="5661025"/>
          <p14:tracePt t="123962" x="7429500" y="5634038"/>
          <p14:tracePt t="123962" x="7429500" y="5616575"/>
          <p14:tracePt t="123979" x="7429500" y="5589588"/>
          <p14:tracePt t="123996" x="7429500" y="5545138"/>
          <p14:tracePt t="124013" x="7429500" y="5510213"/>
          <p14:tracePt t="124029" x="7429500" y="5473700"/>
          <p14:tracePt t="124046" x="7429500" y="5429250"/>
          <p14:tracePt t="124062" x="7429500" y="5367338"/>
          <p14:tracePt t="124079" x="7419975" y="5286375"/>
          <p14:tracePt t="124096" x="7412038" y="5224463"/>
          <p14:tracePt t="124113" x="7412038" y="5153025"/>
          <p14:tracePt t="124129" x="7412038" y="5054600"/>
          <p14:tracePt t="124146" x="7412038" y="4946650"/>
          <p14:tracePt t="124163" x="7402513" y="4813300"/>
          <p14:tracePt t="124180" x="7385050" y="4705350"/>
          <p14:tracePt t="124196" x="7385050" y="4625975"/>
          <p14:tracePt t="124212" x="7375525" y="4545013"/>
          <p14:tracePt t="124229" x="7375525" y="4483100"/>
          <p14:tracePt t="124246" x="7375525" y="4438650"/>
          <p14:tracePt t="124263" x="7375525" y="4402138"/>
          <p14:tracePt t="124280" x="7375525" y="4348163"/>
          <p14:tracePt t="124296" x="7375525" y="4313238"/>
          <p14:tracePt t="124313" x="7375525" y="4286250"/>
          <p14:tracePt t="124329" x="7367588" y="4276725"/>
          <p14:tracePt t="124346" x="7367588" y="4251325"/>
          <p14:tracePt t="124507" x="7358063" y="4241800"/>
          <p14:tracePt t="124515" x="7348538" y="4241800"/>
          <p14:tracePt t="124523" x="7340600" y="4241800"/>
          <p14:tracePt t="124536" x="7323138" y="4259263"/>
          <p14:tracePt t="124537" x="7286625" y="4303713"/>
          <p14:tracePt t="124546" x="7180263" y="4419600"/>
          <p14:tracePt t="124564" x="7089775" y="4537075"/>
          <p14:tracePt t="124580" x="7045325" y="4581525"/>
          <p14:tracePt t="124596" x="6983413" y="4652963"/>
          <p14:tracePt t="124614" x="6902450" y="4705350"/>
          <p14:tracePt t="124630" x="6813550" y="4759325"/>
          <p14:tracePt t="124646" x="6688138" y="4803775"/>
          <p14:tracePt t="124664" x="6562725" y="4813300"/>
          <p14:tracePt t="124681" x="6429375" y="4840288"/>
          <p14:tracePt t="124697" x="6286500" y="4840288"/>
          <p14:tracePt t="124714" x="6143625" y="4840288"/>
          <p14:tracePt t="124731" x="5929313" y="4848225"/>
          <p14:tracePt t="124748" x="5803900" y="4857750"/>
          <p14:tracePt t="124764" x="5724525" y="4867275"/>
          <p14:tracePt t="124781" x="5643563" y="4867275"/>
          <p14:tracePt t="124797" x="5562600" y="4867275"/>
          <p14:tracePt t="124814" x="5456238" y="4867275"/>
          <p14:tracePt t="124830" x="5313363" y="4840288"/>
          <p14:tracePt t="124847" x="5170488" y="4786313"/>
          <p14:tracePt t="124864" x="5027613" y="4732338"/>
          <p14:tracePt t="124881" x="4911725" y="4687888"/>
          <p14:tracePt t="124897" x="4840288" y="4660900"/>
          <p14:tracePt t="124915" x="4768850" y="4633913"/>
          <p14:tracePt t="124932" x="4751388" y="4616450"/>
          <p14:tracePt t="124948" x="4697413" y="4589463"/>
          <p14:tracePt t="124965" x="4608513" y="4545013"/>
          <p14:tracePt t="124981" x="4465638" y="4465638"/>
          <p14:tracePt t="124998" x="4330700" y="4402138"/>
          <p14:tracePt t="125014" x="4197350" y="4303713"/>
          <p14:tracePt t="125032" x="4098925" y="4224338"/>
          <p14:tracePt t="125048" x="4054475" y="4179888"/>
          <p14:tracePt t="125064" x="4044950" y="4170363"/>
          <p14:tracePt t="125081" x="4044950" y="4160838"/>
          <p14:tracePt t="125098" x="4027488" y="4152900"/>
          <p14:tracePt t="125115" x="4017963" y="4133850"/>
          <p14:tracePt t="125131" x="4000500" y="4098925"/>
          <p14:tracePt t="125148" x="3990975" y="4098925"/>
          <p14:tracePt t="125165" x="3983038" y="4062413"/>
          <p14:tracePt t="125182" x="3973513" y="4044950"/>
          <p14:tracePt t="125198" x="3965575" y="4017963"/>
          <p14:tracePt t="125215" x="3956050" y="4010025"/>
          <p14:tracePt t="125232" x="3956050" y="3990975"/>
          <p14:tracePt t="125248" x="3956050" y="3965575"/>
          <p14:tracePt t="125265" x="3956050" y="3946525"/>
          <p14:tracePt t="125282" x="3956050" y="3938588"/>
          <p14:tracePt t="125298" x="3956050" y="3919538"/>
          <p14:tracePt t="125315" x="3965575" y="3919538"/>
          <p14:tracePt t="125332" x="3973513" y="3911600"/>
          <p14:tracePt t="125348" x="3983038" y="3902075"/>
          <p14:tracePt t="125365" x="3990975" y="3902075"/>
          <p14:tracePt t="125381" x="3990975" y="3894138"/>
          <p14:tracePt t="125399" x="4010025" y="3894138"/>
          <p14:tracePt t="125507" x="4010025" y="3884613"/>
          <p14:tracePt t="125547" x="4010025" y="3875088"/>
          <p14:tracePt t="125563" x="4000500" y="3875088"/>
          <p14:tracePt t="125568" x="3990975" y="3875088"/>
          <p14:tracePt t="125582" x="3973513" y="3875088"/>
          <p14:tracePt t="125583" x="3956050" y="3875088"/>
          <p14:tracePt t="125599" x="3929063" y="3875088"/>
          <p14:tracePt t="125615" x="3911600" y="3875088"/>
          <p14:tracePt t="125632" x="3902075" y="3875088"/>
          <p14:tracePt t="125649" x="3884613" y="3875088"/>
          <p14:tracePt t="125666" x="3884613" y="3884613"/>
          <p14:tracePt t="125682" x="3875088" y="3884613"/>
          <p14:tracePt t="125699" x="3875088" y="3902075"/>
          <p14:tracePt t="125716" x="3875088" y="3919538"/>
          <p14:tracePt t="125733" x="3875088" y="3938588"/>
          <p14:tracePt t="125749" x="3875088" y="3990975"/>
          <p14:tracePt t="125766" x="3848100" y="4027488"/>
          <p14:tracePt t="125782" x="3848100" y="4081463"/>
          <p14:tracePt t="125799" x="3840163" y="4116388"/>
          <p14:tracePt t="125816" x="3830638" y="4133850"/>
          <p14:tracePt t="125833" x="3830638" y="4143375"/>
          <p14:tracePt t="125867" x="3830638" y="4152900"/>
          <p14:tracePt t="125867" x="3822700" y="4160838"/>
          <p14:tracePt t="125883" x="3822700" y="4170363"/>
          <p14:tracePt t="125900" x="3813175" y="4179888"/>
          <p14:tracePt t="125946" x="3813175" y="4187825"/>
          <p14:tracePt t="125988" x="3813175" y="4197350"/>
          <p14:tracePt t="125995" x="3813175" y="4205288"/>
          <p14:tracePt t="126011" x="3803650" y="4205288"/>
          <p14:tracePt t="126019" x="3803650" y="4214813"/>
          <p14:tracePt t="126028" x="3795713" y="4224338"/>
          <p14:tracePt t="126033" x="3786188" y="4232275"/>
          <p14:tracePt t="126099" x="3786188" y="4241800"/>
          <p14:tracePt t="126115" x="3786188" y="4251325"/>
          <p14:tracePt t="126131" x="3786188" y="4259263"/>
          <p14:tracePt t="126139" x="3786188" y="4268788"/>
          <p14:tracePt t="126147" x="3786188" y="4276725"/>
          <p14:tracePt t="126150" x="3786188" y="4295775"/>
          <p14:tracePt t="126166" x="3786188" y="4313238"/>
          <p14:tracePt t="126183" x="3803650" y="4340225"/>
          <p14:tracePt t="126200" x="3830638" y="4367213"/>
          <p14:tracePt t="126217" x="3857625" y="4384675"/>
          <p14:tracePt t="126234" x="3867150" y="4384675"/>
          <p14:tracePt t="126250" x="3884613" y="4402138"/>
          <p14:tracePt t="126267" x="3884613" y="4411663"/>
          <p14:tracePt t="126284" x="3902075" y="4456113"/>
          <p14:tracePt t="126301" x="3929063" y="4491038"/>
          <p14:tracePt t="126317" x="3956050" y="4537075"/>
          <p14:tracePt t="126334" x="3965575" y="4545013"/>
          <p14:tracePt t="126350" x="3973513" y="4562475"/>
          <p14:tracePt t="126475" x="3973513" y="4572000"/>
          <p14:tracePt t="126491" x="3973513" y="4589463"/>
          <p14:tracePt t="126501" x="3946525" y="4598988"/>
          <p14:tracePt t="126501" x="3929063" y="4616450"/>
          <p14:tracePt t="126517" x="3911600" y="4633913"/>
          <p14:tracePt t="126534" x="3884613" y="4660900"/>
          <p14:tracePt t="126551" x="3857625" y="4687888"/>
          <p14:tracePt t="126567" x="3822700" y="4724400"/>
          <p14:tracePt t="126585" x="3813175" y="4741863"/>
          <p14:tracePt t="126601" x="3803650" y="4759325"/>
          <p14:tracePt t="126617" x="3803650" y="4768850"/>
          <p14:tracePt t="126652" x="3795713" y="4776788"/>
          <p14:tracePt t="126652" x="3795713" y="4786313"/>
          <p14:tracePt t="126667" x="3786188" y="4803775"/>
          <p14:tracePt t="126685" x="3776663" y="4830763"/>
          <p14:tracePt t="126701" x="3768725" y="4848225"/>
          <p14:tracePt t="126717" x="3759200" y="4884738"/>
          <p14:tracePt t="126735" x="3759200" y="4902200"/>
          <p14:tracePt t="126751" x="3759200" y="4938713"/>
          <p14:tracePt t="126768" x="3768725" y="4991100"/>
          <p14:tracePt t="126784" x="3776663" y="5045075"/>
          <p14:tracePt t="126801" x="3803650" y="5089525"/>
          <p14:tracePt t="126818" x="3822700" y="5143500"/>
          <p14:tracePt t="126818" x="3840163" y="5180013"/>
          <p14:tracePt t="126836" x="3840163" y="5214938"/>
          <p14:tracePt t="126852" x="3840163" y="5241925"/>
          <p14:tracePt t="126868" x="3840163" y="5259388"/>
          <p14:tracePt t="126884" x="3840163" y="5268913"/>
          <p14:tracePt t="126902" x="3840163" y="5295900"/>
          <p14:tracePt t="126918" x="3840163" y="5303838"/>
          <p14:tracePt t="126934" x="3840163" y="5313363"/>
          <p14:tracePt t="126952" x="3840163" y="5322888"/>
          <p14:tracePt t="126995" x="3840163" y="5330825"/>
          <p14:tracePt t="127299" x="3875088" y="5286375"/>
          <p14:tracePt t="127307" x="3884613" y="5268913"/>
          <p14:tracePt t="127318" x="3894138" y="5232400"/>
          <p14:tracePt t="127319" x="3929063" y="5153025"/>
          <p14:tracePt t="127336" x="3965575" y="5045075"/>
          <p14:tracePt t="127352" x="3983038" y="4911725"/>
          <p14:tracePt t="127369" x="4010025" y="4776788"/>
          <p14:tracePt t="127386" x="4017963" y="4633913"/>
          <p14:tracePt t="127403" x="4017963" y="4411663"/>
          <p14:tracePt t="127419" x="4017963" y="4241800"/>
          <p14:tracePt t="127437" x="4017963" y="4098925"/>
          <p14:tracePt t="127453" x="4017963" y="3965575"/>
          <p14:tracePt t="127469" x="4017963" y="3848100"/>
          <p14:tracePt t="127486" x="4017963" y="3714750"/>
          <p14:tracePt t="127503" x="4017963" y="3581400"/>
          <p14:tracePt t="127519" x="4017963" y="3446463"/>
          <p14:tracePt t="127536" x="4017963" y="3330575"/>
          <p14:tracePt t="127553" x="4017963" y="3224213"/>
          <p14:tracePt t="127569" x="4027488" y="3125788"/>
          <p14:tracePt t="127586" x="4044950" y="3036888"/>
          <p14:tracePt t="127586" x="4054475" y="2982913"/>
          <p14:tracePt t="127604" x="4062413" y="2911475"/>
          <p14:tracePt t="127620" x="4081463" y="2830513"/>
          <p14:tracePt t="127636" x="4081463" y="2776538"/>
          <p14:tracePt t="127653" x="4098925" y="2724150"/>
          <p14:tracePt t="127670" x="4098925" y="2679700"/>
          <p14:tracePt t="127686" x="4098925" y="2660650"/>
          <p14:tracePt t="127703" x="4098925" y="2643188"/>
          <p14:tracePt t="127747" x="4108450" y="2633663"/>
          <p14:tracePt t="127755" x="4116388" y="2633663"/>
          <p14:tracePt t="127768" x="4116388" y="2625725"/>
          <p14:tracePt t="127964" x="4125913" y="2625725"/>
          <p14:tracePt t="128275" x="4143375" y="2633663"/>
          <p14:tracePt t="128283" x="4170363" y="2633663"/>
          <p14:tracePt t="128292" x="4179888" y="2633663"/>
          <p14:tracePt t="128300" x="4197350" y="2608263"/>
          <p14:tracePt t="128304" x="4197350" y="2581275"/>
          <p14:tracePt t="128321" x="4205288" y="2544763"/>
          <p14:tracePt t="128338" x="4205288" y="2509838"/>
          <p14:tracePt t="128355" x="4224338" y="2446338"/>
          <p14:tracePt t="128371" x="4224338" y="2393950"/>
          <p14:tracePt t="128388" x="4251325" y="2339975"/>
          <p14:tracePt t="128405" x="4251325" y="2303463"/>
          <p14:tracePt t="128421" x="4259263" y="2276475"/>
          <p14:tracePt t="128438" x="4268788" y="2251075"/>
          <p14:tracePt t="128455" x="4276725" y="2214563"/>
          <p14:tracePt t="128471" x="4295775" y="2179638"/>
          <p14:tracePt t="128488" x="4303713" y="2133600"/>
          <p14:tracePt t="128505" x="4313238" y="2098675"/>
          <p14:tracePt t="128522" x="4313238" y="2071688"/>
          <p14:tracePt t="128538" x="4313238" y="2054225"/>
          <p14:tracePt t="128538" x="4313238" y="2036763"/>
          <p14:tracePt t="128556" x="4313238" y="2000250"/>
          <p14:tracePt t="128572" x="4313238" y="1965325"/>
          <p14:tracePt t="128588" x="4313238" y="1928813"/>
          <p14:tracePt t="128605" x="4313238" y="1884363"/>
          <p14:tracePt t="128622" x="4313238" y="1857375"/>
          <p14:tracePt t="128638" x="4313238" y="1839913"/>
          <p14:tracePt t="128655" x="4313238" y="1830388"/>
          <p14:tracePt t="128827" x="4313238" y="1839913"/>
          <p14:tracePt t="128835" x="4313238" y="1857375"/>
          <p14:tracePt t="128843" x="4313238" y="1884363"/>
          <p14:tracePt t="128851" x="4313238" y="1919288"/>
          <p14:tracePt t="128855" x="4313238" y="1982788"/>
          <p14:tracePt t="128872" x="4313238" y="2054225"/>
          <p14:tracePt t="128889" x="4313238" y="2125663"/>
          <p14:tracePt t="128905" x="4322763" y="2214563"/>
          <p14:tracePt t="128922" x="4367213" y="2384425"/>
          <p14:tracePt t="128940" x="4375150" y="2465388"/>
          <p14:tracePt t="128956" x="4394200" y="2536825"/>
          <p14:tracePt t="128973" x="4402138" y="2581275"/>
          <p14:tracePt t="128989" x="4402138" y="2598738"/>
          <p14:tracePt t="129006" x="4402138" y="2608263"/>
          <p14:tracePt t="129179" x="4402138" y="2598738"/>
          <p14:tracePt t="129188" x="4384675" y="2571750"/>
          <p14:tracePt t="129188" x="4367213" y="2562225"/>
          <p14:tracePt t="129206" x="4340225" y="2536825"/>
          <p14:tracePt t="129207" x="4268788" y="2490788"/>
          <p14:tracePt t="129223" x="4224338" y="2455863"/>
          <p14:tracePt t="129239" x="4214813" y="2446338"/>
          <p14:tracePt t="129257" x="4205288" y="2438400"/>
          <p14:tracePt t="129273" x="4205288" y="2428875"/>
          <p14:tracePt t="129289" x="4205288" y="2401888"/>
          <p14:tracePt t="129308" x="4205288" y="2393950"/>
          <p14:tracePt t="129324" x="4205288" y="2384425"/>
          <p14:tracePt t="129444" x="4179888" y="2393950"/>
          <p14:tracePt t="129452" x="4152900" y="2401888"/>
          <p14:tracePt t="129460" x="4108450" y="2419350"/>
          <p14:tracePt t="129473" x="4081463" y="2446338"/>
          <p14:tracePt t="129474" x="3990975" y="2465388"/>
          <p14:tracePt t="129491" x="3919538" y="2490788"/>
          <p14:tracePt t="129507" x="3884613" y="2490788"/>
          <p14:tracePt t="129524" x="3867150" y="2490788"/>
          <p14:tracePt t="129579" x="3857625" y="2490788"/>
          <p14:tracePt t="129587" x="3840163" y="2490788"/>
          <p14:tracePt t="129596" x="3822700" y="2490788"/>
          <p14:tracePt t="129604" x="3795713" y="2490788"/>
          <p14:tracePt t="129607" x="3741738" y="2490788"/>
          <p14:tracePt t="129623" x="3714750" y="2490788"/>
          <p14:tracePt t="129640" x="3705225" y="2490788"/>
          <p14:tracePt t="129763" x="3697288" y="2490788"/>
          <p14:tracePt t="129780" x="3697288" y="2482850"/>
          <p14:tracePt t="129780" x="3697288" y="2465388"/>
          <p14:tracePt t="129791" x="3714750" y="2438400"/>
          <p14:tracePt t="129808" x="3759200" y="2401888"/>
          <p14:tracePt t="129824" x="3813175" y="2374900"/>
          <p14:tracePt t="129841" x="3884613" y="2347913"/>
          <p14:tracePt t="129858" x="3938588" y="2322513"/>
          <p14:tracePt t="129874" x="3956050" y="2303463"/>
          <p14:tracePt t="129891" x="4000500" y="2251075"/>
          <p14:tracePt t="129908" x="4027488" y="2187575"/>
          <p14:tracePt t="129924" x="4037013" y="2160588"/>
          <p14:tracePt t="129941" x="4054475" y="2125663"/>
          <p14:tracePt t="129958" x="4054475" y="2116138"/>
          <p14:tracePt t="129974" x="4062413" y="2098675"/>
          <p14:tracePt t="129991" x="4062413" y="2081213"/>
          <p14:tracePt t="130008" x="4062413" y="2071688"/>
          <p14:tracePt t="130025" x="4062413" y="2054225"/>
          <p14:tracePt t="130042" x="4062413" y="2044700"/>
          <p14:tracePt t="130057" x="4062413" y="2027238"/>
          <p14:tracePt t="130075" x="4062413" y="2000250"/>
          <p14:tracePt t="130092" x="4062413" y="1990725"/>
          <p14:tracePt t="130188" x="4037013" y="1990725"/>
          <p14:tracePt t="130196" x="4000500" y="2036763"/>
          <p14:tracePt t="130203" x="3929063" y="2081213"/>
          <p14:tracePt t="130209" x="3875088" y="2108200"/>
          <p14:tracePt t="130225" x="3822700" y="2143125"/>
          <p14:tracePt t="130226" x="3705225" y="2187575"/>
          <p14:tracePt t="130242" x="3660775" y="2205038"/>
          <p14:tracePt t="130258" x="3616325" y="2224088"/>
          <p14:tracePt t="130274" x="3608388" y="2224088"/>
          <p14:tracePt t="130427" x="3625850" y="2232025"/>
          <p14:tracePt t="130435" x="3633788" y="2241550"/>
          <p14:tracePt t="130443" x="3660775" y="2259013"/>
          <p14:tracePt t="130449" x="3687763" y="2268538"/>
          <p14:tracePt t="130459" x="3759200" y="2374900"/>
          <p14:tracePt t="130476" x="3786188" y="2438400"/>
          <p14:tracePt t="130492" x="3803650" y="2509838"/>
          <p14:tracePt t="130509" x="3803650" y="2589213"/>
          <p14:tracePt t="130526" x="3803650" y="2652713"/>
          <p14:tracePt t="130542" x="3786188" y="2714625"/>
          <p14:tracePt t="130559" x="3768725" y="2759075"/>
          <p14:tracePt t="130576" x="3732213" y="2803525"/>
          <p14:tracePt t="130592" x="3732213" y="2847975"/>
          <p14:tracePt t="130609" x="3732213" y="2867025"/>
          <p14:tracePt t="130651" x="3732213" y="2874963"/>
          <p14:tracePt t="130715" x="3732213" y="2884488"/>
          <p14:tracePt t="130723" x="3732213" y="2894013"/>
          <p14:tracePt t="130733" x="3732213" y="2911475"/>
          <p14:tracePt t="130739" x="3741738" y="2946400"/>
          <p14:tracePt t="130742" x="3768725" y="3017838"/>
          <p14:tracePt t="130760" x="3795713" y="3108325"/>
          <p14:tracePt t="130776" x="3803650" y="3197225"/>
          <p14:tracePt t="130793" x="3830638" y="3276600"/>
          <p14:tracePt t="130809" x="3848100" y="3303588"/>
          <p14:tracePt t="130827" x="3848100" y="3313113"/>
          <p14:tracePt t="131188" x="3857625" y="3303588"/>
          <p14:tracePt t="131196" x="3867150" y="3276600"/>
          <p14:tracePt t="131201" x="3894138" y="3241675"/>
          <p14:tracePt t="131210" x="3911600" y="3116263"/>
          <p14:tracePt t="131227" x="3919538" y="3027363"/>
          <p14:tracePt t="131244" x="3938588" y="2938463"/>
          <p14:tracePt t="131261" x="3938588" y="2830513"/>
          <p14:tracePt t="131278" x="3938588" y="2724150"/>
          <p14:tracePt t="131294" x="3938588" y="2633663"/>
          <p14:tracePt t="131311" x="3956050" y="2589213"/>
          <p14:tracePt t="131328" x="3965575" y="2554288"/>
          <p14:tracePt t="131451" x="3956050" y="2581275"/>
          <p14:tracePt t="131459" x="3938588" y="2608263"/>
          <p14:tracePt t="131466" x="3902075" y="2670175"/>
          <p14:tracePt t="131477" x="3884613" y="2732088"/>
          <p14:tracePt t="131495" x="3848100" y="2786063"/>
          <p14:tracePt t="131511" x="3848100" y="2840038"/>
          <p14:tracePt t="131527" x="3848100" y="2884488"/>
          <p14:tracePt t="131545" x="3848100" y="2938463"/>
          <p14:tracePt t="131561" x="3848100" y="2990850"/>
          <p14:tracePt t="131577" x="3848100" y="3044825"/>
          <p14:tracePt t="131595" x="3822700" y="3187700"/>
          <p14:tracePt t="131612" x="3813175" y="3276600"/>
          <p14:tracePt t="131627" x="3786188" y="3375025"/>
          <p14:tracePt t="131645" x="3768725" y="3465513"/>
          <p14:tracePt t="131661" x="3741738" y="3527425"/>
          <p14:tracePt t="131677" x="3741738" y="3571875"/>
          <p14:tracePt t="131695" x="3741738" y="3598863"/>
          <p14:tracePt t="131711" x="3732213" y="3633788"/>
          <p14:tracePt t="131728" x="3724275" y="3660775"/>
          <p14:tracePt t="131744" x="3724275" y="3670300"/>
          <p14:tracePt t="131762" x="3724275" y="3679825"/>
          <p14:tracePt t="131778" x="3724275" y="3687763"/>
          <p14:tracePt t="131819" x="3732213" y="3687763"/>
          <p14:tracePt t="131900" x="3732213" y="3697288"/>
          <p14:tracePt t="131907" x="3741738" y="3705225"/>
          <p14:tracePt t="131940" x="3741738" y="3714750"/>
          <p14:tracePt t="132020" x="3751263" y="3714750"/>
          <p14:tracePt t="132028" x="3759200" y="3714750"/>
          <p14:tracePt t="132084" x="3768725" y="3724275"/>
          <p14:tracePt t="132803" x="3768725" y="3732213"/>
          <p14:tracePt t="132812" x="3759200" y="3732213"/>
          <p14:tracePt t="132812" x="3741738" y="3732213"/>
          <p14:tracePt t="132820" x="0" y="0"/>
        </p14:tracePtLst>
        <p14:tracePtLst>
          <p14:tracePt t="134266" x="7018338" y="5340350"/>
          <p14:tracePt t="134372" x="7010400" y="5330825"/>
          <p14:tracePt t="134379" x="6946900" y="5322888"/>
          <p14:tracePt t="134388" x="6884988" y="5313363"/>
          <p14:tracePt t="134391" x="6796088" y="5268913"/>
          <p14:tracePt t="134400" x="6589713" y="5232400"/>
          <p14:tracePt t="134417" x="6348413" y="5187950"/>
          <p14:tracePt t="134433" x="6153150" y="5170488"/>
          <p14:tracePt t="134450" x="5956300" y="5160963"/>
          <p14:tracePt t="134450" x="5875338" y="5160963"/>
          <p14:tracePt t="134467" x="5741988" y="5160963"/>
          <p14:tracePt t="134483" x="5634038" y="5143500"/>
          <p14:tracePt t="134501" x="5537200" y="5133975"/>
          <p14:tracePt t="134517" x="5419725" y="5099050"/>
          <p14:tracePt t="134533" x="5340350" y="5089525"/>
          <p14:tracePt t="134551" x="5286375" y="5081588"/>
          <p14:tracePt t="134567" x="5224463" y="5072063"/>
          <p14:tracePt t="134584" x="5197475" y="5062538"/>
          <p14:tracePt t="134600" x="5160963" y="5062538"/>
          <p14:tracePt t="134617" x="5133975" y="5062538"/>
          <p14:tracePt t="134634" x="5099050" y="5054600"/>
          <p14:tracePt t="134650" x="4991100" y="5018088"/>
          <p14:tracePt t="134668" x="4902200" y="4991100"/>
          <p14:tracePt t="134684" x="4786313" y="4965700"/>
          <p14:tracePt t="134700" x="4741863" y="4946650"/>
          <p14:tracePt t="134718" x="4705350" y="4946650"/>
          <p14:tracePt t="134787" x="4697413" y="4946650"/>
          <p14:tracePt t="134795" x="4687888" y="4946650"/>
          <p14:tracePt t="134801" x="4679950" y="4956175"/>
          <p14:tracePt t="134817" x="4670425" y="4973638"/>
          <p14:tracePt t="134817" x="4625975" y="5010150"/>
          <p14:tracePt t="134835" x="4572000" y="5045075"/>
          <p14:tracePt t="134835" x="4545013" y="5062538"/>
          <p14:tracePt t="134852" x="4500563" y="5089525"/>
          <p14:tracePt t="134867" x="4465638" y="5116513"/>
          <p14:tracePt t="134885" x="4446588" y="5126038"/>
          <p14:tracePt t="134901" x="4438650" y="5143500"/>
          <p14:tracePt t="134917" x="4438650" y="5170488"/>
          <p14:tracePt t="134935" x="4438650" y="5187950"/>
          <p14:tracePt t="134951" x="4438650" y="5205413"/>
          <p14:tracePt t="134967" x="4419600" y="5241925"/>
          <p14:tracePt t="134984" x="4411663" y="5259388"/>
          <p14:tracePt t="135001" x="4402138" y="5295900"/>
          <p14:tracePt t="135017" x="4384675" y="5322888"/>
          <p14:tracePt t="135035" x="4375150" y="5348288"/>
          <p14:tracePt t="135052" x="4375150" y="5357813"/>
          <p14:tracePt t="135068" x="4375150" y="5375275"/>
          <p14:tracePt t="135084" x="4375150" y="5402263"/>
          <p14:tracePt t="135102" x="4375150" y="5429250"/>
          <p14:tracePt t="135118" x="4375150" y="5456238"/>
          <p14:tracePt t="135134" x="4367213" y="5491163"/>
          <p14:tracePt t="135152" x="4348163" y="5510213"/>
          <p14:tracePt t="135168" x="4330700" y="5545138"/>
          <p14:tracePt t="135185" x="4313238" y="5562600"/>
          <p14:tracePt t="135202" x="4286250" y="5589588"/>
          <p14:tracePt t="135218" x="4276725" y="5626100"/>
          <p14:tracePt t="135235" x="4276725" y="5643563"/>
          <p14:tracePt t="135275" x="4268788" y="5653088"/>
          <p14:tracePt t="135539" x="4259263" y="5653088"/>
          <p14:tracePt t="135572" x="4251325" y="5643563"/>
          <p14:tracePt t="135587" x="4232275" y="5626100"/>
          <p14:tracePt t="135595" x="4232275" y="5616575"/>
          <p14:tracePt t="135603" x="4232275" y="5608638"/>
          <p14:tracePt t="135603" x="4232275" y="5599113"/>
          <p14:tracePt t="135620" x="4232275" y="5589588"/>
          <p14:tracePt t="135636" x="4214813" y="5572125"/>
          <p14:tracePt t="135652" x="4214813" y="5562600"/>
          <p14:tracePt t="135669" x="4205288" y="5554663"/>
          <p14:tracePt t="135716" x="4205288" y="5545138"/>
          <p14:tracePt t="135739" x="4205288" y="5537200"/>
          <p14:tracePt t="135755" x="4197350" y="5510213"/>
          <p14:tracePt t="135812" x="4197350" y="5500688"/>
          <p14:tracePt t="135835" x="4187825" y="5500688"/>
          <p14:tracePt t="135844" x="4187825" y="5491163"/>
          <p14:tracePt t="135867" x="4187825" y="5483225"/>
          <p14:tracePt t="135884" x="4187825" y="5473700"/>
          <p14:tracePt t="135900" x="4179888" y="5456238"/>
          <p14:tracePt t="135947" x="4179888" y="5446713"/>
          <p14:tracePt t="135971" x="4179888" y="5438775"/>
          <p14:tracePt t="135996" x="4170363" y="5419725"/>
          <p14:tracePt t="136019" x="4170363" y="5411788"/>
          <p14:tracePt t="136028" x="4170363" y="5402263"/>
          <p14:tracePt t="136067" x="4170363" y="5394325"/>
          <p14:tracePt t="136077" x="4170363" y="5384800"/>
          <p14:tracePt t="136091" x="4170363" y="5375275"/>
          <p14:tracePt t="136124" x="4170363" y="5367338"/>
          <p14:tracePt t="136139" x="4170363" y="5357813"/>
          <p14:tracePt t="136156" x="4160838" y="5348288"/>
          <p14:tracePt t="136156" x="4160838" y="5340350"/>
          <p14:tracePt t="136196" x="4160838" y="5330825"/>
          <p14:tracePt t="136211" x="4152900" y="5322888"/>
          <p14:tracePt t="136221" x="4152900" y="5313363"/>
          <p14:tracePt t="136237" x="4152900" y="5303838"/>
          <p14:tracePt t="136238" x="4152900" y="5295900"/>
          <p14:tracePt t="136254" x="4152900" y="5268913"/>
          <p14:tracePt t="136291" x="4152900" y="5259388"/>
          <p14:tracePt t="136307" x="4152900" y="5251450"/>
          <p14:tracePt t="136371" x="4152900" y="5241925"/>
          <p14:tracePt t="136395" x="4152900" y="5232400"/>
          <p14:tracePt t="136411" x="4152900" y="5214938"/>
          <p14:tracePt t="136435" x="4152900" y="5205413"/>
          <p14:tracePt t="136451" x="4152900" y="5197475"/>
          <p14:tracePt t="136459" x="4152900" y="5187950"/>
          <p14:tracePt t="136475" x="4160838" y="5180013"/>
          <p14:tracePt t="136491" x="4160838" y="5170488"/>
          <p14:tracePt t="136504" x="4160838" y="5160963"/>
          <p14:tracePt t="136504" x="4160838" y="5153025"/>
          <p14:tracePt t="136521" x="4170363" y="5133975"/>
          <p14:tracePt t="136537" x="4170363" y="5126038"/>
          <p14:tracePt t="136571" x="4170363" y="5116513"/>
          <p14:tracePt t="136635" x="4179888" y="5116513"/>
          <p14:tracePt t="136643" x="4187825" y="5116513"/>
          <p14:tracePt t="136643" x="4197350" y="5116513"/>
          <p14:tracePt t="136655" x="4205288" y="5170488"/>
          <p14:tracePt t="136671" x="4205288" y="5224463"/>
          <p14:tracePt t="136688" x="4214813" y="5268913"/>
          <p14:tracePt t="136705" x="4224338" y="5303838"/>
          <p14:tracePt t="136722" x="4224338" y="5348288"/>
          <p14:tracePt t="136738" x="4224338" y="5402263"/>
          <p14:tracePt t="136755" x="4224338" y="5438775"/>
          <p14:tracePt t="136772" x="4224338" y="5456238"/>
          <p14:tracePt t="136875" x="4224338" y="5465763"/>
          <p14:tracePt t="136891" x="4214813" y="5465763"/>
          <p14:tracePt t="136911" x="4205288" y="5446713"/>
          <p14:tracePt t="136912" x="4205288" y="5429250"/>
          <p14:tracePt t="136922" x="4187825" y="5394325"/>
          <p14:tracePt t="136938" x="4179888" y="5330825"/>
          <p14:tracePt t="136956" x="4179888" y="5295900"/>
          <p14:tracePt t="136972" x="4170363" y="5251450"/>
          <p14:tracePt t="136988" x="4152900" y="5214938"/>
          <p14:tracePt t="137005" x="4152900" y="5180013"/>
          <p14:tracePt t="137022" x="4143375" y="5143500"/>
          <p14:tracePt t="137038" x="4125913" y="5099050"/>
          <p14:tracePt t="137055" x="4125913" y="5072063"/>
          <p14:tracePt t="137072" x="4116388" y="5054600"/>
          <p14:tracePt t="137089" x="4108450" y="5018088"/>
          <p14:tracePt t="137105" x="4098925" y="4983163"/>
          <p14:tracePt t="137123" x="4098925" y="4956175"/>
          <p14:tracePt t="137139" x="4089400" y="4911725"/>
          <p14:tracePt t="137156" x="4089400" y="4867275"/>
          <p14:tracePt t="137172" x="4089400" y="4822825"/>
          <p14:tracePt t="137189" x="4081463" y="4768850"/>
          <p14:tracePt t="137205" x="4071938" y="4732338"/>
          <p14:tracePt t="137222" x="4054475" y="4687888"/>
          <p14:tracePt t="137239" x="4054475" y="4660900"/>
          <p14:tracePt t="137256" x="4044950" y="4633913"/>
          <p14:tracePt t="137272" x="4044950" y="4625975"/>
          <p14:tracePt t="137289" x="4044950" y="4616450"/>
          <p14:tracePt t="137306" x="4044950" y="4608513"/>
          <p14:tracePt t="137322" x="4044950" y="4589463"/>
          <p14:tracePt t="137340" x="4044950" y="4581525"/>
          <p14:tracePt t="137356" x="4044950" y="4562475"/>
          <p14:tracePt t="137372" x="4044950" y="4545013"/>
          <p14:tracePt t="137389" x="4037013" y="4527550"/>
          <p14:tracePt t="137406" x="4037013" y="4510088"/>
          <p14:tracePt t="137423" x="4037013" y="4500563"/>
          <p14:tracePt t="137439" x="4037013" y="4491038"/>
          <p14:tracePt t="137456" x="4037013" y="4483100"/>
          <p14:tracePt t="137491" x="4037013" y="4473575"/>
          <p14:tracePt t="137524" x="4037013" y="4465638"/>
          <p14:tracePt t="137539" x="4037013" y="4456113"/>
          <p14:tracePt t="137547" x="4037013" y="4446588"/>
          <p14:tracePt t="137563" x="4037013" y="4438650"/>
          <p14:tracePt t="137563" x="4037013" y="4429125"/>
          <p14:tracePt t="137573" x="4037013" y="4419600"/>
          <p14:tracePt t="137590" x="4037013" y="4411663"/>
          <p14:tracePt t="137606" x="4037013" y="4402138"/>
          <p14:tracePt t="137623" x="4037013" y="4394200"/>
          <p14:tracePt t="137640" x="4037013" y="4384675"/>
          <p14:tracePt t="137656" x="4037013" y="4367213"/>
          <p14:tracePt t="137673" x="4037013" y="4348163"/>
          <p14:tracePt t="137690" x="4037013" y="4330700"/>
          <p14:tracePt t="137706" x="4037013" y="4303713"/>
          <p14:tracePt t="137724" x="4044950" y="4286250"/>
          <p14:tracePt t="137740" x="4044950" y="4276725"/>
          <p14:tracePt t="137756" x="4044950" y="4251325"/>
          <p14:tracePt t="137774" x="4044950" y="4241800"/>
          <p14:tracePt t="137790" x="4054475" y="4232275"/>
          <p14:tracePt t="137807" x="4054475" y="4205288"/>
          <p14:tracePt t="137823" x="4054475" y="4197350"/>
          <p14:tracePt t="137840" x="4062413" y="4179888"/>
          <p14:tracePt t="137857" x="4062413" y="4170363"/>
          <p14:tracePt t="137873" x="4071938" y="4143375"/>
          <p14:tracePt t="137890" x="4081463" y="4133850"/>
          <p14:tracePt t="137907" x="4089400" y="4116388"/>
          <p14:tracePt t="137924" x="4089400" y="4108450"/>
          <p14:tracePt t="137940" x="4098925" y="4089400"/>
          <p14:tracePt t="137980" x="4108450" y="4071938"/>
          <p14:tracePt t="137996" x="4108450" y="4062413"/>
          <p14:tracePt t="137997" x="4108450" y="4054475"/>
          <p14:tracePt t="138007" x="4116388" y="4054475"/>
          <p14:tracePt t="138024" x="4116388" y="4044950"/>
          <p14:tracePt t="138107" x="4125913" y="4027488"/>
          <p14:tracePt t="138115" x="4133850" y="4027488"/>
          <p14:tracePt t="138132" x="4143375" y="4017963"/>
          <p14:tracePt t="138148" x="4143375" y="4010025"/>
          <p14:tracePt t="138161" x="4143375" y="4000500"/>
          <p14:tracePt t="138187" x="4143375" y="3990975"/>
          <p14:tracePt t="138196" x="4160838" y="3983038"/>
          <p14:tracePt t="138209" x="4160838" y="3973513"/>
          <p14:tracePt t="138224" x="4170363" y="3956050"/>
          <p14:tracePt t="138251" x="4179888" y="3946525"/>
          <p14:tracePt t="138275" x="4179888" y="3929063"/>
          <p14:tracePt t="138299" x="4187825" y="3929063"/>
          <p14:tracePt t="138315" x="4187825" y="3919538"/>
          <p14:tracePt t="138316" x="4197350" y="3919538"/>
          <p14:tracePt t="138325" x="4205288" y="3902075"/>
          <p14:tracePt t="138341" x="4214813" y="3894138"/>
          <p14:tracePt t="138358" x="4214813" y="3875088"/>
          <p14:tracePt t="138395" x="4224338" y="3867150"/>
          <p14:tracePt t="138428" x="4232275" y="3857625"/>
          <p14:tracePt t="138435" x="4232275" y="3848100"/>
          <p14:tracePt t="138443" x="4232275" y="3840163"/>
          <p14:tracePt t="138459" x="4241800" y="3830638"/>
          <p14:tracePt t="138475" x="4251325" y="3813175"/>
          <p14:tracePt t="138507" x="4259263" y="3803650"/>
          <p14:tracePt t="138539" x="4259263" y="3795713"/>
          <p14:tracePt t="138563" x="4268788" y="3786188"/>
          <p14:tracePt t="138587" x="4268788" y="3776663"/>
          <p14:tracePt t="138595" x="4268788" y="3768725"/>
          <p14:tracePt t="138627" x="4268788" y="3759200"/>
          <p14:tracePt t="138636" x="4268788" y="3751263"/>
          <p14:tracePt t="138643" x="4276725" y="3741738"/>
          <p14:tracePt t="138668" x="4276725" y="3732213"/>
          <p14:tracePt t="138683" x="4276725" y="3724275"/>
          <p14:tracePt t="138691" x="4276725" y="3714750"/>
          <p14:tracePt t="138731" x="4276725" y="3705225"/>
          <p14:tracePt t="138740" x="4295775" y="3697288"/>
          <p14:tracePt t="138747" x="4295775" y="3687763"/>
          <p14:tracePt t="138759" x="4295775" y="3679825"/>
          <p14:tracePt t="138775" x="4295775" y="3660775"/>
          <p14:tracePt t="138827" x="4295775" y="3652838"/>
          <p14:tracePt t="138843" x="4303713" y="3643313"/>
          <p14:tracePt t="138852" x="4303713" y="3633788"/>
          <p14:tracePt t="138859" x="4313238" y="3633788"/>
          <p14:tracePt t="138865" x="4313238" y="3625850"/>
          <p14:tracePt t="138875" x="4313238" y="3616325"/>
          <p14:tracePt t="138892" x="4313238" y="3598863"/>
          <p14:tracePt t="138909" x="4313238" y="3589338"/>
          <p14:tracePt t="138926" x="4322763" y="3571875"/>
          <p14:tracePt t="138943" x="4322763" y="3562350"/>
          <p14:tracePt t="138959" x="4322763" y="3544888"/>
          <p14:tracePt t="138976" x="4322763" y="3536950"/>
          <p14:tracePt t="138993" x="4330700" y="3527425"/>
          <p14:tracePt t="139009" x="4340225" y="3509963"/>
          <p14:tracePt t="139026" x="4340225" y="3500438"/>
          <p14:tracePt t="139043" x="4348163" y="3473450"/>
          <p14:tracePt t="139060" x="4348163" y="3465513"/>
          <p14:tracePt t="139076" x="4357688" y="3446463"/>
          <p14:tracePt t="139093" x="4367213" y="3419475"/>
          <p14:tracePt t="139110" x="4375150" y="3394075"/>
          <p14:tracePt t="139126" x="4384675" y="3375025"/>
          <p14:tracePt t="139142" x="4394200" y="3348038"/>
          <p14:tracePt t="139160" x="4394200" y="3330575"/>
          <p14:tracePt t="139176" x="4394200" y="3313113"/>
          <p14:tracePt t="139193" x="4394200" y="3295650"/>
          <p14:tracePt t="139210" x="4394200" y="3276600"/>
          <p14:tracePt t="139226" x="4411663" y="3241675"/>
          <p14:tracePt t="139243" x="4411663" y="3232150"/>
          <p14:tracePt t="139260" x="4411663" y="3214688"/>
          <p14:tracePt t="139276" x="4411663" y="3179763"/>
          <p14:tracePt t="139293" x="4411663" y="3160713"/>
          <p14:tracePt t="139311" x="4411663" y="3133725"/>
          <p14:tracePt t="139327" x="4411663" y="3116263"/>
          <p14:tracePt t="139343" x="4411663" y="3108325"/>
          <p14:tracePt t="139360" x="4411663" y="3089275"/>
          <p14:tracePt t="139377" x="4411663" y="3081338"/>
          <p14:tracePt t="139393" x="4411663" y="3071813"/>
          <p14:tracePt t="139410" x="4411663" y="3062288"/>
          <p14:tracePt t="139427" x="4411663" y="3054350"/>
          <p14:tracePt t="139444" x="4411663" y="3027363"/>
          <p14:tracePt t="139460" x="4411663" y="3017838"/>
          <p14:tracePt t="139477" x="4411663" y="3000375"/>
          <p14:tracePt t="139494" x="4402138" y="2990850"/>
          <p14:tracePt t="139510" x="4402138" y="2982913"/>
          <p14:tracePt t="139564" x="4402138" y="2973388"/>
          <p14:tracePt t="139571" x="4402138" y="2965450"/>
          <p14:tracePt t="139595" x="4402138" y="2955925"/>
          <p14:tracePt t="139619" x="4402138" y="2946400"/>
          <p14:tracePt t="139667" x="4402138" y="2928938"/>
          <p14:tracePt t="139707" x="4402138" y="2919413"/>
          <p14:tracePt t="140099" x="4384675" y="2938463"/>
          <p14:tracePt t="140131" x="4384675" y="2946400"/>
          <p14:tracePt t="140164" x="4384675" y="2955925"/>
          <p14:tracePt t="140179" x="4384675" y="2965450"/>
          <p14:tracePt t="140195" x="4384675" y="2973388"/>
          <p14:tracePt t="140235" x="4384675" y="2982913"/>
          <p14:tracePt t="140251" x="4384675" y="2990850"/>
          <p14:tracePt t="140259" x="4384675" y="3000375"/>
          <p14:tracePt t="140299" x="4384675" y="3009900"/>
          <p14:tracePt t="140315" x="4384675" y="3017838"/>
          <p14:tracePt t="140323" x="4384675" y="3027363"/>
          <p14:tracePt t="140339" x="4384675" y="3036888"/>
          <p14:tracePt t="140347" x="4384675" y="3044825"/>
          <p14:tracePt t="140356" x="4384675" y="3054350"/>
          <p14:tracePt t="140362" x="4384675" y="3062288"/>
          <p14:tracePt t="140378" x="4375150" y="3081338"/>
          <p14:tracePt t="140396" x="4375150" y="3098800"/>
          <p14:tracePt t="140412" x="4375150" y="3108325"/>
          <p14:tracePt t="140429" x="4375150" y="3125788"/>
          <p14:tracePt t="140445" x="4375150" y="3143250"/>
          <p14:tracePt t="140462" x="4375150" y="3160713"/>
          <p14:tracePt t="140479" x="4357688" y="3179763"/>
          <p14:tracePt t="140495" x="4357688" y="3187700"/>
          <p14:tracePt t="140512" x="4357688" y="3205163"/>
          <p14:tracePt t="140529" x="4357688" y="3214688"/>
          <p14:tracePt t="140564" x="4357688" y="3224213"/>
          <p14:tracePt t="140564" x="4357688" y="3241675"/>
          <p14:tracePt t="140580" x="4357688" y="3251200"/>
          <p14:tracePt t="140595" x="4348163" y="3268663"/>
          <p14:tracePt t="140613" x="4348163" y="3276600"/>
          <p14:tracePt t="140629" x="4348163" y="3295650"/>
          <p14:tracePt t="140646" x="4348163" y="3303588"/>
          <p14:tracePt t="140663" x="4348163" y="3322638"/>
          <p14:tracePt t="140679" x="4348163" y="3330575"/>
          <p14:tracePt t="140696" x="4330700" y="3357563"/>
          <p14:tracePt t="140739" x="4330700" y="3375025"/>
          <p14:tracePt t="140744" x="4330700" y="3384550"/>
          <p14:tracePt t="140763" x="4322763" y="3402013"/>
          <p14:tracePt t="140764" x="4322763" y="3411538"/>
          <p14:tracePt t="140780" x="4322763" y="3429000"/>
          <p14:tracePt t="140796" x="4322763" y="3438525"/>
          <p14:tracePt t="140813" x="4322763" y="3455988"/>
          <p14:tracePt t="140829" x="4322763" y="3465513"/>
          <p14:tracePt t="140846" x="4313238" y="3482975"/>
          <p14:tracePt t="140863" x="4313238" y="3509963"/>
          <p14:tracePt t="140880" x="4303713" y="3517900"/>
          <p14:tracePt t="140896" x="4295775" y="3536950"/>
          <p14:tracePt t="140913" x="4295775" y="3544888"/>
          <p14:tracePt t="140930" x="4295775" y="3562350"/>
          <p14:tracePt t="140946" x="4286250" y="3581400"/>
          <p14:tracePt t="140964" x="4276725" y="3589338"/>
          <p14:tracePt t="140980" x="4276725" y="3608388"/>
          <p14:tracePt t="140996" x="4268788" y="3616325"/>
          <p14:tracePt t="141013" x="4268788" y="3633788"/>
          <p14:tracePt t="141030" x="4268788" y="3643313"/>
          <p14:tracePt t="141047" x="4259263" y="3652838"/>
          <p14:tracePt t="141063" x="4251325" y="3670300"/>
          <p14:tracePt t="141080" x="4241800" y="3679825"/>
          <p14:tracePt t="141115" x="4241800" y="3697288"/>
          <p14:tracePt t="141131" x="4232275" y="3697288"/>
          <p14:tracePt t="141147" x="4224338" y="3714750"/>
          <p14:tracePt t="141148" x="4214813" y="3724275"/>
          <p14:tracePt t="141187" x="4214813" y="3732213"/>
          <p14:tracePt t="141220" x="4205288" y="3751263"/>
          <p14:tracePt t="141236" x="4197350" y="3759200"/>
          <p14:tracePt t="141260" x="4187825" y="3768725"/>
          <p14:tracePt t="141267" x="4187825" y="3776663"/>
          <p14:tracePt t="141275" x="4187825" y="3786188"/>
          <p14:tracePt t="141299" x="4179888" y="3786188"/>
          <p14:tracePt t="141299" x="4179888" y="3803650"/>
          <p14:tracePt t="141314" x="4160838" y="3822700"/>
          <p14:tracePt t="141331" x="4152900" y="3840163"/>
          <p14:tracePt t="141347" x="4143375" y="3857625"/>
          <p14:tracePt t="141364" x="4143375" y="3867150"/>
          <p14:tracePt t="141381" x="4133850" y="3875088"/>
          <p14:tracePt t="141397" x="4125913" y="3894138"/>
          <p14:tracePt t="141414" x="4125913" y="3902075"/>
          <p14:tracePt t="141430" x="4108450" y="3929063"/>
          <p14:tracePt t="141467" x="4108450" y="3946525"/>
          <p14:tracePt t="141499" x="4108450" y="3956050"/>
          <p14:tracePt t="141507" x="4098925" y="3956050"/>
          <p14:tracePt t="141522" x="4098925" y="3973513"/>
          <p14:tracePt t="141548" x="4098925" y="3983038"/>
          <p14:tracePt t="141563" x="4098925" y="4000500"/>
          <p14:tracePt t="141571" x="4089400" y="4010025"/>
          <p14:tracePt t="141581" x="4081463" y="4010025"/>
          <p14:tracePt t="141582" x="4081463" y="4027488"/>
          <p14:tracePt t="141598" x="4071938" y="4044950"/>
          <p14:tracePt t="141614" x="4062413" y="4054475"/>
          <p14:tracePt t="141651" x="4062413" y="4062413"/>
          <p14:tracePt t="141671" x="4054475" y="4071938"/>
          <p14:tracePt t="141699" x="4054475" y="4081463"/>
          <p14:tracePt t="141723" x="4054475" y="4089400"/>
          <p14:tracePt t="141755" x="4044950" y="4108450"/>
          <p14:tracePt t="141804" x="4044950" y="4116388"/>
          <p14:tracePt t="141827" x="4037013" y="4133850"/>
          <p14:tracePt t="141852" x="4037013" y="4152900"/>
          <p14:tracePt t="141852" x="4027488" y="4152900"/>
          <p14:tracePt t="141867" x="4027488" y="4160838"/>
          <p14:tracePt t="141867" x="4027488" y="4170363"/>
          <p14:tracePt t="141901" x="4017963" y="4187825"/>
          <p14:tracePt t="141923" x="4017963" y="4197350"/>
          <p14:tracePt t="141923" x="4010025" y="4197350"/>
          <p14:tracePt t="141940" x="4010025" y="4214813"/>
          <p14:tracePt t="141940" x="4000500" y="4224338"/>
          <p14:tracePt t="141971" x="4000500" y="4232275"/>
          <p14:tracePt t="141987" x="3990975" y="4251325"/>
          <p14:tracePt t="142020" x="3990975" y="4259263"/>
          <p14:tracePt t="142027" x="3990975" y="4268788"/>
          <p14:tracePt t="142035" x="3983038" y="4276725"/>
          <p14:tracePt t="142051" x="3973513" y="4295775"/>
          <p14:tracePt t="142067" x="3973513" y="4303713"/>
          <p14:tracePt t="142067" x="3973513" y="4313238"/>
          <p14:tracePt t="142083" x="3965575" y="4340225"/>
          <p14:tracePt t="142100" x="3965575" y="4348163"/>
          <p14:tracePt t="142116" x="3956050" y="4367213"/>
          <p14:tracePt t="142163" x="3956050" y="4375150"/>
          <p14:tracePt t="142179" x="3956050" y="4384675"/>
          <p14:tracePt t="142187" x="3946525" y="4394200"/>
          <p14:tracePt t="142212" x="3946525" y="4402138"/>
          <p14:tracePt t="142219" x="3946525" y="4411663"/>
          <p14:tracePt t="142221" x="3938588" y="4419600"/>
          <p14:tracePt t="142232" x="3938588" y="4438650"/>
          <p14:tracePt t="142249" x="3929063" y="4446588"/>
          <p14:tracePt t="142266" x="3929063" y="4465638"/>
          <p14:tracePt t="142283" x="3929063" y="4473575"/>
          <p14:tracePt t="142340" x="3929063" y="4491038"/>
          <p14:tracePt t="142371" x="3929063" y="4500563"/>
          <p14:tracePt t="142403" x="3911600" y="4518025"/>
          <p14:tracePt t="142435" x="3911600" y="4527550"/>
          <p14:tracePt t="142467" x="3911600" y="4545013"/>
          <p14:tracePt t="142484" x="3911600" y="4554538"/>
          <p14:tracePt t="142499" x="3911600" y="4562475"/>
          <p14:tracePt t="142507" x="3911600" y="4572000"/>
          <p14:tracePt t="142516" x="3911600" y="4581525"/>
          <p14:tracePt t="142516" x="3911600" y="4598988"/>
          <p14:tracePt t="142563" x="3911600" y="4608513"/>
          <p14:tracePt t="142587" x="3911600" y="4616450"/>
          <p14:tracePt t="142603" x="3911600" y="4625975"/>
          <p14:tracePt t="142619" x="3911600" y="4633913"/>
          <p14:tracePt t="142644" x="3911600" y="4643438"/>
          <p14:tracePt t="142651" x="3911600" y="4652963"/>
          <p14:tracePt t="142667" x="3911600" y="4660900"/>
          <p14:tracePt t="142667" x="3911600" y="4679950"/>
          <p14:tracePt t="142684" x="3911600" y="4687888"/>
          <p14:tracePt t="142700" x="3911600" y="4705350"/>
          <p14:tracePt t="142717" x="3911600" y="4714875"/>
          <p14:tracePt t="142779" x="3911600" y="4724400"/>
          <p14:tracePt t="142787" x="3911600" y="4741863"/>
          <p14:tracePt t="142811" x="3911600" y="4751388"/>
          <p14:tracePt t="142819" x="3911600" y="4759325"/>
          <p14:tracePt t="142833" x="3911600" y="4768850"/>
          <p14:tracePt t="142834" x="3919538" y="4786313"/>
          <p14:tracePt t="142850" x="3919538" y="4813300"/>
          <p14:tracePt t="142868" x="3919538" y="4822825"/>
          <p14:tracePt t="142907" x="3919538" y="4840288"/>
          <p14:tracePt t="142931" x="3919538" y="4848225"/>
          <p14:tracePt t="142955" x="3919538" y="4867275"/>
          <p14:tracePt t="142972" x="3919538" y="4875213"/>
          <p14:tracePt t="142987" x="3919538" y="4884738"/>
          <p14:tracePt t="143003" x="3919538" y="4894263"/>
          <p14:tracePt t="143011" x="3919538" y="4902200"/>
          <p14:tracePt t="143027" x="3919538" y="4911725"/>
          <p14:tracePt t="143051" x="3919538" y="4919663"/>
          <p14:tracePt t="143092" x="3919538" y="4929188"/>
          <p14:tracePt t="143116" x="3919538" y="4938713"/>
          <p14:tracePt t="143124" x="3919538" y="4946650"/>
          <p14:tracePt t="143139" x="3919538" y="4956175"/>
          <p14:tracePt t="143140" x="3919538" y="4965700"/>
          <p14:tracePt t="143151" x="3919538" y="4973638"/>
          <p14:tracePt t="143167" x="3919538" y="4983163"/>
          <p14:tracePt t="143184" x="3919538" y="5000625"/>
          <p14:tracePt t="143201" x="3929063" y="5018088"/>
          <p14:tracePt t="143218" x="3938588" y="5027613"/>
          <p14:tracePt t="143234" x="3938588" y="5045075"/>
          <p14:tracePt t="143251" x="3938588" y="5054600"/>
          <p14:tracePt t="143268" x="3938588" y="5062538"/>
          <p14:tracePt t="143285" x="3938588" y="5072063"/>
          <p14:tracePt t="143301" x="3938588" y="5081588"/>
          <p14:tracePt t="143318" x="3946525" y="5081588"/>
          <p14:tracePt t="143335" x="3946525" y="5089525"/>
          <p14:tracePt t="143351" x="3946525" y="5099050"/>
          <p14:tracePt t="143368" x="3946525" y="5108575"/>
          <p14:tracePt t="143385" x="3965575" y="5116513"/>
          <p14:tracePt t="143401" x="3965575" y="5133975"/>
          <p14:tracePt t="143418" x="3973513" y="5143500"/>
          <p14:tracePt t="143435" x="3973513" y="5153025"/>
          <p14:tracePt t="143452" x="3973513" y="5160963"/>
          <p14:tracePt t="143507" x="3973513" y="5180013"/>
          <p14:tracePt t="143532" x="3973513" y="5187950"/>
          <p14:tracePt t="143555" x="3973513" y="5197475"/>
          <p14:tracePt t="143564" x="3990975" y="5205413"/>
          <p14:tracePt t="143579" x="3990975" y="5214938"/>
          <p14:tracePt t="143603" x="3990975" y="5224463"/>
          <p14:tracePt t="143611" x="3990975" y="5232400"/>
          <p14:tracePt t="143627" x="3990975" y="5241925"/>
          <p14:tracePt t="143651" x="3990975" y="5251450"/>
          <p14:tracePt t="143659" x="3990975" y="5259388"/>
          <p14:tracePt t="143667" x="3990975" y="5268913"/>
          <p14:tracePt t="143675" x="3990975" y="5276850"/>
          <p14:tracePt t="143686" x="4000500" y="5295900"/>
          <p14:tracePt t="143723" x="4000500" y="5303838"/>
          <p14:tracePt t="143755" x="4000500" y="5313363"/>
          <p14:tracePt t="143787" x="4000500" y="5322888"/>
          <p14:tracePt t="143795" x="4000500" y="5330825"/>
          <p14:tracePt t="143803" x="4000500" y="5340350"/>
          <p14:tracePt t="143819" x="4000500" y="5348288"/>
          <p14:tracePt t="143820" x="4000500" y="5367338"/>
          <p14:tracePt t="143860" x="4000500" y="5375275"/>
          <p14:tracePt t="143891" x="4000500" y="5394325"/>
          <p14:tracePt t="143923" x="4000500" y="5402263"/>
          <p14:tracePt t="143947" x="4000500" y="5419725"/>
          <p14:tracePt t="143972" x="4000500" y="5429250"/>
          <p14:tracePt t="143987" x="4000500" y="5446713"/>
          <p14:tracePt t="143995" x="4010025" y="5456238"/>
          <p14:tracePt t="144011" x="4017963" y="5456238"/>
          <p14:tracePt t="144043" x="4017963" y="5473700"/>
          <p14:tracePt t="144059" x="4017963" y="5483225"/>
          <p14:tracePt t="144075" x="4017963" y="5500688"/>
          <p14:tracePt t="144082" x="4017963" y="5510213"/>
          <p14:tracePt t="144086" x="4017963" y="5527675"/>
          <p14:tracePt t="144103" x="4017963" y="5562600"/>
          <p14:tracePt t="144120" x="4017963" y="5581650"/>
          <p14:tracePt t="144136" x="4017963" y="5599113"/>
          <p14:tracePt t="144153" x="4017963" y="5626100"/>
          <p14:tracePt t="144170" x="4017963" y="5634038"/>
          <p14:tracePt t="144219" x="4017963" y="5643563"/>
          <p14:tracePt t="144699" x="4017963" y="5653088"/>
          <p14:tracePt t="144723" x="4010025" y="5653088"/>
          <p14:tracePt t="144739" x="4000500" y="5653088"/>
          <p14:tracePt t="144755" x="3990975" y="5653088"/>
          <p14:tracePt t="144763" x="3990975" y="5643563"/>
          <p14:tracePt t="144771" x="3973513" y="5643563"/>
          <p14:tracePt t="144779" x="3956050" y="5626100"/>
          <p14:tracePt t="144787" x="4017963" y="5626100"/>
          <p14:tracePt t="144804" x="4384675" y="5680075"/>
          <p14:tracePt t="144804" x="0" y="0"/>
        </p14:tracePtLst>
        <p14:tracePtLst>
          <p14:tracePt t="145267" x="8001000" y="6500813"/>
          <p14:tracePt t="145275" x="8010525" y="6491288"/>
          <p14:tracePt t="145284" x="8018463" y="6483350"/>
          <p14:tracePt t="145299" x="8027988" y="6483350"/>
          <p14:tracePt t="145311" x="8037513" y="6483350"/>
          <p14:tracePt t="145311" x="8045450" y="6473825"/>
          <p14:tracePt t="145323" x="8062913" y="6465888"/>
          <p14:tracePt t="145348" x="8072438" y="6465888"/>
          <p14:tracePt t="145371" x="8081963" y="6465888"/>
          <p14:tracePt t="145379" x="8081963" y="6456363"/>
          <p14:tracePt t="145403" x="8089900" y="6456363"/>
          <p14:tracePt t="145411" x="8108950" y="6456363"/>
          <p14:tracePt t="145412" x="8116888" y="6456363"/>
          <p14:tracePt t="145422" x="8170863" y="6456363"/>
          <p14:tracePt t="145439" x="8205788" y="6456363"/>
          <p14:tracePt t="145455" x="8224838" y="6446838"/>
          <p14:tracePt t="145472" x="8242300" y="6438900"/>
          <p14:tracePt t="145489" x="8251825" y="6429375"/>
          <p14:tracePt t="145506" x="8251825" y="6419850"/>
          <p14:tracePt t="145522" x="8251825" y="6384925"/>
          <p14:tracePt t="145540" x="8242300" y="6357938"/>
          <p14:tracePt t="145556" x="8188325" y="6276975"/>
          <p14:tracePt t="145572" x="8062913" y="6153150"/>
          <p14:tracePt t="145590" x="7894638" y="6018213"/>
          <p14:tracePt t="145606" x="7759700" y="5894388"/>
          <p14:tracePt t="145622" x="7653338" y="5768975"/>
          <p14:tracePt t="145640" x="7608888" y="5705475"/>
          <p14:tracePt t="145656" x="7589838" y="5680075"/>
          <p14:tracePt t="145673" x="7589838" y="5670550"/>
          <p14:tracePt t="145707" x="7581900" y="5661025"/>
          <p14:tracePt t="145731" x="7581900" y="5653088"/>
          <p14:tracePt t="145739" x="7572375" y="5634038"/>
          <p14:tracePt t="145757" x="7562850" y="5634038"/>
          <p14:tracePt t="145779" x="7554913" y="5626100"/>
          <p14:tracePt t="145796" x="7537450" y="5626100"/>
          <p14:tracePt t="145798" x="7527925" y="5626100"/>
          <p14:tracePt t="145806" x="7500938" y="5626100"/>
          <p14:tracePt t="145823" x="7473950" y="5626100"/>
          <p14:tracePt t="145840" x="7446963" y="5626100"/>
          <p14:tracePt t="145875" x="7439025" y="5626100"/>
          <p14:tracePt t="145907" x="7429500" y="5626100"/>
          <p14:tracePt t="146011" x="7419975" y="5626100"/>
          <p14:tracePt t="146019" x="7412038" y="5626100"/>
          <p14:tracePt t="146028" x="7412038" y="5608638"/>
          <p14:tracePt t="146035" x="7412038" y="5589588"/>
          <p14:tracePt t="146040" x="7412038" y="5562600"/>
          <p14:tracePt t="146056" x="7412038" y="5554663"/>
          <p14:tracePt t="146074" x="7412038" y="5537200"/>
          <p14:tracePt t="146090" x="7419975" y="5500688"/>
          <p14:tracePt t="146107" x="7429500" y="5473700"/>
          <p14:tracePt t="146123" x="7439025" y="5438775"/>
          <p14:tracePt t="146141" x="7456488" y="5411788"/>
          <p14:tracePt t="146157" x="7456488" y="5394325"/>
          <p14:tracePt t="146173" x="7466013" y="5375275"/>
          <p14:tracePt t="146191" x="7473950" y="5348288"/>
          <p14:tracePt t="146207" x="7473950" y="5322888"/>
          <p14:tracePt t="146223" x="7483475" y="5286375"/>
          <p14:tracePt t="146241" x="7483475" y="5276850"/>
          <p14:tracePt t="146257" x="7500938" y="5251450"/>
          <p14:tracePt t="146273" x="7500938" y="5232400"/>
          <p14:tracePt t="146273" x="7510463" y="5224463"/>
          <p14:tracePt t="146292" x="7510463" y="5214938"/>
          <p14:tracePt t="146308" x="7518400" y="5187950"/>
          <p14:tracePt t="146324" x="7527925" y="5170488"/>
          <p14:tracePt t="146340" x="7537450" y="5133975"/>
          <p14:tracePt t="146358" x="7537450" y="5116513"/>
          <p14:tracePt t="146374" x="7545388" y="5108575"/>
          <p14:tracePt t="146390" x="7545388" y="5081588"/>
          <p14:tracePt t="146408" x="7554913" y="5054600"/>
          <p14:tracePt t="146424" x="7562850" y="5037138"/>
          <p14:tracePt t="146441" x="7562850" y="5027613"/>
          <p14:tracePt t="146457" x="7562850" y="5000625"/>
          <p14:tracePt t="146474" x="7572375" y="4965700"/>
          <p14:tracePt t="146491" x="7572375" y="4946650"/>
          <p14:tracePt t="146508" x="7572375" y="4919663"/>
          <p14:tracePt t="146524" x="7572375" y="4911725"/>
          <p14:tracePt t="146541" x="7572375" y="4894263"/>
          <p14:tracePt t="146558" x="7572375" y="4884738"/>
          <p14:tracePt t="146575" x="7572375" y="4867275"/>
          <p14:tracePt t="146591" x="7572375" y="4857750"/>
          <p14:tracePt t="146607" x="7572375" y="4830763"/>
          <p14:tracePt t="146625" x="7572375" y="4803775"/>
          <p14:tracePt t="146641" x="7572375" y="4776788"/>
          <p14:tracePt t="146658" x="7572375" y="4741863"/>
          <p14:tracePt t="146675" x="7572375" y="4687888"/>
          <p14:tracePt t="146691" x="7562850" y="4625975"/>
          <p14:tracePt t="146708" x="7554913" y="4616450"/>
          <p14:tracePt t="146725" x="7545388" y="4572000"/>
          <p14:tracePt t="146742" x="7537450" y="4572000"/>
          <p14:tracePt t="146758" x="7537450" y="4562475"/>
          <p14:tracePt t="146775" x="7537450" y="4554538"/>
          <p14:tracePt t="146792" x="7537450" y="4537075"/>
          <p14:tracePt t="146828" x="7527925" y="4518025"/>
          <p14:tracePt t="146843" x="7527925" y="4510088"/>
          <p14:tracePt t="146844" x="7527925" y="4500563"/>
          <p14:tracePt t="146859" x="7518400" y="4483100"/>
          <p14:tracePt t="146876" x="7510463" y="4465638"/>
          <p14:tracePt t="146892" x="7500938" y="4446588"/>
          <p14:tracePt t="146908" x="7500938" y="4419600"/>
          <p14:tracePt t="146955" x="7491413" y="4411663"/>
          <p14:tracePt t="146958" x="7491413" y="4402138"/>
          <p14:tracePt t="146987" x="7483475" y="4394200"/>
          <p14:tracePt t="147011" x="7483475" y="4384675"/>
          <p14:tracePt t="147019" x="7473950" y="4375150"/>
          <p14:tracePt t="147043" x="7473950" y="4367213"/>
          <p14:tracePt t="147260" x="7473950" y="4375150"/>
          <p14:tracePt t="147267" x="7473950" y="4394200"/>
          <p14:tracePt t="147275" x="7473950" y="4402138"/>
          <p14:tracePt t="147276" x="7473950" y="4429125"/>
          <p14:tracePt t="147293" x="7473950" y="4438650"/>
          <p14:tracePt t="147310" x="7473950" y="4446588"/>
          <p14:tracePt t="147326" x="7473950" y="4465638"/>
          <p14:tracePt t="147342" x="7473950" y="4473575"/>
          <p14:tracePt t="147360" x="7473950" y="4491038"/>
          <p14:tracePt t="147376" x="7483475" y="4518025"/>
          <p14:tracePt t="147392" x="7483475" y="4537075"/>
          <p14:tracePt t="147410" x="7483475" y="4562475"/>
          <p14:tracePt t="147426" x="7483475" y="4589463"/>
          <p14:tracePt t="147443" x="7483475" y="4608513"/>
          <p14:tracePt t="147460" x="7483475" y="4616450"/>
          <p14:tracePt t="147476" x="7483475" y="4625975"/>
          <p14:tracePt t="147493" x="7483475" y="4633913"/>
          <p14:tracePt t="147510" x="7483475" y="4643438"/>
          <p14:tracePt t="147526" x="7483475" y="4660900"/>
          <p14:tracePt t="147543" x="7483475" y="4697413"/>
          <p14:tracePt t="147560" x="7483475" y="4724400"/>
          <p14:tracePt t="147577" x="7483475" y="4751388"/>
          <p14:tracePt t="147593" x="7483475" y="4768850"/>
          <p14:tracePt t="147609" x="7483475" y="4776788"/>
          <p14:tracePt t="147627" x="7483475" y="4803775"/>
          <p14:tracePt t="147644" x="7483475" y="4813300"/>
          <p14:tracePt t="147660" x="7483475" y="4830763"/>
          <p14:tracePt t="147677" x="7483475" y="4848225"/>
          <p14:tracePt t="147694" x="7483475" y="4867275"/>
          <p14:tracePt t="147710" x="7483475" y="4894263"/>
          <p14:tracePt t="147726" x="7483475" y="4911725"/>
          <p14:tracePt t="147744" x="7483475" y="4919663"/>
          <p14:tracePt t="147760" x="7483475" y="4946650"/>
          <p14:tracePt t="147777" x="7483475" y="4956175"/>
          <p14:tracePt t="147793" x="7483475" y="4973638"/>
          <p14:tracePt t="147811" x="7483475" y="5010150"/>
          <p14:tracePt t="147827" x="7483475" y="5045075"/>
          <p14:tracePt t="147843" x="7483475" y="5081588"/>
          <p14:tracePt t="147861" x="7483475" y="5108575"/>
          <p14:tracePt t="147877" x="7483475" y="5126038"/>
          <p14:tracePt t="147893" x="7473950" y="5160963"/>
          <p14:tracePt t="147911" x="7473950" y="5180013"/>
          <p14:tracePt t="147927" x="7456488" y="5214938"/>
          <p14:tracePt t="147944" x="7456488" y="5251450"/>
          <p14:tracePt t="147960" x="7446963" y="5286375"/>
          <p14:tracePt t="147978" x="7439025" y="5330825"/>
          <p14:tracePt t="147994" x="7439025" y="5375275"/>
          <p14:tracePt t="148012" x="7429500" y="5402263"/>
          <p14:tracePt t="148028" x="7419975" y="5419725"/>
          <p14:tracePt t="148044" x="7419975" y="5438775"/>
          <p14:tracePt t="148061" x="7419975" y="5456238"/>
          <p14:tracePt t="148077" x="7412038" y="5473700"/>
          <p14:tracePt t="148095" x="7412038" y="5491163"/>
          <p14:tracePt t="148111" x="7412038" y="5500688"/>
          <p14:tracePt t="148127" x="7412038" y="5518150"/>
          <p14:tracePt t="148145" x="7402513" y="5545138"/>
          <p14:tracePt t="148161" x="7402513" y="5562600"/>
          <p14:tracePt t="148177" x="7402513" y="5599113"/>
          <p14:tracePt t="148195" x="7402513" y="5634038"/>
          <p14:tracePt t="148211" x="7402513" y="5670550"/>
          <p14:tracePt t="148228" x="7394575" y="5697538"/>
          <p14:tracePt t="148245" x="7385050" y="5732463"/>
          <p14:tracePt t="148261" x="7385050" y="5751513"/>
          <p14:tracePt t="148278" x="7375525" y="5786438"/>
          <p14:tracePt t="148295" x="7375525" y="5813425"/>
          <p14:tracePt t="148311" x="7375525" y="5822950"/>
          <p14:tracePt t="148328" x="7367588" y="5840413"/>
          <p14:tracePt t="148345" x="7367588" y="5848350"/>
          <p14:tracePt t="148362" x="7367588" y="5857875"/>
          <p14:tracePt t="148467" x="7367588" y="5867400"/>
          <p14:tracePt t="148499" x="7385050" y="5867400"/>
          <p14:tracePt t="148506" x="7394575" y="5867400"/>
          <p14:tracePt t="148515" x="7402513" y="5867400"/>
          <p14:tracePt t="148523" x="7419975" y="5848350"/>
          <p14:tracePt t="148529" x="7439025" y="5830888"/>
          <p14:tracePt t="148545" x="7456488" y="5795963"/>
          <p14:tracePt t="148562" x="7466013" y="5768975"/>
          <p14:tracePt t="148578" x="7483475" y="5705475"/>
          <p14:tracePt t="148596" x="7491413" y="5670550"/>
          <p14:tracePt t="148612" x="7491413" y="5643563"/>
          <p14:tracePt t="148628" x="7491413" y="5616575"/>
          <p14:tracePt t="148646" x="7491413" y="5572125"/>
          <p14:tracePt t="148662" x="7491413" y="5510213"/>
          <p14:tracePt t="148679" x="7491413" y="5456238"/>
          <p14:tracePt t="148696" x="7491413" y="5419725"/>
          <p14:tracePt t="148712" x="7491413" y="5384800"/>
          <p14:tracePt t="148729" x="7491413" y="5357813"/>
          <p14:tracePt t="148746" x="7483475" y="5357813"/>
          <p14:tracePt t="148787" x="7483475" y="5348288"/>
          <p14:tracePt t="148811" x="7473950" y="5348288"/>
          <p14:tracePt t="148827" x="7466013" y="5330825"/>
          <p14:tracePt t="148835" x="7466013" y="5322888"/>
          <p14:tracePt t="148844" x="7456488" y="5322888"/>
          <p14:tracePt t="148846" x="7456488" y="5295900"/>
          <p14:tracePt t="148862" x="7446963" y="5276850"/>
          <p14:tracePt t="148879" x="7439025" y="5241925"/>
          <p14:tracePt t="148896" x="7439025" y="5232400"/>
          <p14:tracePt t="148913" x="7429500" y="5205413"/>
          <p14:tracePt t="148929" x="7429500" y="5180013"/>
          <p14:tracePt t="148946" x="7429500" y="5160963"/>
          <p14:tracePt t="148963" x="7429500" y="5126038"/>
          <p14:tracePt t="148979" x="7419975" y="5108575"/>
          <p14:tracePt t="148997" x="7419975" y="5099050"/>
          <p14:tracePt t="149013" x="7419975" y="5081588"/>
          <p14:tracePt t="149029" x="7419975" y="5072063"/>
          <p14:tracePt t="149046" x="7419975" y="5045075"/>
          <p14:tracePt t="149063" x="7419975" y="5037138"/>
          <p14:tracePt t="149079" x="7419975" y="5018088"/>
          <p14:tracePt t="149096" x="7419975" y="4991100"/>
          <p14:tracePt t="149113" x="7419975" y="4973638"/>
          <p14:tracePt t="149130" x="7419975" y="4956175"/>
          <p14:tracePt t="149146" x="7419975" y="4919663"/>
          <p14:tracePt t="149164" x="7419975" y="4902200"/>
          <p14:tracePt t="149180" x="7419975" y="4875213"/>
          <p14:tracePt t="149196" x="7419975" y="4848225"/>
          <p14:tracePt t="149213" x="7419975" y="4830763"/>
          <p14:tracePt t="149230" x="7419975" y="4795838"/>
          <p14:tracePt t="149247" x="7419975" y="4786313"/>
          <p14:tracePt t="149263" x="7419975" y="4768850"/>
          <p14:tracePt t="149280" x="7419975" y="4759325"/>
          <p14:tracePt t="149297" x="7419975" y="4741863"/>
          <p14:tracePt t="149313" x="7419975" y="4732338"/>
          <p14:tracePt t="149330" x="7419975" y="4705350"/>
          <p14:tracePt t="149347" x="7419975" y="4697413"/>
          <p14:tracePt t="149364" x="7419975" y="4687888"/>
          <p14:tracePt t="149380" x="7419975" y="4660900"/>
          <p14:tracePt t="149397" x="7419975" y="4652963"/>
          <p14:tracePt t="149414" x="7419975" y="4625975"/>
          <p14:tracePt t="149430" x="7419975" y="4608513"/>
          <p14:tracePt t="149447" x="7419975" y="4589463"/>
          <p14:tracePt t="149464" x="7419975" y="4581525"/>
          <p14:tracePt t="149480" x="7419975" y="4572000"/>
          <p14:tracePt t="149547" x="7419975" y="4562475"/>
          <p14:tracePt t="149563" x="7419975" y="4554538"/>
          <p14:tracePt t="149771" x="7419975" y="4581525"/>
          <p14:tracePt t="149780" x="7419975" y="4589463"/>
          <p14:tracePt t="149788" x="7419975" y="4598988"/>
          <p14:tracePt t="149788" x="7419975" y="4616450"/>
          <p14:tracePt t="149798" x="7419975" y="4633913"/>
          <p14:tracePt t="149814" x="7429500" y="4660900"/>
          <p14:tracePt t="149832" x="7429500" y="4679950"/>
          <p14:tracePt t="149848" x="7429500" y="4697413"/>
          <p14:tracePt t="149864" x="7429500" y="4714875"/>
          <p14:tracePt t="149882" x="7429500" y="4741863"/>
          <p14:tracePt t="149898" x="7429500" y="4751388"/>
          <p14:tracePt t="149915" x="7439025" y="4776788"/>
          <p14:tracePt t="149932" x="7439025" y="4795838"/>
          <p14:tracePt t="149948" x="7446963" y="4813300"/>
          <p14:tracePt t="149965" x="7446963" y="4822825"/>
          <p14:tracePt t="149981" x="7446963" y="4840288"/>
          <p14:tracePt t="149998" x="7446963" y="4857750"/>
          <p14:tracePt t="150015" x="7456488" y="4875213"/>
          <p14:tracePt t="150032" x="7456488" y="4884738"/>
          <p14:tracePt t="150048" x="7466013" y="4911725"/>
          <p14:tracePt t="150065" x="7466013" y="4929188"/>
          <p14:tracePt t="150082" x="7466013" y="4946650"/>
          <p14:tracePt t="150098" x="7466013" y="4973638"/>
          <p14:tracePt t="150115" x="7466013" y="5000625"/>
          <p14:tracePt t="150132" x="7473950" y="5018088"/>
          <p14:tracePt t="150148" x="7473950" y="5045075"/>
          <p14:tracePt t="150165" x="7483475" y="5062538"/>
          <p14:tracePt t="150182" x="7483475" y="5081588"/>
          <p14:tracePt t="150198" x="7491413" y="5108575"/>
          <p14:tracePt t="150215" x="7491413" y="5153025"/>
          <p14:tracePt t="150232" x="7491413" y="5180013"/>
          <p14:tracePt t="150248" x="7491413" y="5224463"/>
          <p14:tracePt t="150265" x="7491413" y="5268913"/>
          <p14:tracePt t="150283" x="7491413" y="5295900"/>
          <p14:tracePt t="150299" x="7491413" y="5330825"/>
          <p14:tracePt t="150315" x="7491413" y="5348288"/>
          <p14:tracePt t="150331" x="7491413" y="5384800"/>
          <p14:tracePt t="150349" x="7491413" y="5402263"/>
          <p14:tracePt t="150365" x="7491413" y="5419725"/>
          <p14:tracePt t="150382" x="7491413" y="5446713"/>
          <p14:tracePt t="150399" x="7491413" y="5473700"/>
          <p14:tracePt t="150416" x="7491413" y="5491163"/>
          <p14:tracePt t="150451" x="7491413" y="5500688"/>
          <p14:tracePt t="150699" x="7491413" y="5473700"/>
          <p14:tracePt t="150707" x="7491413" y="5456238"/>
          <p14:tracePt t="150707" x="7491413" y="5438775"/>
          <p14:tracePt t="150716" x="7491413" y="5402263"/>
          <p14:tracePt t="150733" x="7491413" y="5375275"/>
          <p14:tracePt t="150749" x="7491413" y="5340350"/>
          <p14:tracePt t="150767" x="7491413" y="5313363"/>
          <p14:tracePt t="150783" x="7491413" y="5295900"/>
          <p14:tracePt t="150799" x="7491413" y="5286375"/>
          <p14:tracePt t="150816" x="7491413" y="5268913"/>
          <p14:tracePt t="150834" x="7491413" y="5251450"/>
          <p14:tracePt t="150850" x="7491413" y="5224463"/>
          <p14:tracePt t="150866" x="7491413" y="5170488"/>
          <p14:tracePt t="150884" x="7491413" y="5143500"/>
          <p14:tracePt t="150900" x="7491413" y="5126038"/>
          <p14:tracePt t="150916" x="7491413" y="5108575"/>
          <p14:tracePt t="150933" x="7491413" y="5081588"/>
          <p14:tracePt t="150951" x="7483475" y="5062538"/>
          <p14:tracePt t="150967" x="7483475" y="5054600"/>
          <p14:tracePt t="150983" x="7483475" y="5037138"/>
          <p14:tracePt t="151000" x="7483475" y="5027613"/>
          <p14:tracePt t="151035" x="7483475" y="5010150"/>
          <p14:tracePt t="151067" x="7483475" y="5000625"/>
          <p14:tracePt t="151092" x="7483475" y="4983163"/>
          <p14:tracePt t="151115" x="7483475" y="4973638"/>
          <p14:tracePt t="151131" x="7483475" y="4965700"/>
          <p14:tracePt t="151139" x="7483475" y="4956175"/>
          <p14:tracePt t="151156" x="7483475" y="4946650"/>
          <p14:tracePt t="151187" x="7483475" y="4938713"/>
          <p14:tracePt t="151203" x="7483475" y="4929188"/>
          <p14:tracePt t="151243" x="7483475" y="4919663"/>
          <p14:tracePt t="151251" x="7483475" y="4911725"/>
          <p14:tracePt t="151267" x="7483475" y="4902200"/>
          <p14:tracePt t="151268" x="7483475" y="4894263"/>
          <p14:tracePt t="151284" x="7483475" y="4875213"/>
          <p14:tracePt t="151301" x="7483475" y="4857750"/>
          <p14:tracePt t="151317" x="7483475" y="4848225"/>
          <p14:tracePt t="151334" x="7483475" y="4830763"/>
          <p14:tracePt t="151351" x="7483475" y="4822825"/>
          <p14:tracePt t="151367" x="7483475" y="4813300"/>
          <p14:tracePt t="151384" x="7483475" y="4803775"/>
          <p14:tracePt t="151401" x="7483475" y="4795838"/>
          <p14:tracePt t="151418" x="7483475" y="4768850"/>
          <p14:tracePt t="151434" x="7483475" y="4741863"/>
          <p14:tracePt t="151452" x="7483475" y="4724400"/>
          <p14:tracePt t="151468" x="7483475" y="4714875"/>
          <p14:tracePt t="151484" x="7483475" y="4687888"/>
          <p14:tracePt t="151501" x="7483475" y="4679950"/>
          <p14:tracePt t="151518" x="7483475" y="4670425"/>
          <p14:tracePt t="151534" x="7483475" y="4660900"/>
          <p14:tracePt t="151602" x="7483475" y="4652963"/>
          <p14:tracePt t="151660" x="7483475" y="4643438"/>
          <p14:tracePt t="151667" x="7483475" y="4633913"/>
          <p14:tracePt t="151691" x="7483475" y="4625975"/>
          <p14:tracePt t="151716" x="7483475" y="4616450"/>
          <p14:tracePt t="153163" x="7483475" y="4625975"/>
          <p14:tracePt t="153177" x="7483475" y="4633913"/>
          <p14:tracePt t="153178" x="7483475" y="4652963"/>
          <p14:tracePt t="153188" x="7483475" y="4687888"/>
          <p14:tracePt t="153204" x="7483475" y="4697413"/>
          <p14:tracePt t="153221" x="7483475" y="4714875"/>
          <p14:tracePt t="153238" x="7483475" y="4724400"/>
          <p14:tracePt t="153255" x="7483475" y="4741863"/>
          <p14:tracePt t="153271" x="7483475" y="4751388"/>
          <p14:tracePt t="153288" x="7483475" y="4768850"/>
          <p14:tracePt t="153305" x="7483475" y="4776788"/>
          <p14:tracePt t="153321" x="7483475" y="4786313"/>
          <p14:tracePt t="153338" x="7483475" y="4803775"/>
          <p14:tracePt t="153355" x="7483475" y="4830763"/>
          <p14:tracePt t="153372" x="7483475" y="4840288"/>
          <p14:tracePt t="153388" x="7483475" y="4857750"/>
          <p14:tracePt t="153405" x="7483475" y="4875213"/>
          <p14:tracePt t="153422" x="7483475" y="4902200"/>
          <p14:tracePt t="153438" x="7483475" y="4911725"/>
          <p14:tracePt t="153455" x="7483475" y="4919663"/>
          <p14:tracePt t="153472" x="7483475" y="4938713"/>
          <p14:tracePt t="153524" x="7483475" y="4946650"/>
          <p14:tracePt t="153539" x="7483475" y="4956175"/>
          <p14:tracePt t="153555" x="7483475" y="4965700"/>
          <p14:tracePt t="153561" x="7483475" y="4973638"/>
          <p14:tracePt t="153571" x="7483475" y="4983163"/>
          <p14:tracePt t="153589" x="7483475" y="4991100"/>
          <p14:tracePt t="153605" x="7483475" y="5000625"/>
          <p14:tracePt t="153622" x="7483475" y="5018088"/>
          <p14:tracePt t="153639" x="7483475" y="5037138"/>
          <p14:tracePt t="153656" x="7483475" y="5045075"/>
          <p14:tracePt t="153672" x="7483475" y="5062538"/>
          <p14:tracePt t="153689" x="7473950" y="5081588"/>
          <p14:tracePt t="153706" x="7473950" y="5089525"/>
          <p14:tracePt t="153722" x="7466013" y="5126038"/>
          <p14:tracePt t="153740" x="7466013" y="5153025"/>
          <p14:tracePt t="153756" x="7466013" y="5170488"/>
          <p14:tracePt t="153772" x="7466013" y="5187950"/>
          <p14:tracePt t="153790" x="7466013" y="5205413"/>
          <p14:tracePt t="153827" x="7456488" y="5224463"/>
          <p14:tracePt t="153851" x="7456488" y="5232400"/>
          <p14:tracePt t="153867" x="7446963" y="5241925"/>
          <p14:tracePt t="153878" x="7446963" y="5251450"/>
          <p14:tracePt t="153891" x="7446963" y="5259388"/>
          <p14:tracePt t="153907" x="7446963" y="5276850"/>
          <p14:tracePt t="153923" x="7446963" y="5286375"/>
          <p14:tracePt t="153923" x="7446963" y="5313363"/>
          <p14:tracePt t="153939" x="7439025" y="5348288"/>
          <p14:tracePt t="153956" x="7439025" y="5384800"/>
          <p14:tracePt t="153973" x="7439025" y="5429250"/>
          <p14:tracePt t="153990" x="7439025" y="5465763"/>
          <p14:tracePt t="154006" x="7429500" y="5500688"/>
          <p14:tracePt t="154023" x="7429500" y="5537200"/>
          <p14:tracePt t="154039" x="7419975" y="5554663"/>
          <p14:tracePt t="154057" x="7419975" y="5562600"/>
          <p14:tracePt t="154073" x="7419975" y="5581650"/>
          <p14:tracePt t="154090" x="7419975" y="5589588"/>
          <p14:tracePt t="154106" x="7412038" y="5599113"/>
          <p14:tracePt t="154324" x="7402513" y="5599113"/>
          <p14:tracePt t="154332" x="7394575" y="5599113"/>
          <p14:tracePt t="154332" x="7385050" y="5599113"/>
          <p14:tracePt t="154340" x="7367588" y="5616575"/>
          <p14:tracePt t="154357" x="7348538" y="5616575"/>
          <p14:tracePt t="155349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75" y="188913"/>
            <a:ext cx="3600450" cy="1295400"/>
          </a:xfrm>
        </p:spPr>
        <p:txBody>
          <a:bodyPr/>
          <a:lstStyle/>
          <a:p>
            <a:pPr eaLnBrk="1" hangingPunct="1"/>
            <a:r>
              <a:rPr lang="en-US" altLang="es-ES" sz="2800" smtClean="0">
                <a:solidFill>
                  <a:srgbClr val="FFFF00"/>
                </a:solidFill>
              </a:rPr>
              <a:t>VENAS SAFENAS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25209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679575"/>
            <a:ext cx="2514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42900"/>
            <a:ext cx="18065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17"/>
    </mc:Choice>
    <mc:Fallback>
      <p:transition spd="slow" advTm="51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9" x="6126163" y="5572125"/>
          <p14:tracePt t="1100" x="5991225" y="5572125"/>
          <p14:tracePt t="1108" x="5884863" y="5572125"/>
          <p14:tracePt t="1118" x="5697538" y="5572125"/>
          <p14:tracePt t="1136" x="5527675" y="5599113"/>
          <p14:tracePt t="1152" x="5384800" y="5643563"/>
          <p14:tracePt t="1168" x="5251450" y="5697538"/>
          <p14:tracePt t="1185" x="5126038" y="5776913"/>
          <p14:tracePt t="1202" x="5018088" y="5840413"/>
          <p14:tracePt t="1218" x="4946650" y="5875338"/>
          <p14:tracePt t="1235" x="4875213" y="5919788"/>
          <p14:tracePt t="1251" x="4776788" y="5983288"/>
          <p14:tracePt t="1268" x="4687888" y="6027738"/>
          <p14:tracePt t="1284" x="4581525" y="6072188"/>
          <p14:tracePt t="1302" x="4456113" y="6134100"/>
          <p14:tracePt t="1318" x="4322763" y="6180138"/>
          <p14:tracePt t="1335" x="4160838" y="6251575"/>
          <p14:tracePt t="1351" x="4037013" y="6296025"/>
          <p14:tracePt t="1367" x="3911600" y="6323013"/>
          <p14:tracePt t="1385" x="3786188" y="6357938"/>
          <p14:tracePt t="1401" x="3633788" y="6402388"/>
          <p14:tracePt t="1419" x="3544888" y="6438900"/>
          <p14:tracePt t="1435" x="3455988" y="6456363"/>
          <p14:tracePt t="1452" x="3384550" y="6483350"/>
          <p14:tracePt t="1468" x="3313113" y="6518275"/>
          <p14:tracePt t="1485" x="3268663" y="6527800"/>
          <p14:tracePt t="1501" x="3224213" y="6545263"/>
          <p14:tracePt t="1518" x="3197225" y="6554788"/>
          <p14:tracePt t="1535" x="3152775" y="6581775"/>
          <p14:tracePt t="1552" x="3098800" y="6589713"/>
          <p14:tracePt t="1568" x="3036888" y="6599238"/>
          <p14:tracePt t="1585" x="2911475" y="6616700"/>
          <p14:tracePt t="1602" x="2847975" y="6626225"/>
          <p14:tracePt t="1618" x="2786063" y="6626225"/>
          <p14:tracePt t="1635" x="2741613" y="6634163"/>
          <p14:tracePt t="1652" x="2697163" y="6634163"/>
          <p14:tracePt t="1668" x="2670175" y="6653213"/>
          <p14:tracePt t="1686" x="2625725" y="6653213"/>
          <p14:tracePt t="1702" x="2581275" y="6670675"/>
          <p14:tracePt t="1719" x="2571750" y="6680200"/>
          <p14:tracePt t="1735" x="2571750" y="6697663"/>
          <p14:tracePt t="1752" x="2544763" y="6724650"/>
          <p14:tracePt t="1769" x="2527300" y="6724650"/>
          <p14:tracePt t="1785" x="2509838" y="6732588"/>
          <p14:tracePt t="1803" x="2500313" y="6732588"/>
          <p14:tracePt t="1882" x="2482850" y="6732588"/>
          <p14:tracePt t="1890" x="2455863" y="6732588"/>
          <p14:tracePt t="1899" x="2438400" y="6715125"/>
          <p14:tracePt t="1902" x="2357438" y="6661150"/>
          <p14:tracePt t="1919" x="2251075" y="6589713"/>
          <p14:tracePt t="1935" x="2187575" y="6554788"/>
          <p14:tracePt t="1953" x="2108200" y="6518275"/>
          <p14:tracePt t="1970" x="2089150" y="6500813"/>
          <p14:tracePt t="1986" x="2081213" y="6500813"/>
          <p14:tracePt t="2099" x="2081213" y="6483350"/>
          <p14:tracePt t="2108" x="2081213" y="6456363"/>
          <p14:tracePt t="2109" x="2081213" y="6438900"/>
          <p14:tracePt t="2119" x="2081213" y="6411913"/>
          <p14:tracePt t="2136" x="2081213" y="6394450"/>
          <p14:tracePt t="2153" x="2081213" y="6384925"/>
          <p14:tracePt t="2170" x="2081213" y="6367463"/>
          <p14:tracePt t="2187" x="2081213" y="6357938"/>
          <p14:tracePt t="2203" x="2081213" y="6340475"/>
          <p14:tracePt t="2220" x="2081213" y="6330950"/>
          <p14:tracePt t="2370" x="2089150" y="6323013"/>
          <p14:tracePt t="2442" x="2089150" y="6313488"/>
          <p14:tracePt t="2514" x="2098675" y="6313488"/>
          <p14:tracePt t="2691" x="2108200" y="6313488"/>
          <p14:tracePt t="2706" x="2116138" y="6313488"/>
          <p14:tracePt t="2714" x="2125663" y="6313488"/>
          <p14:tracePt t="2731" x="2143125" y="6303963"/>
          <p14:tracePt t="2738" x="2152650" y="6286500"/>
          <p14:tracePt t="2738" x="2160588" y="6276975"/>
          <p14:tracePt t="2755" x="2170113" y="6242050"/>
          <p14:tracePt t="2771" x="2187575" y="6215063"/>
          <p14:tracePt t="2787" x="2197100" y="6180138"/>
          <p14:tracePt t="2804" x="2214563" y="6161088"/>
          <p14:tracePt t="2821" x="2214563" y="6143625"/>
          <p14:tracePt t="2837" x="2232025" y="6099175"/>
          <p14:tracePt t="2854" x="2232025" y="6072188"/>
          <p14:tracePt t="2871" x="2241550" y="6045200"/>
          <p14:tracePt t="2888" x="2241550" y="6010275"/>
          <p14:tracePt t="2904" x="2251075" y="5983288"/>
          <p14:tracePt t="2921" x="2251075" y="5956300"/>
          <p14:tracePt t="2939" x="2259013" y="5929313"/>
          <p14:tracePt t="2955" x="2259013" y="5919788"/>
          <p14:tracePt t="2971" x="2268538" y="5894388"/>
          <p14:tracePt t="2988" x="2268538" y="5884863"/>
          <p14:tracePt t="3005" x="2268538" y="5867400"/>
          <p14:tracePt t="3021" x="2268538" y="5840413"/>
          <p14:tracePt t="3038" x="2268538" y="5822950"/>
          <p14:tracePt t="3055" x="2268538" y="5803900"/>
          <p14:tracePt t="3071" x="2268538" y="5776913"/>
          <p14:tracePt t="3088" x="2268538" y="5751513"/>
          <p14:tracePt t="3105" x="2268538" y="5715000"/>
          <p14:tracePt t="3121" x="2276475" y="5643563"/>
          <p14:tracePt t="3138" x="2276475" y="5599113"/>
          <p14:tracePt t="3155" x="2276475" y="5572125"/>
          <p14:tracePt t="3172" x="2276475" y="5537200"/>
          <p14:tracePt t="3188" x="2276475" y="5510213"/>
          <p14:tracePt t="3205" x="2276475" y="5465763"/>
          <p14:tracePt t="3222" x="2286000" y="5438775"/>
          <p14:tracePt t="3238" x="2286000" y="5419725"/>
          <p14:tracePt t="3255" x="2286000" y="5402263"/>
          <p14:tracePt t="3272" x="2286000" y="5384800"/>
          <p14:tracePt t="3288" x="2286000" y="5375275"/>
          <p14:tracePt t="3306" x="2286000" y="5357813"/>
          <p14:tracePt t="3346" x="2286000" y="5348288"/>
          <p14:tracePt t="3426" x="2286000" y="5340350"/>
          <p14:tracePt t="3434" x="2286000" y="5330825"/>
          <p14:tracePt t="3450" x="2286000" y="5322888"/>
          <p14:tracePt t="3474" x="2286000" y="5313363"/>
          <p14:tracePt t="3498" x="2286000" y="5303838"/>
          <p14:tracePt t="3506" x="2286000" y="5295900"/>
          <p14:tracePt t="3538" x="2286000" y="5286375"/>
          <p14:tracePt t="3546" x="2286000" y="5276850"/>
          <p14:tracePt t="3562" x="2286000" y="5268913"/>
          <p14:tracePt t="3570" x="2286000" y="5251450"/>
          <p14:tracePt t="3575" x="2286000" y="5232400"/>
          <p14:tracePt t="3589" x="2286000" y="5214938"/>
          <p14:tracePt t="3606" x="2286000" y="5187950"/>
          <p14:tracePt t="3622" x="2286000" y="5170488"/>
          <p14:tracePt t="3639" x="2286000" y="5160963"/>
          <p14:tracePt t="3656" x="2286000" y="5133975"/>
          <p14:tracePt t="3673" x="2286000" y="5116513"/>
          <p14:tracePt t="3689" x="2286000" y="5089525"/>
          <p14:tracePt t="3706" x="2276475" y="5072063"/>
          <p14:tracePt t="3723" x="2276475" y="5054600"/>
          <p14:tracePt t="3739" x="2276475" y="5045075"/>
          <p14:tracePt t="3756" x="2276475" y="5037138"/>
          <p14:tracePt t="3773" x="2276475" y="5018088"/>
          <p14:tracePt t="3789" x="2276475" y="5010150"/>
          <p14:tracePt t="3834" x="2276475" y="5000625"/>
          <p14:tracePt t="3858" x="2268538" y="4983163"/>
          <p14:tracePt t="3867" x="2268538" y="4973638"/>
          <p14:tracePt t="3874" x="2268538" y="4965700"/>
          <p14:tracePt t="3875" x="2268538" y="4946650"/>
          <p14:tracePt t="3891" x="2268538" y="4919663"/>
          <p14:tracePt t="3906" x="2268538" y="4894263"/>
          <p14:tracePt t="3923" x="2268538" y="4857750"/>
          <p14:tracePt t="3940" x="2268538" y="4830763"/>
          <p14:tracePt t="3956" x="2268538" y="4776788"/>
          <p14:tracePt t="3974" x="2268538" y="4741863"/>
          <p14:tracePt t="3990" x="2268538" y="4705350"/>
          <p14:tracePt t="4007" x="2268538" y="4670425"/>
          <p14:tracePt t="4024" x="2268538" y="4643438"/>
          <p14:tracePt t="4040" x="2268538" y="4625975"/>
          <p14:tracePt t="4057" x="2268538" y="4589463"/>
          <p14:tracePt t="4074" x="2268538" y="4554538"/>
          <p14:tracePt t="4090" x="2268538" y="4527550"/>
          <p14:tracePt t="4107" x="2268538" y="4491038"/>
          <p14:tracePt t="4123" x="2268538" y="4456113"/>
          <p14:tracePt t="4140" x="2268538" y="4429125"/>
          <p14:tracePt t="4157" x="2268538" y="4394200"/>
          <p14:tracePt t="4173" x="2268538" y="4367213"/>
          <p14:tracePt t="4191" x="2268538" y="4340225"/>
          <p14:tracePt t="4207" x="2268538" y="4322763"/>
          <p14:tracePt t="4223" x="2268538" y="4303713"/>
          <p14:tracePt t="4241" x="2268538" y="4286250"/>
          <p14:tracePt t="4257" x="2268538" y="4259263"/>
          <p14:tracePt t="4274" x="2268538" y="4232275"/>
          <p14:tracePt t="4291" x="2268538" y="4224338"/>
          <p14:tracePt t="4307" x="2268538" y="4197350"/>
          <p14:tracePt t="4324" x="2268538" y="4179888"/>
          <p14:tracePt t="4340" x="2268538" y="4152900"/>
          <p14:tracePt t="4357" x="2268538" y="4125913"/>
          <p14:tracePt t="4374" x="2268538" y="4108450"/>
          <p14:tracePt t="4390" x="2268538" y="4081463"/>
          <p14:tracePt t="4408" x="2268538" y="4054475"/>
          <p14:tracePt t="4424" x="2268538" y="4027488"/>
          <p14:tracePt t="4440" x="2268538" y="4000500"/>
          <p14:tracePt t="4440" x="2268538" y="3973513"/>
          <p14:tracePt t="4459" x="2268538" y="3946525"/>
          <p14:tracePt t="4475" x="2268538" y="3929063"/>
          <p14:tracePt t="4491" x="2268538" y="3911600"/>
          <p14:tracePt t="4508" x="2268538" y="3884613"/>
          <p14:tracePt t="4525" x="2268538" y="3867150"/>
          <p14:tracePt t="4541" x="2268538" y="3857625"/>
          <p14:tracePt t="4557" x="2268538" y="3840163"/>
          <p14:tracePt t="4575" x="2268538" y="3830638"/>
          <p14:tracePt t="4591" x="2268538" y="3803650"/>
          <p14:tracePt t="4607" x="2268538" y="3786188"/>
          <p14:tracePt t="4624" x="2268538" y="3776663"/>
          <p14:tracePt t="4642" x="2268538" y="3751263"/>
          <p14:tracePt t="4658" x="2268538" y="3732213"/>
          <p14:tracePt t="4674" x="2268538" y="3724275"/>
          <p14:tracePt t="4691" x="2268538" y="3705225"/>
          <p14:tracePt t="4708" x="2268538" y="3679825"/>
          <p14:tracePt t="4724" x="2268538" y="3660775"/>
          <p14:tracePt t="4742" x="2268538" y="3643313"/>
          <p14:tracePt t="4758" x="2268538" y="3625850"/>
          <p14:tracePt t="4775" x="2259013" y="3598863"/>
          <p14:tracePt t="4791" x="2251075" y="3581400"/>
          <p14:tracePt t="4809" x="2251075" y="3554413"/>
          <p14:tracePt t="4825" x="2251075" y="3500438"/>
          <p14:tracePt t="4842" x="2251075" y="3473450"/>
          <p14:tracePt t="4859" x="2241550" y="3429000"/>
          <p14:tracePt t="4875" x="2224088" y="3402013"/>
          <p14:tracePt t="4891" x="2214563" y="3367088"/>
          <p14:tracePt t="4909" x="2214563" y="3357563"/>
          <p14:tracePt t="4925" x="2205038" y="3330575"/>
          <p14:tracePt t="4962" x="2205038" y="3322638"/>
          <p14:tracePt t="4970" x="2205038" y="3313113"/>
          <p14:tracePt t="4977" x="2197100" y="3313113"/>
          <p14:tracePt t="4992" x="2197100" y="3303588"/>
          <p14:tracePt t="5009" x="2197100" y="3286125"/>
          <p14:tracePt t="5026" x="2187575" y="3276600"/>
          <p14:tracePt t="5042" x="2187575" y="3259138"/>
          <p14:tracePt t="5059" x="2187575" y="3241675"/>
          <p14:tracePt t="5076" x="2170113" y="3214688"/>
          <p14:tracePt t="5114" x="2170113" y="3205163"/>
          <p14:tracePt t="5130" x="2170113" y="3187700"/>
          <p14:tracePt t="5146" x="2160588" y="3170238"/>
          <p14:tracePt t="5194" x="2152650" y="3152775"/>
          <p14:tracePt t="5218" x="2152650" y="3143250"/>
          <p14:tracePt t="5234" x="2152650" y="3133725"/>
          <p14:tracePt t="5242" x="2152650" y="3125788"/>
          <p14:tracePt t="5250" x="2143125" y="3116263"/>
          <p14:tracePt t="5259" x="2143125" y="3098800"/>
          <p14:tracePt t="5276" x="2143125" y="3089275"/>
          <p14:tracePt t="5293" x="2143125" y="3071813"/>
          <p14:tracePt t="5330" x="2143125" y="3062288"/>
          <p14:tracePt t="5458" x="2143125" y="3044825"/>
          <p14:tracePt t="5474" x="2143125" y="3036888"/>
          <p14:tracePt t="5489" x="2143125" y="3017838"/>
          <p14:tracePt t="5498" x="2143125" y="3009900"/>
          <p14:tracePt t="5506" x="2143125" y="2990850"/>
          <p14:tracePt t="5509" x="2143125" y="2982913"/>
          <p14:tracePt t="5526" x="2143125" y="2965450"/>
          <p14:tracePt t="5543" x="2143125" y="2955925"/>
          <p14:tracePt t="5560" x="2143125" y="2938463"/>
          <p14:tracePt t="5576" x="2143125" y="2911475"/>
          <p14:tracePt t="5594" x="2143125" y="2884488"/>
          <p14:tracePt t="5610" x="2143125" y="2867025"/>
          <p14:tracePt t="5626" x="2143125" y="2847975"/>
          <p14:tracePt t="5644" x="2143125" y="2840038"/>
          <p14:tracePt t="5660" x="2143125" y="2830513"/>
          <p14:tracePt t="5699" x="2143125" y="2822575"/>
          <p14:tracePt t="5715" x="2143125" y="2813050"/>
          <p14:tracePt t="5733" x="2143125" y="2803525"/>
          <p14:tracePt t="5771" x="2133600" y="2786063"/>
          <p14:tracePt t="5811" x="2133600" y="2776538"/>
          <p14:tracePt t="5826" x="2133600" y="2768600"/>
          <p14:tracePt t="5835" x="2133600" y="2759075"/>
          <p14:tracePt t="5842" x="2133600" y="2751138"/>
          <p14:tracePt t="5850" x="2133600" y="2741613"/>
          <p14:tracePt t="5861" x="2133600" y="2724150"/>
          <p14:tracePt t="5899" x="2133600" y="2714625"/>
          <p14:tracePt t="5914" x="2125663" y="2697163"/>
          <p14:tracePt t="5931" x="2125663" y="2687638"/>
          <p14:tracePt t="5955" x="2125663" y="2670175"/>
          <p14:tracePt t="5962" x="2125663" y="2660650"/>
          <p14:tracePt t="5978" x="2116138" y="2643188"/>
          <p14:tracePt t="6003" x="2116138" y="2633663"/>
          <p14:tracePt t="6012" x="2116138" y="2616200"/>
          <p14:tracePt t="6017" x="2116138" y="2608263"/>
          <p14:tracePt t="6028" x="2108200" y="2589213"/>
          <p14:tracePt t="6045" x="2108200" y="2581275"/>
          <p14:tracePt t="6062" x="2108200" y="2562225"/>
          <p14:tracePt t="6079" x="2108200" y="2527300"/>
          <p14:tracePt t="6095" x="2108200" y="2509838"/>
          <p14:tracePt t="6112" x="2098675" y="2490788"/>
          <p14:tracePt t="6128" x="2098675" y="2465388"/>
          <p14:tracePt t="6145" x="2089150" y="2438400"/>
          <p14:tracePt t="6162" x="2081213" y="2393950"/>
          <p14:tracePt t="6179" x="2081213" y="2384425"/>
          <p14:tracePt t="6195" x="2081213" y="2357438"/>
          <p14:tracePt t="6212" x="2071688" y="2330450"/>
          <p14:tracePt t="6229" x="2071688" y="2312988"/>
          <p14:tracePt t="6245" x="2071688" y="2303463"/>
          <p14:tracePt t="6263" x="2071688" y="2295525"/>
          <p14:tracePt t="6279" x="2071688" y="2268538"/>
          <p14:tracePt t="6295" x="2062163" y="2251075"/>
          <p14:tracePt t="6313" x="2062163" y="2232025"/>
          <p14:tracePt t="6329" x="2054225" y="2214563"/>
          <p14:tracePt t="6345" x="2054225" y="2197100"/>
          <p14:tracePt t="6363" x="2054225" y="2170113"/>
          <p14:tracePt t="6380" x="2044700" y="2152650"/>
          <p14:tracePt t="6395" x="2044700" y="2143125"/>
          <p14:tracePt t="6413" x="2044700" y="2133600"/>
          <p14:tracePt t="6429" x="2044700" y="2125663"/>
          <p14:tracePt t="6445" x="2044700" y="2108200"/>
          <p14:tracePt t="6463" x="2044700" y="2098675"/>
          <p14:tracePt t="6479" x="2044700" y="2081213"/>
          <p14:tracePt t="6495" x="2044700" y="2071688"/>
          <p14:tracePt t="6513" x="2044700" y="2054225"/>
          <p14:tracePt t="6529" x="2027238" y="2044700"/>
          <p14:tracePt t="6546" x="2027238" y="2017713"/>
          <p14:tracePt t="6564" x="2027238" y="2009775"/>
          <p14:tracePt t="6579" x="2027238" y="2000250"/>
          <p14:tracePt t="6596" x="2027238" y="1990725"/>
          <p14:tracePt t="6613" x="2027238" y="1982788"/>
          <p14:tracePt t="6629" x="2027238" y="1973263"/>
          <p14:tracePt t="6646" x="2017713" y="1965325"/>
          <p14:tracePt t="6663" x="2017713" y="1955800"/>
          <p14:tracePt t="6679" x="2017713" y="1946275"/>
          <p14:tracePt t="6696" x="2017713" y="1928813"/>
          <p14:tracePt t="6713" x="2009775" y="1919288"/>
          <p14:tracePt t="6730" x="2009775" y="1901825"/>
          <p14:tracePt t="6746" x="2009775" y="1874838"/>
          <p14:tracePt t="6764" x="2000250" y="1866900"/>
          <p14:tracePt t="6780" x="2000250" y="1847850"/>
          <p14:tracePt t="6797" x="2000250" y="1839913"/>
          <p14:tracePt t="6813" x="2000250" y="1830388"/>
          <p14:tracePt t="6851" x="2000250" y="1822450"/>
          <p14:tracePt t="6899" x="2000250" y="1812925"/>
          <p14:tracePt t="6915" x="2000250" y="1803400"/>
          <p14:tracePt t="6931" x="2000250" y="1795463"/>
          <p14:tracePt t="6937" x="2000250" y="1785938"/>
          <p14:tracePt t="6987" x="2000250" y="1776413"/>
          <p14:tracePt t="7011" x="2000250" y="1768475"/>
          <p14:tracePt t="7435" x="2000250" y="1758950"/>
          <p14:tracePt t="7443" x="2000250" y="1741488"/>
          <p14:tracePt t="7451" x="1990725" y="1731963"/>
          <p14:tracePt t="7459" x="1990725" y="1724025"/>
          <p14:tracePt t="7467" x="1990725" y="1687513"/>
          <p14:tracePt t="7481" x="1990725" y="1679575"/>
          <p14:tracePt t="7498" x="1990725" y="1652588"/>
          <p14:tracePt t="7556" x="1982788" y="1643063"/>
          <p14:tracePt t="7619" x="1982788" y="1633538"/>
          <p14:tracePt t="7627" x="1965325" y="1625600"/>
          <p14:tracePt t="7635" x="1955800" y="1616075"/>
          <p14:tracePt t="7651" x="1955800" y="1608138"/>
          <p14:tracePt t="7659" x="1946275" y="1608138"/>
          <p14:tracePt t="7665" x="1919288" y="1589088"/>
          <p14:tracePt t="7681" x="1884363" y="1589088"/>
          <p14:tracePt t="7699" x="1839913" y="1589088"/>
          <p14:tracePt t="7715" x="1803400" y="1589088"/>
          <p14:tracePt t="7731" x="1785938" y="1589088"/>
          <p14:tracePt t="7749" x="1768475" y="1589088"/>
          <p14:tracePt t="7765" x="1758950" y="1589088"/>
          <p14:tracePt t="7782" x="1741488" y="1598613"/>
          <p14:tracePt t="7798" x="1731963" y="1608138"/>
          <p14:tracePt t="7815" x="1724025" y="1625600"/>
          <p14:tracePt t="7832" x="1714500" y="1643063"/>
          <p14:tracePt t="7848" x="1714500" y="1670050"/>
          <p14:tracePt t="7866" x="1714500" y="1697038"/>
          <p14:tracePt t="7882" x="1714500" y="1741488"/>
          <p14:tracePt t="7899" x="1714500" y="1768475"/>
          <p14:tracePt t="7916" x="1731963" y="1785938"/>
          <p14:tracePt t="7932" x="1741488" y="1803400"/>
          <p14:tracePt t="7949" x="1758950" y="1812925"/>
          <p14:tracePt t="7966" x="1776413" y="1822450"/>
          <p14:tracePt t="7983" x="1795463" y="1830388"/>
          <p14:tracePt t="7999" x="1803400" y="1830388"/>
          <p14:tracePt t="8015" x="1812925" y="1830388"/>
          <p14:tracePt t="8033" x="1830388" y="1830388"/>
          <p14:tracePt t="8049" x="1847850" y="1830388"/>
          <p14:tracePt t="8065" x="1866900" y="1830388"/>
          <p14:tracePt t="8083" x="1874838" y="1830388"/>
          <p14:tracePt t="8099" x="1893888" y="1830388"/>
          <p14:tracePt t="8116" x="1901825" y="1822450"/>
          <p14:tracePt t="8133" x="1919288" y="1803400"/>
          <p14:tracePt t="8149" x="1928813" y="1785938"/>
          <p14:tracePt t="8166" x="1928813" y="1776413"/>
          <p14:tracePt t="8183" x="1928813" y="1751013"/>
          <p14:tracePt t="8199" x="1928813" y="1731963"/>
          <p14:tracePt t="8216" x="1928813" y="1714500"/>
          <p14:tracePt t="8233" x="1928813" y="1687513"/>
          <p14:tracePt t="8250" x="1928813" y="1679575"/>
          <p14:tracePt t="8266" x="1928813" y="1660525"/>
          <p14:tracePt t="8315" x="1919288" y="1652588"/>
          <p14:tracePt t="8323" x="1919288" y="1643063"/>
          <p14:tracePt t="8332" x="1919288" y="1633538"/>
          <p14:tracePt t="8333" x="1911350" y="1625600"/>
          <p14:tracePt t="8350" x="1911350" y="1616075"/>
          <p14:tracePt t="8366" x="1911350" y="1608138"/>
          <p14:tracePt t="8454" x="1901825" y="1608138"/>
          <p14:tracePt t="8466" x="1893888" y="1608138"/>
          <p14:tracePt t="8475" x="1874838" y="1608138"/>
          <p14:tracePt t="8475" x="1866900" y="1608138"/>
          <p14:tracePt t="8491" x="1857375" y="1608138"/>
          <p14:tracePt t="8499" x="1847850" y="1608138"/>
          <p14:tracePt t="8499" x="1839913" y="1608138"/>
          <p14:tracePt t="8530" x="1830388" y="1616075"/>
          <p14:tracePt t="8547" x="1830388" y="1625600"/>
          <p14:tracePt t="8563" x="1830388" y="1633538"/>
          <p14:tracePt t="8571" x="1830388" y="1643063"/>
          <p14:tracePt t="8579" x="1830388" y="1652588"/>
          <p14:tracePt t="8619" x="1830388" y="1660525"/>
          <p14:tracePt t="8691" x="1839913" y="1660525"/>
          <p14:tracePt t="8707" x="1847850" y="1660525"/>
          <p14:tracePt t="8723" x="1847850" y="1652588"/>
          <p14:tracePt t="8724" x="1857375" y="1643063"/>
          <p14:tracePt t="8734" x="1866900" y="1643063"/>
          <p14:tracePt t="8986" x="1866900" y="1652588"/>
          <p14:tracePt t="8994" x="1866900" y="1660525"/>
          <p14:tracePt t="9002" x="1857375" y="1670050"/>
          <p14:tracePt t="9010" x="1857375" y="1687513"/>
          <p14:tracePt t="9016" x="1857375" y="1731963"/>
          <p14:tracePt t="9034" x="1857375" y="1785938"/>
          <p14:tracePt t="9051" x="1839913" y="1812925"/>
          <p14:tracePt t="9067" x="1839913" y="1822450"/>
          <p14:tracePt t="9083" x="1839913" y="1830388"/>
          <p14:tracePt t="9100" x="1839913" y="1839913"/>
          <p14:tracePt t="9138" x="1839913" y="1847850"/>
          <p14:tracePt t="9146" x="1839913" y="1866900"/>
          <p14:tracePt t="9158" x="1839913" y="1893888"/>
          <p14:tracePt t="9166" x="1839913" y="1973263"/>
          <p14:tracePt t="9184" x="1847850" y="2143125"/>
          <p14:tracePt t="9200" x="1928813" y="2339975"/>
          <p14:tracePt t="9218" x="2098675" y="2660650"/>
          <p14:tracePt t="9235" x="2251075" y="2830513"/>
          <p14:tracePt t="9251" x="2374900" y="2990850"/>
          <p14:tracePt t="9267" x="2490788" y="3143250"/>
          <p14:tracePt t="9283" x="2625725" y="3322638"/>
          <p14:tracePt t="9301" x="2803525" y="3544888"/>
          <p14:tracePt t="9317" x="3009900" y="3848100"/>
          <p14:tracePt t="9334" x="3214688" y="4125913"/>
          <p14:tracePt t="9351" x="3375025" y="4348163"/>
          <p14:tracePt t="9367" x="3527425" y="4581525"/>
          <p14:tracePt t="9385" x="3643313" y="4768850"/>
          <p14:tracePt t="9401" x="3751263" y="4956175"/>
          <p14:tracePt t="9417" x="3884613" y="5214938"/>
          <p14:tracePt t="9434" x="3938588" y="5367338"/>
          <p14:tracePt t="9452" x="3990975" y="5510213"/>
          <p14:tracePt t="9468" x="4062413" y="5626100"/>
          <p14:tracePt t="9484" x="4116388" y="5688013"/>
          <p14:tracePt t="9501" x="4170363" y="5724525"/>
          <p14:tracePt t="9518" x="4197350" y="5724525"/>
          <p14:tracePt t="9626" x="4214813" y="5732463"/>
          <p14:tracePt t="9634" x="4241800" y="5741988"/>
          <p14:tracePt t="9634" x="4251325" y="5759450"/>
          <p14:tracePt t="9642" x="4268788" y="5768975"/>
          <p14:tracePt t="9651" x="4303713" y="5795963"/>
          <p14:tracePt t="9668" x="4348163" y="5822950"/>
          <p14:tracePt t="9685" x="4375150" y="5848350"/>
          <p14:tracePt t="9702" x="4402138" y="5867400"/>
          <p14:tracePt t="9718" x="4419600" y="5875338"/>
          <p14:tracePt t="9734" x="4419600" y="5884863"/>
          <p14:tracePt t="9752" x="4438650" y="5894388"/>
          <p14:tracePt t="9898" x="4419600" y="5894388"/>
          <p14:tracePt t="9906" x="4411663" y="5911850"/>
          <p14:tracePt t="9923" x="4394200" y="5911850"/>
          <p14:tracePt t="9930" x="4394200" y="5919788"/>
          <p14:tracePt t="9938" x="4384675" y="5919788"/>
          <p14:tracePt t="9946" x="4375150" y="5919788"/>
          <p14:tracePt t="9952" x="4367213" y="5919788"/>
          <p14:tracePt t="9969" x="4348163" y="5938838"/>
          <p14:tracePt t="9985" x="4340225" y="5938838"/>
          <p14:tracePt t="10002" x="4330700" y="5938838"/>
          <p14:tracePt t="10018" x="4313238" y="5938838"/>
          <p14:tracePt t="10036" x="4295775" y="5956300"/>
          <p14:tracePt t="10052" x="4286250" y="5965825"/>
          <p14:tracePt t="10069" x="4276725" y="5965825"/>
          <p14:tracePt t="10086" x="4276725" y="5973763"/>
          <p14:tracePt t="10179" x="4268788" y="5973763"/>
          <p14:tracePt t="10274" x="4276725" y="5991225"/>
          <p14:tracePt t="10282" x="4295775" y="5991225"/>
          <p14:tracePt t="10290" x="4313238" y="6000750"/>
          <p14:tracePt t="10302" x="4340225" y="6010275"/>
          <p14:tracePt t="10302" x="4384675" y="6027738"/>
          <p14:tracePt t="10319" x="4446588" y="6054725"/>
          <p14:tracePt t="10336" x="4491038" y="6072188"/>
          <p14:tracePt t="10353" x="4510088" y="6072188"/>
          <p14:tracePt t="10369" x="4527550" y="6089650"/>
          <p14:tracePt t="10523" x="4537075" y="6089650"/>
          <p14:tracePt t="10530" x="4545013" y="6089650"/>
          <p14:tracePt t="10546" x="4554538" y="6089650"/>
          <p14:tracePt t="10554" x="4562475" y="6089650"/>
          <p14:tracePt t="10560" x="4572000" y="6081713"/>
          <p14:tracePt t="10594" x="4581525" y="6081713"/>
          <p14:tracePt t="10775" x="4562475" y="6081713"/>
          <p14:tracePt t="10786" x="4554538" y="6081713"/>
          <p14:tracePt t="10795" x="4537075" y="6081713"/>
          <p14:tracePt t="10810" x="4527550" y="6081713"/>
          <p14:tracePt t="10810" x="4518025" y="6081713"/>
          <p14:tracePt t="10821" x="4491038" y="6081713"/>
          <p14:tracePt t="10837" x="4473575" y="6081713"/>
          <p14:tracePt t="10853" x="4465638" y="6081713"/>
          <p14:tracePt t="10871" x="4465638" y="6089650"/>
          <p14:tracePt t="11273" x="4483100" y="6089650"/>
          <p14:tracePt t="11282" x="4491038" y="6089650"/>
          <p14:tracePt t="11290" x="4500563" y="6089650"/>
          <p14:tracePt t="11298" x="4510088" y="6089650"/>
          <p14:tracePt t="11426" x="4518025" y="6089650"/>
          <p14:tracePt t="11690" x="4527550" y="6089650"/>
          <p14:tracePt t="11706" x="4537075" y="6089650"/>
          <p14:tracePt t="11714" x="4545013" y="6089650"/>
          <p14:tracePt t="11738" x="4562475" y="6089650"/>
          <p14:tracePt t="11745" x="4572000" y="6089650"/>
          <p14:tracePt t="11770" x="4581525" y="6099175"/>
          <p14:tracePt t="11802" x="4589463" y="6099175"/>
          <p14:tracePt t="11826" x="4598988" y="6099175"/>
          <p14:tracePt t="11850" x="4608513" y="6099175"/>
          <p14:tracePt t="11858" x="4616450" y="6099175"/>
          <p14:tracePt t="11873" x="4625975" y="6099175"/>
          <p14:tracePt t="11873" x="4643438" y="6099175"/>
          <p14:tracePt t="11889" x="4660900" y="6099175"/>
          <p14:tracePt t="11906" x="4670425" y="6099175"/>
          <p14:tracePt t="11923" x="4679950" y="6099175"/>
          <p14:tracePt t="11962" x="4687888" y="6099175"/>
          <p14:tracePt t="11978" x="4697413" y="6099175"/>
          <p14:tracePt t="11994" x="4705350" y="6099175"/>
          <p14:tracePt t="12026" x="4714875" y="6099175"/>
          <p14:tracePt t="12042" x="4724400" y="6099175"/>
          <p14:tracePt t="12058" x="4732338" y="6099175"/>
          <p14:tracePt t="12073" x="4741863" y="6099175"/>
          <p14:tracePt t="12074" x="4759325" y="6099175"/>
          <p14:tracePt t="12138" x="4768850" y="6099175"/>
          <p14:tracePt t="12154" x="4776788" y="6099175"/>
          <p14:tracePt t="12155" x="4795838" y="6089650"/>
          <p14:tracePt t="12174" x="4813300" y="6081713"/>
          <p14:tracePt t="12190" x="4848225" y="6081713"/>
          <p14:tracePt t="12206" x="4867275" y="6081713"/>
          <p14:tracePt t="12224" x="4884738" y="6062663"/>
          <p14:tracePt t="12240" x="4902200" y="6062663"/>
          <p14:tracePt t="12256" x="4911725" y="6054725"/>
          <p14:tracePt t="12274" x="4938713" y="6054725"/>
          <p14:tracePt t="12290" x="4956175" y="6037263"/>
          <p14:tracePt t="12329" x="4973638" y="6037263"/>
          <p14:tracePt t="12362" x="4983163" y="6037263"/>
          <p14:tracePt t="12370" x="4983163" y="6027738"/>
          <p14:tracePt t="12410" x="4991100" y="6018213"/>
          <p14:tracePt t="12426" x="5000625" y="6018213"/>
          <p14:tracePt t="12433" x="5018088" y="6010275"/>
          <p14:tracePt t="12467" x="5018088" y="6000750"/>
          <p14:tracePt t="12594" x="5010150" y="6000750"/>
          <p14:tracePt t="12602" x="4991100" y="6000750"/>
          <p14:tracePt t="12610" x="4973638" y="6000750"/>
          <p14:tracePt t="12614" x="4946650" y="6000750"/>
          <p14:tracePt t="12623" x="4884738" y="6018213"/>
          <p14:tracePt t="12641" x="4803775" y="6045200"/>
          <p14:tracePt t="12657" x="4687888" y="6045200"/>
          <p14:tracePt t="12674" x="4643438" y="6045200"/>
          <p14:tracePt t="12691" x="4608513" y="6054725"/>
          <p14:tracePt t="12730" x="4598988" y="6054725"/>
          <p14:tracePt t="12762" x="4589463" y="6054725"/>
          <p14:tracePt t="12770" x="4581525" y="6054725"/>
          <p14:tracePt t="12786" x="4572000" y="6054725"/>
          <p14:tracePt t="12809" x="4572000" y="6062663"/>
          <p14:tracePt t="12818" x="4562475" y="6062663"/>
          <p14:tracePt t="12857" x="4545013" y="6062663"/>
          <p14:tracePt t="12874" x="4537075" y="6062663"/>
          <p14:tracePt t="12882" x="4518025" y="6072188"/>
          <p14:tracePt t="12891" x="4510088" y="6072188"/>
          <p14:tracePt t="13042" x="4545013" y="6072188"/>
          <p14:tracePt t="13058" x="4562475" y="6072188"/>
          <p14:tracePt t="13066" x="4581525" y="6072188"/>
          <p14:tracePt t="13066" x="4616450" y="6072188"/>
          <p14:tracePt t="13082" x="4643438" y="6072188"/>
          <p14:tracePt t="13083" x="4670425" y="6072188"/>
          <p14:tracePt t="13092" x="4705350" y="6072188"/>
          <p14:tracePt t="13108" x="4732338" y="6072188"/>
          <p14:tracePt t="13125" x="4751388" y="6072188"/>
          <p14:tracePt t="13142" x="4768850" y="6072188"/>
          <p14:tracePt t="13187" x="4776788" y="6062663"/>
          <p14:tracePt t="13202" x="4786313" y="6062663"/>
          <p14:tracePt t="13226" x="4795838" y="6062663"/>
          <p14:tracePt t="13242" x="4803775" y="6054725"/>
          <p14:tracePt t="13248" x="4813300" y="6054725"/>
          <p14:tracePt t="13259" x="4830763" y="6045200"/>
          <p14:tracePt t="13275" x="4848225" y="6045200"/>
          <p14:tracePt t="13292" x="4867275" y="6045200"/>
          <p14:tracePt t="13309" x="4875213" y="6037263"/>
          <p14:tracePt t="13370" x="4884738" y="6027738"/>
          <p14:tracePt t="13394" x="4894263" y="6027738"/>
          <p14:tracePt t="13402" x="4902200" y="6018213"/>
          <p14:tracePt t="13418" x="4911725" y="6018213"/>
          <p14:tracePt t="13426" x="4919663" y="6018213"/>
          <p14:tracePt t="13434" x="4929188" y="6010275"/>
          <p14:tracePt t="13443" x="4946650" y="6010275"/>
          <p14:tracePt t="13459" x="4956175" y="6000750"/>
          <p14:tracePt t="13475" x="4965700" y="5991225"/>
          <p14:tracePt t="13514" x="4973638" y="5983288"/>
          <p14:tracePt t="13538" x="4983163" y="5983288"/>
          <p14:tracePt t="13586" x="4991100" y="5983288"/>
          <p14:tracePt t="13602" x="5000625" y="5983288"/>
          <p14:tracePt t="13610" x="5010150" y="5973763"/>
          <p14:tracePt t="13610" x="5027613" y="5965825"/>
          <p14:tracePt t="13626" x="5037138" y="5965825"/>
          <p14:tracePt t="13642" x="5072063" y="5938838"/>
          <p14:tracePt t="13660" x="5108575" y="5929313"/>
          <p14:tracePt t="13676" x="5170488" y="5902325"/>
          <p14:tracePt t="13692" x="5205413" y="5875338"/>
          <p14:tracePt t="13710" x="5251450" y="5848350"/>
          <p14:tracePt t="13727" x="5259388" y="5840413"/>
          <p14:tracePt t="13743" x="5268913" y="5830888"/>
          <p14:tracePt t="13759" x="5286375" y="5822950"/>
          <p14:tracePt t="13794" x="5303838" y="5822950"/>
          <p14:tracePt t="13794" x="5303838" y="5813425"/>
          <p14:tracePt t="13810" x="5313363" y="5803900"/>
          <p14:tracePt t="13827" x="5322888" y="5795963"/>
          <p14:tracePt t="13843" x="5348288" y="5776913"/>
          <p14:tracePt t="13882" x="5357813" y="5768975"/>
          <p14:tracePt t="14018" x="5340350" y="5768975"/>
          <p14:tracePt t="14026" x="5313363" y="5795963"/>
          <p14:tracePt t="14033" x="5303838" y="5813425"/>
          <p14:tracePt t="14044" x="5268913" y="5840413"/>
          <p14:tracePt t="14044" x="5241925" y="5875338"/>
          <p14:tracePt t="14060" x="5180013" y="5902325"/>
          <p14:tracePt t="14077" x="5126038" y="5929313"/>
          <p14:tracePt t="14093" x="5062538" y="5946775"/>
          <p14:tracePt t="14110" x="5000625" y="5965825"/>
          <p14:tracePt t="14127" x="4956175" y="5973763"/>
          <p14:tracePt t="14143" x="4894263" y="5983288"/>
          <p14:tracePt t="14161" x="4867275" y="6000750"/>
          <p14:tracePt t="14177" x="4803775" y="6010275"/>
          <p14:tracePt t="14194" x="4776788" y="6018213"/>
          <p14:tracePt t="14211" x="4759325" y="6027738"/>
          <p14:tracePt t="14330" x="4768850" y="6027738"/>
          <p14:tracePt t="14338" x="4795838" y="6027738"/>
          <p14:tracePt t="14346" x="4830763" y="6027738"/>
          <p14:tracePt t="14354" x="4840288" y="6027738"/>
          <p14:tracePt t="14361" x="4902200" y="5991225"/>
          <p14:tracePt t="14378" x="4973638" y="5946775"/>
          <p14:tracePt t="14394" x="5018088" y="5919788"/>
          <p14:tracePt t="14411" x="5072063" y="5884863"/>
          <p14:tracePt t="14428" x="5099050" y="5867400"/>
          <p14:tracePt t="14444" x="5116513" y="5840413"/>
          <p14:tracePt t="14461" x="5153025" y="5822950"/>
          <p14:tracePt t="14498" x="5160963" y="5813425"/>
          <p14:tracePt t="14500" x="5170488" y="5803900"/>
          <p14:tracePt t="14511" x="5180013" y="5795963"/>
          <p14:tracePt t="14546" x="5197475" y="5776913"/>
          <p14:tracePt t="14562" x="5224463" y="5759450"/>
          <p14:tracePt t="14562" x="5232400" y="5751513"/>
          <p14:tracePt t="14579" x="5251450" y="5732463"/>
          <p14:tracePt t="14595" x="5268913" y="5715000"/>
          <p14:tracePt t="14611" x="5295900" y="5697538"/>
          <p14:tracePt t="14628" x="5303838" y="5680075"/>
          <p14:tracePt t="14645" x="5322888" y="5661025"/>
          <p14:tracePt t="14661" x="5322888" y="5643563"/>
          <p14:tracePt t="14678" x="5340350" y="5634038"/>
          <p14:tracePt t="14695" x="5340350" y="5626100"/>
          <p14:tracePt t="14787" x="5348288" y="5616575"/>
          <p14:tracePt t="14802" x="5357813" y="5608638"/>
          <p14:tracePt t="14826" x="5367338" y="5599113"/>
          <p14:tracePt t="14985" x="5375275" y="5581650"/>
          <p14:tracePt t="14993" x="5375275" y="5572125"/>
          <p14:tracePt t="15002" x="5384800" y="5562600"/>
          <p14:tracePt t="15012" x="5394325" y="5554663"/>
          <p14:tracePt t="15013" x="5402263" y="5537200"/>
          <p14:tracePt t="15029" x="5411788" y="5500688"/>
          <p14:tracePt t="15045" x="5411788" y="5473700"/>
          <p14:tracePt t="15063" x="5429250" y="5456238"/>
          <p14:tracePt t="15079" x="5429250" y="5446713"/>
          <p14:tracePt t="15202" x="5429250" y="5456238"/>
          <p14:tracePt t="15218" x="5429250" y="5473700"/>
          <p14:tracePt t="15226" x="5429250" y="5483225"/>
          <p14:tracePt t="15234" x="5419725" y="5510213"/>
          <p14:tracePt t="15246" x="5419725" y="5518150"/>
          <p14:tracePt t="15250" x="5419725" y="5545138"/>
          <p14:tracePt t="15263" x="5419725" y="5562600"/>
          <p14:tracePt t="15279" x="5419725" y="5572125"/>
          <p14:tracePt t="15395" x="5438775" y="5572125"/>
          <p14:tracePt t="15418" x="5438775" y="5562600"/>
          <p14:tracePt t="15538" x="5438775" y="5554663"/>
          <p14:tracePt t="15554" x="5429250" y="5554663"/>
          <p14:tracePt t="15564" x="5411788" y="5554663"/>
          <p14:tracePt t="15580" x="5402263" y="5554663"/>
          <p14:tracePt t="15580" x="5394325" y="5562600"/>
          <p14:tracePt t="15597" x="5384800" y="5572125"/>
          <p14:tracePt t="15613" x="5384800" y="5589588"/>
          <p14:tracePt t="15630" x="5384800" y="5599113"/>
          <p14:tracePt t="15647" x="5384800" y="5616575"/>
          <p14:tracePt t="15664" x="5394325" y="5626100"/>
          <p14:tracePt t="15680" x="5411788" y="5643563"/>
          <p14:tracePt t="15697" x="5438775" y="5653088"/>
          <p14:tracePt t="15697" x="5456238" y="5653088"/>
          <p14:tracePt t="15714" x="5473700" y="5653088"/>
          <p14:tracePt t="15730" x="5510213" y="5653088"/>
          <p14:tracePt t="15747" x="5518150" y="5653088"/>
          <p14:tracePt t="15764" x="5527675" y="5653088"/>
          <p14:tracePt t="15802" x="5527675" y="5634038"/>
          <p14:tracePt t="15814" x="5527675" y="5616575"/>
          <p14:tracePt t="15815" x="5527675" y="5599113"/>
          <p14:tracePt t="15831" x="5527675" y="5589588"/>
          <p14:tracePt t="15847" x="5527675" y="5562600"/>
          <p14:tracePt t="15864" x="5527675" y="5554663"/>
          <p14:tracePt t="15881" x="5527675" y="5537200"/>
          <p14:tracePt t="15930" x="5527675" y="5527675"/>
          <p14:tracePt t="15938" x="5527675" y="5518150"/>
          <p14:tracePt t="15949" x="5527675" y="5510213"/>
          <p14:tracePt t="15954" x="5518150" y="5510213"/>
          <p14:tracePt t="15963" x="5491163" y="5510213"/>
          <p14:tracePt t="15981" x="5473700" y="5510213"/>
          <p14:tracePt t="15997" x="5456238" y="5510213"/>
          <p14:tracePt t="16014" x="5438775" y="5510213"/>
          <p14:tracePt t="16031" x="5429250" y="5510213"/>
          <p14:tracePt t="16106" x="5419725" y="5510213"/>
          <p14:tracePt t="16121" x="5419725" y="5518150"/>
          <p14:tracePt t="16130" x="5411788" y="5518150"/>
          <p14:tracePt t="16131" x="5402263" y="5518150"/>
          <p14:tracePt t="16148" x="5384800" y="5527675"/>
          <p14:tracePt t="16165" x="5357813" y="5545138"/>
          <p14:tracePt t="16182" x="5340350" y="5562600"/>
          <p14:tracePt t="16198" x="5322888" y="5581650"/>
          <p14:tracePt t="16215" x="5313363" y="5589588"/>
          <p14:tracePt t="16274" x="5313363" y="5599113"/>
          <p14:tracePt t="16426" x="5313363" y="5581650"/>
          <p14:tracePt t="16433" x="5313363" y="5554663"/>
          <p14:tracePt t="16439" x="5313363" y="5545138"/>
          <p14:tracePt t="16448" x="5322888" y="5518150"/>
          <p14:tracePt t="16448" x="5322888" y="5500688"/>
          <p14:tracePt t="16467" x="5322888" y="5473700"/>
          <p14:tracePt t="16482" x="5330825" y="5438775"/>
          <p14:tracePt t="16498" x="5330825" y="5419725"/>
          <p14:tracePt t="16515" x="5330825" y="5411788"/>
          <p14:tracePt t="16532" x="5330825" y="5394325"/>
          <p14:tracePt t="16667" x="5322888" y="5402263"/>
          <p14:tracePt t="16674" x="5313363" y="5411788"/>
          <p14:tracePt t="16676" x="5313363" y="5419725"/>
          <p14:tracePt t="16682" x="5295900" y="5438775"/>
          <p14:tracePt t="16730" x="5295900" y="5446713"/>
          <p14:tracePt t="16858" x="5295900" y="5465763"/>
          <p14:tracePt t="16866" x="5295900" y="5473700"/>
          <p14:tracePt t="16873" x="5295900" y="5500688"/>
          <p14:tracePt t="16883" x="5303838" y="5527675"/>
          <p14:tracePt t="16900" x="5340350" y="5554663"/>
          <p14:tracePt t="16916" x="5367338" y="5581650"/>
          <p14:tracePt t="16932" x="5394325" y="5608638"/>
          <p14:tracePt t="16950" x="5438775" y="5626100"/>
          <p14:tracePt t="16966" x="5456238" y="5626100"/>
          <p14:tracePt t="16983" x="5473700" y="5626100"/>
          <p14:tracePt t="17000" x="5483225" y="5626100"/>
          <p14:tracePt t="17017" x="5510213" y="5616575"/>
          <p14:tracePt t="17033" x="5545138" y="5572125"/>
          <p14:tracePt t="17050" x="5562600" y="5545138"/>
          <p14:tracePt t="17067" x="5572125" y="5518150"/>
          <p14:tracePt t="17083" x="5572125" y="5510213"/>
          <p14:tracePt t="17195" x="5572125" y="5500688"/>
          <p14:tracePt t="17202" x="5562600" y="5500688"/>
          <p14:tracePt t="17207" x="5545138" y="5500688"/>
          <p14:tracePt t="17216" x="5510213" y="5500688"/>
          <p14:tracePt t="17216" x="5483225" y="5500688"/>
          <p14:tracePt t="17234" x="5456238" y="5510213"/>
          <p14:tracePt t="17250" x="5429250" y="5527675"/>
          <p14:tracePt t="17267" x="5429250" y="5537200"/>
          <p14:tracePt t="17283" x="5429250" y="5554663"/>
          <p14:tracePt t="17300" x="5429250" y="5562600"/>
          <p14:tracePt t="17317" x="5429250" y="5581650"/>
          <p14:tracePt t="17333" x="5465763" y="5616575"/>
          <p14:tracePt t="17350" x="5491163" y="5653088"/>
          <p14:tracePt t="17367" x="5527675" y="5670550"/>
          <p14:tracePt t="17383" x="5545138" y="5680075"/>
          <p14:tracePt t="17401" x="5562600" y="5680075"/>
          <p14:tracePt t="17417" x="5581650" y="5680075"/>
          <p14:tracePt t="17434" x="5599113" y="5661025"/>
          <p14:tracePt t="17450" x="5599113" y="5626100"/>
          <p14:tracePt t="17467" x="5599113" y="5581650"/>
          <p14:tracePt t="17483" x="5599113" y="5562600"/>
          <p14:tracePt t="17500" x="5599113" y="5554663"/>
          <p14:tracePt t="17517" x="5589588" y="5537200"/>
          <p14:tracePt t="17534" x="5581650" y="5537200"/>
          <p14:tracePt t="17550" x="5572125" y="5537200"/>
          <p14:tracePt t="17567" x="5545138" y="5537200"/>
          <p14:tracePt t="17584" x="5527675" y="5537200"/>
          <p14:tracePt t="17601" x="5491163" y="5537200"/>
          <p14:tracePt t="17617" x="5456238" y="5537200"/>
          <p14:tracePt t="17634" x="5438775" y="5537200"/>
          <p14:tracePt t="17651" x="5429250" y="5537200"/>
          <p14:tracePt t="17729" x="5429250" y="5554663"/>
          <p14:tracePt t="17778" x="5419725" y="5562600"/>
          <p14:tracePt t="17802" x="5411788" y="5572125"/>
          <p14:tracePt t="17818" x="5402263" y="5581650"/>
          <p14:tracePt t="17834" x="5394325" y="5581650"/>
          <p14:tracePt t="17841" x="5384800" y="5589588"/>
          <p14:tracePt t="17946" x="5375275" y="5589588"/>
          <p14:tracePt t="17962" x="5357813" y="5599113"/>
          <p14:tracePt t="17978" x="5348288" y="5608638"/>
          <p14:tracePt t="18002" x="5330825" y="5608638"/>
          <p14:tracePt t="18138" x="5322888" y="5608638"/>
          <p14:tracePt t="18154" x="5322888" y="5581650"/>
          <p14:tracePt t="18162" x="5322888" y="5537200"/>
          <p14:tracePt t="18169" x="5322888" y="5483225"/>
          <p14:tracePt t="18185" x="5330825" y="5419725"/>
          <p14:tracePt t="18202" x="5330825" y="5402263"/>
          <p14:tracePt t="18218" x="5340350" y="5384800"/>
          <p14:tracePt t="18235" x="5340350" y="5367338"/>
          <p14:tracePt t="18252" x="5357813" y="5357813"/>
          <p14:tracePt t="18268" x="5357813" y="5330825"/>
          <p14:tracePt t="18286" x="5357813" y="5313363"/>
          <p14:tracePt t="18302" x="5367338" y="5286375"/>
          <p14:tracePt t="18319" x="5375275" y="5251450"/>
          <p14:tracePt t="18335" x="5375275" y="5224463"/>
          <p14:tracePt t="18352" x="5384800" y="5197475"/>
          <p14:tracePt t="18369" x="5394325" y="5133975"/>
          <p14:tracePt t="18385" x="5394325" y="5099050"/>
          <p14:tracePt t="18403" x="5402263" y="5062538"/>
          <p14:tracePt t="18419" x="5411788" y="5018088"/>
          <p14:tracePt t="18436" x="5419725" y="4965700"/>
          <p14:tracePt t="18453" x="5429250" y="4919663"/>
          <p14:tracePt t="18469" x="5446713" y="4857750"/>
          <p14:tracePt t="18485" x="5456238" y="4813300"/>
          <p14:tracePt t="18503" x="5491163" y="4732338"/>
          <p14:tracePt t="18519" x="5491163" y="4697413"/>
          <p14:tracePt t="18536" x="5510213" y="4643438"/>
          <p14:tracePt t="18553" x="5527675" y="4598988"/>
          <p14:tracePt t="18553" x="5527675" y="4581525"/>
          <p14:tracePt t="18570" x="5537200" y="4562475"/>
          <p14:tracePt t="18586" x="5545138" y="4527550"/>
          <p14:tracePt t="18603" x="5545138" y="4510088"/>
          <p14:tracePt t="18619" x="5554663" y="4465638"/>
          <p14:tracePt t="18637" x="5572125" y="4411663"/>
          <p14:tracePt t="18653" x="5589588" y="4367213"/>
          <p14:tracePt t="18669" x="5608638" y="4303713"/>
          <p14:tracePt t="18687" x="5608638" y="4251325"/>
          <p14:tracePt t="18703" x="5626100" y="4197350"/>
          <p14:tracePt t="18719" x="5634038" y="4160838"/>
          <p14:tracePt t="18736" x="5634038" y="4133850"/>
          <p14:tracePt t="18753" x="5634038" y="4071938"/>
          <p14:tracePt t="18770" x="5634038" y="4037013"/>
          <p14:tracePt t="18786" x="5634038" y="4010025"/>
          <p14:tracePt t="18803" x="5634038" y="3956050"/>
          <p14:tracePt t="18820" x="5634038" y="3894138"/>
          <p14:tracePt t="18836" x="5634038" y="3830638"/>
          <p14:tracePt t="18853" x="5634038" y="3776663"/>
          <p14:tracePt t="18870" x="5634038" y="3741738"/>
          <p14:tracePt t="18886" x="5634038" y="3732213"/>
          <p14:tracePt t="18946" x="5634038" y="3714750"/>
          <p14:tracePt t="18953" x="5634038" y="3697288"/>
          <p14:tracePt t="18962" x="5634038" y="3679825"/>
          <p14:tracePt t="18970" x="5634038" y="3652838"/>
          <p14:tracePt t="18987" x="5634038" y="3616325"/>
          <p14:tracePt t="18987" x="5643563" y="3581400"/>
          <p14:tracePt t="19003" x="5643563" y="3544888"/>
          <p14:tracePt t="19021" x="5661025" y="3527425"/>
          <p14:tracePt t="19037" x="5661025" y="3509963"/>
          <p14:tracePt t="19054" x="5661025" y="3500438"/>
          <p14:tracePt t="19070" x="5661025" y="3490913"/>
          <p14:tracePt t="19086" x="5661025" y="3482975"/>
          <p14:tracePt t="19104" x="5661025" y="3473450"/>
          <p14:tracePt t="19120" x="5661025" y="3465513"/>
          <p14:tracePt t="19137" x="5661025" y="3446463"/>
          <p14:tracePt t="19155" x="5661025" y="3419475"/>
          <p14:tracePt t="19171" x="5670550" y="3394075"/>
          <p14:tracePt t="19188" x="5680075" y="3357563"/>
          <p14:tracePt t="19204" x="5680075" y="3322638"/>
          <p14:tracePt t="19221" x="5688013" y="3241675"/>
          <p14:tracePt t="19237" x="5715000" y="3187700"/>
          <p14:tracePt t="19254" x="5732463" y="3108325"/>
          <p14:tracePt t="19271" x="5751513" y="3027363"/>
          <p14:tracePt t="19287" x="5768975" y="2982913"/>
          <p14:tracePt t="19304" x="5786438" y="2938463"/>
          <p14:tracePt t="19321" x="5795963" y="2894013"/>
          <p14:tracePt t="19338" x="5803900" y="2884488"/>
          <p14:tracePt t="19354" x="5813425" y="2874963"/>
          <p14:tracePt t="19370" x="5813425" y="2867025"/>
          <p14:tracePt t="19481" x="5813425" y="2857500"/>
          <p14:tracePt t="19506" x="5813425" y="2847975"/>
          <p14:tracePt t="19514" x="5813425" y="2840038"/>
          <p14:tracePt t="19529" x="5822950" y="2822575"/>
          <p14:tracePt t="19546" x="5830888" y="2803525"/>
          <p14:tracePt t="19562" x="5840413" y="2786063"/>
          <p14:tracePt t="19570" x="5840413" y="2776538"/>
          <p14:tracePt t="19602" x="5840413" y="2768600"/>
          <p14:tracePt t="20546" x="5857875" y="2768600"/>
          <p14:tracePt t="20563" x="5867400" y="2768600"/>
          <p14:tracePt t="20566" x="5894388" y="2751138"/>
          <p14:tracePt t="20573" x="5894388" y="2741613"/>
          <p14:tracePt t="20590" x="5902325" y="2732088"/>
          <p14:tracePt t="20607" x="5919788" y="2705100"/>
          <p14:tracePt t="20623" x="5919788" y="2697163"/>
          <p14:tracePt t="20657" x="5919788" y="2687638"/>
          <p14:tracePt t="20658" x="5929313" y="2679700"/>
          <p14:tracePt t="20674" x="5929313" y="2670175"/>
          <p14:tracePt t="20690" x="5938838" y="2660650"/>
          <p14:tracePt t="20706" x="5938838" y="2643188"/>
          <p14:tracePt t="20724" x="5946775" y="2633663"/>
          <p14:tracePt t="20741" x="5946775" y="2616200"/>
          <p14:tracePt t="20757" x="5946775" y="2608263"/>
          <p14:tracePt t="20773" x="5946775" y="2598738"/>
          <p14:tracePt t="20791" x="5946775" y="2581275"/>
          <p14:tracePt t="20807" x="5946775" y="2571750"/>
          <p14:tracePt t="20823" x="5956300" y="2554288"/>
          <p14:tracePt t="20857" x="5956300" y="2544763"/>
          <p14:tracePt t="20858" x="5956300" y="2536825"/>
          <p14:tracePt t="20876" x="5956300" y="2517775"/>
          <p14:tracePt t="20891" x="5956300" y="2500313"/>
          <p14:tracePt t="20907" x="5956300" y="2482850"/>
          <p14:tracePt t="20924" x="5956300" y="2465388"/>
          <p14:tracePt t="20941" x="5956300" y="2446338"/>
          <p14:tracePt t="20958" x="5956300" y="2428875"/>
          <p14:tracePt t="20974" x="5956300" y="2401888"/>
          <p14:tracePt t="20991" x="5956300" y="2384425"/>
          <p14:tracePt t="21007" x="5956300" y="2366963"/>
          <p14:tracePt t="21024" x="5956300" y="2339975"/>
          <p14:tracePt t="21041" x="5956300" y="2312988"/>
          <p14:tracePt t="21059" x="5956300" y="2276475"/>
          <p14:tracePt t="21075" x="5956300" y="2251075"/>
          <p14:tracePt t="21091" x="5946775" y="2214563"/>
          <p14:tracePt t="21108" x="5938838" y="2197100"/>
          <p14:tracePt t="21124" x="5938838" y="2187575"/>
          <p14:tracePt t="21141" x="5938838" y="2170113"/>
          <p14:tracePt t="21158" x="5938838" y="2160588"/>
          <p14:tracePt t="21174" x="5938838" y="2133600"/>
          <p14:tracePt t="21192" x="5929313" y="2116138"/>
          <p14:tracePt t="21208" x="5919788" y="2089150"/>
          <p14:tracePt t="21224" x="5911850" y="2071688"/>
          <p14:tracePt t="21242" x="5884863" y="2017713"/>
          <p14:tracePt t="21259" x="5875338" y="1982788"/>
          <p14:tracePt t="21275" x="5867400" y="1955800"/>
          <p14:tracePt t="21291" x="5857875" y="1928813"/>
          <p14:tracePt t="21308" x="5857875" y="1911350"/>
          <p14:tracePt t="21325" x="5848350" y="1901825"/>
          <p14:tracePt t="21341" x="5848350" y="1884363"/>
          <p14:tracePt t="21358" x="5848350" y="1874838"/>
          <p14:tracePt t="21375" x="5848350" y="1866900"/>
          <p14:tracePt t="21391" x="5848350" y="1839913"/>
          <p14:tracePt t="21408" x="5840413" y="1822450"/>
          <p14:tracePt t="21425" x="5840413" y="1795463"/>
          <p14:tracePt t="21442" x="5830888" y="1768475"/>
          <p14:tracePt t="21459" x="5830888" y="1758950"/>
          <p14:tracePt t="21475" x="5830888" y="1741488"/>
          <p14:tracePt t="21921" x="5830888" y="1731963"/>
          <p14:tracePt t="21931" x="5840413" y="1731963"/>
          <p14:tracePt t="22539" x="5848350" y="1731963"/>
          <p14:tracePt t="22723" x="5848350" y="1741488"/>
          <p14:tracePt t="22734" x="5848350" y="1751013"/>
          <p14:tracePt t="22739" x="5848350" y="1758950"/>
          <p14:tracePt t="22745" x="5848350" y="1768475"/>
          <p14:tracePt t="22762" x="5840413" y="1785938"/>
          <p14:tracePt t="22779" x="5840413" y="1795463"/>
          <p14:tracePt t="22827" x="5840413" y="1803400"/>
          <p14:tracePt t="22835" x="5830888" y="1812925"/>
          <p14:tracePt t="22851" x="5822950" y="1822450"/>
          <p14:tracePt t="22859" x="5822950" y="1830388"/>
          <p14:tracePt t="22863" x="5813425" y="1847850"/>
          <p14:tracePt t="22879" x="5803900" y="1874838"/>
          <p14:tracePt t="22896" x="5795963" y="1893888"/>
          <p14:tracePt t="22912" x="5776913" y="1919288"/>
          <p14:tracePt t="22929" x="5768975" y="1938338"/>
          <p14:tracePt t="22946" x="5759450" y="1946275"/>
          <p14:tracePt t="22963" x="5759450" y="1955800"/>
          <p14:tracePt t="22979" x="5759450" y="1973263"/>
          <p14:tracePt t="22996" x="5751513" y="1982788"/>
          <p14:tracePt t="23013" x="5751513" y="2000250"/>
          <p14:tracePt t="23029" x="5732463" y="2017713"/>
          <p14:tracePt t="23046" x="5724525" y="2036763"/>
          <p14:tracePt t="23063" x="5724525" y="2062163"/>
          <p14:tracePt t="23079" x="5705475" y="2081213"/>
          <p14:tracePt t="23115" x="5705475" y="2089150"/>
          <p14:tracePt t="23139" x="5705475" y="2098675"/>
          <p14:tracePt t="23147" x="5705475" y="2108200"/>
          <p14:tracePt t="23163" x="5705475" y="2116138"/>
          <p14:tracePt t="23164" x="5697538" y="2125663"/>
          <p14:tracePt t="23180" x="5697538" y="2133600"/>
          <p14:tracePt t="23219" x="5697538" y="2143125"/>
          <p14:tracePt t="23259" x="5697538" y="2152650"/>
          <p14:tracePt t="23291" x="5697538" y="2170113"/>
          <p14:tracePt t="23304" x="5697538" y="2179638"/>
          <p14:tracePt t="23388" x="5697538" y="2197100"/>
          <p14:tracePt t="23419" x="5697538" y="2205038"/>
          <p14:tracePt t="23515" x="5680075" y="2224088"/>
          <p14:tracePt t="23579" x="5680075" y="2232025"/>
          <p14:tracePt t="23843" x="5680075" y="2241550"/>
          <p14:tracePt t="24091" x="5697538" y="2241550"/>
          <p14:tracePt t="24097" x="5741988" y="2232025"/>
          <p14:tracePt t="24115" x="5776913" y="2205038"/>
          <p14:tracePt t="24116" x="5822950" y="2152650"/>
          <p14:tracePt t="24131" x="5848350" y="2125663"/>
          <p14:tracePt t="24149" x="5875338" y="2081213"/>
          <p14:tracePt t="24165" x="5902325" y="2044700"/>
          <p14:tracePt t="24181" x="5929313" y="2017713"/>
          <p14:tracePt t="24199" x="5965825" y="1955800"/>
          <p14:tracePt t="24215" x="5991225" y="1911350"/>
          <p14:tracePt t="24231" x="6018213" y="1857375"/>
          <p14:tracePt t="24249" x="6027738" y="1847850"/>
          <p14:tracePt t="24427" x="6027738" y="1884363"/>
          <p14:tracePt t="24434" x="6018213" y="1946275"/>
          <p14:tracePt t="24439" x="6000750" y="2017713"/>
          <p14:tracePt t="24449" x="5956300" y="2170113"/>
          <p14:tracePt t="24465" x="5946775" y="2295525"/>
          <p14:tracePt t="24482" x="5946775" y="2446338"/>
          <p14:tracePt t="24499" x="5946775" y="2500313"/>
          <p14:tracePt t="24516" x="5946775" y="2562225"/>
          <p14:tracePt t="24532" x="5946775" y="2625725"/>
          <p14:tracePt t="24549" x="5946775" y="2697163"/>
          <p14:tracePt t="24566" x="5911850" y="2768600"/>
          <p14:tracePt t="24583" x="5884863" y="2822575"/>
          <p14:tracePt t="24599" x="5840413" y="2884488"/>
          <p14:tracePt t="24616" x="5803900" y="2911475"/>
          <p14:tracePt t="24633" x="5776913" y="2928938"/>
          <p14:tracePt t="24649" x="5751513" y="2938463"/>
          <p14:tracePt t="24666" x="5724525" y="2955925"/>
          <p14:tracePt t="24683" x="5724525" y="2965450"/>
          <p14:tracePt t="24699" x="5697538" y="2982913"/>
          <p14:tracePt t="24716" x="5688013" y="2982913"/>
          <p14:tracePt t="24733" x="5680075" y="2990850"/>
          <p14:tracePt t="24749" x="5670550" y="2990850"/>
          <p14:tracePt t="24803" x="5670550" y="3000375"/>
          <p14:tracePt t="24811" x="5670550" y="3009900"/>
          <p14:tracePt t="24819" x="5680075" y="3036888"/>
          <p14:tracePt t="24833" x="5741988" y="3054350"/>
          <p14:tracePt t="24833" x="5813425" y="3081338"/>
          <p14:tracePt t="24849" x="5822950" y="3081338"/>
          <p14:tracePt t="24866" x="5875338" y="3062288"/>
          <p14:tracePt t="24883" x="5956300" y="2946400"/>
          <p14:tracePt t="24899" x="6045200" y="2830513"/>
          <p14:tracePt t="24916" x="6153150" y="2705100"/>
          <p14:tracePt t="24933" x="6224588" y="2616200"/>
          <p14:tracePt t="24949" x="6286500" y="2527300"/>
          <p14:tracePt t="24967" x="6303963" y="2482850"/>
          <p14:tracePt t="24983" x="6313488" y="2438400"/>
          <p14:tracePt t="25000" x="6340475" y="2393950"/>
          <p14:tracePt t="25017" x="6348413" y="2339975"/>
          <p14:tracePt t="25033" x="6375400" y="2286000"/>
          <p14:tracePt t="25050" x="6384925" y="2187575"/>
          <p14:tracePt t="25067" x="6384925" y="2160588"/>
          <p14:tracePt t="25084" x="6384925" y="2108200"/>
          <p14:tracePt t="25100" x="6384925" y="2089150"/>
          <p14:tracePt t="25117" x="6384925" y="2054225"/>
          <p14:tracePt t="25134" x="6384925" y="2017713"/>
          <p14:tracePt t="25150" x="6384925" y="2000250"/>
          <p14:tracePt t="25167" x="6384925" y="1973263"/>
          <p14:tracePt t="25184" x="6367463" y="1946275"/>
          <p14:tracePt t="25200" x="6340475" y="1919288"/>
          <p14:tracePt t="25217" x="6313488" y="1901825"/>
          <p14:tracePt t="25234" x="6269038" y="1874838"/>
          <p14:tracePt t="25251" x="6215063" y="1839913"/>
          <p14:tracePt t="25267" x="6143625" y="1795463"/>
          <p14:tracePt t="25284" x="6089650" y="1758950"/>
          <p14:tracePt t="25300" x="6045200" y="1724025"/>
          <p14:tracePt t="25317" x="6010275" y="1697038"/>
          <p14:tracePt t="25335" x="5983288" y="1679575"/>
          <p14:tracePt t="25351" x="5965825" y="1660525"/>
          <p14:tracePt t="25367" x="5946775" y="1643063"/>
          <p14:tracePt t="25384" x="5938838" y="1633538"/>
          <p14:tracePt t="25401" x="5929313" y="1633538"/>
          <p14:tracePt t="25417" x="5919788" y="1625600"/>
          <p14:tracePt t="25434" x="5902325" y="1616075"/>
          <p14:tracePt t="25452" x="5884863" y="1608138"/>
          <p14:tracePt t="25468" x="5867400" y="1598613"/>
          <p14:tracePt t="25484" x="5840413" y="1598613"/>
          <p14:tracePt t="25501" x="5813425" y="1598613"/>
          <p14:tracePt t="25517" x="5803900" y="1598613"/>
          <p14:tracePt t="25534" x="5795963" y="1598613"/>
          <p14:tracePt t="25707" x="5786438" y="1608138"/>
          <p14:tracePt t="25723" x="5786438" y="1616075"/>
          <p14:tracePt t="25735" x="5786438" y="1625600"/>
          <p14:tracePt t="25739" x="5795963" y="1652588"/>
          <p14:tracePt t="25751" x="5813425" y="1670050"/>
          <p14:tracePt t="25768" x="5830888" y="1687513"/>
          <p14:tracePt t="25784" x="5840413" y="1704975"/>
          <p14:tracePt t="25802" x="5848350" y="1724025"/>
          <p14:tracePt t="25818" x="5857875" y="1751013"/>
          <p14:tracePt t="25835" x="5857875" y="1758950"/>
          <p14:tracePt t="25852" x="5875338" y="1803400"/>
          <p14:tracePt t="25868" x="5884863" y="1839913"/>
          <p14:tracePt t="25885" x="5894388" y="1893888"/>
          <p14:tracePt t="25902" x="5911850" y="1973263"/>
          <p14:tracePt t="25918" x="5919788" y="2027238"/>
          <p14:tracePt t="25936" x="5919788" y="2089150"/>
          <p14:tracePt t="25952" x="5919788" y="2133600"/>
          <p14:tracePt t="25969" x="5919788" y="2197100"/>
          <p14:tracePt t="25985" x="5919788" y="2241550"/>
          <p14:tracePt t="26002" x="5919788" y="2330450"/>
          <p14:tracePt t="26019" x="5902325" y="2401888"/>
          <p14:tracePt t="26035" x="5894388" y="2455863"/>
          <p14:tracePt t="26052" x="5875338" y="2536825"/>
          <p14:tracePt t="26069" x="5867400" y="2598738"/>
          <p14:tracePt t="26085" x="5830888" y="2687638"/>
          <p14:tracePt t="26103" x="5795963" y="2768600"/>
          <p14:tracePt t="26119" x="5759450" y="2847975"/>
          <p14:tracePt t="26135" x="5724525" y="2894013"/>
          <p14:tracePt t="26152" x="5688013" y="2946400"/>
          <p14:tracePt t="26169" x="5653088" y="2990850"/>
          <p14:tracePt t="26186" x="5643563" y="3009900"/>
          <p14:tracePt t="26202" x="5634038" y="3009900"/>
          <p14:tracePt t="26219" x="5634038" y="3017838"/>
          <p14:tracePt t="26275" x="5634038" y="3027363"/>
          <p14:tracePt t="26331" x="5634038" y="3044825"/>
          <p14:tracePt t="26355" x="5643563" y="3044825"/>
          <p14:tracePt t="26363" x="5680075" y="3044825"/>
          <p14:tracePt t="26375" x="5732463" y="3044825"/>
          <p14:tracePt t="26376" x="5759450" y="3009900"/>
          <p14:tracePt t="26386" x="5902325" y="2840038"/>
          <p14:tracePt t="26403" x="5991225" y="2679700"/>
          <p14:tracePt t="26420" x="6062663" y="2536825"/>
          <p14:tracePt t="26436" x="6108700" y="2393950"/>
          <p14:tracePt t="26453" x="6134100" y="2312988"/>
          <p14:tracePt t="26469" x="6143625" y="2224088"/>
          <p14:tracePt t="26486" x="6170613" y="2143125"/>
          <p14:tracePt t="26503" x="6197600" y="2036763"/>
          <p14:tracePt t="26519" x="6232525" y="1955800"/>
          <p14:tracePt t="26536" x="6232525" y="1893888"/>
          <p14:tracePt t="26552" x="6251575" y="1839913"/>
          <p14:tracePt t="26569" x="6251575" y="1803400"/>
          <p14:tracePt t="26569" x="6251575" y="1776413"/>
          <p14:tracePt t="26587" x="6251575" y="1751013"/>
          <p14:tracePt t="26603" x="6251575" y="1741488"/>
          <p14:tracePt t="26620" x="6251575" y="1724025"/>
          <p14:tracePt t="26636" x="6242050" y="1714500"/>
          <p14:tracePt t="26653" x="6224588" y="1704975"/>
          <p14:tracePt t="26670" x="6205538" y="1687513"/>
          <p14:tracePt t="26686" x="6170613" y="1670050"/>
          <p14:tracePt t="26704" x="6143625" y="1660525"/>
          <p14:tracePt t="26720" x="6099175" y="1652588"/>
          <p14:tracePt t="26737" x="6081713" y="1643063"/>
          <p14:tracePt t="26753" x="6062663" y="1643063"/>
          <p14:tracePt t="26770" x="6054725" y="1643063"/>
          <p14:tracePt t="26819" x="6045200" y="1643063"/>
          <p14:tracePt t="26835" x="6027738" y="1643063"/>
          <p14:tracePt t="26842" x="6018213" y="1643063"/>
          <p14:tracePt t="26859" x="6000750" y="1643063"/>
          <p14:tracePt t="26867" x="5983288" y="1643063"/>
          <p14:tracePt t="26875" x="5965825" y="1643063"/>
          <p14:tracePt t="26887" x="5938838" y="1643063"/>
          <p14:tracePt t="26904" x="5911850" y="1660525"/>
          <p14:tracePt t="27147" x="5902325" y="1670050"/>
          <p14:tracePt t="27586" x="0" y="0"/>
        </p14:tracePtLst>
        <p14:tracePtLst>
          <p14:tracePt t="28714" x="7929563" y="5126038"/>
          <p14:tracePt t="28723" x="7947025" y="5133975"/>
          <p14:tracePt t="28731" x="7947025" y="5143500"/>
          <p14:tracePt t="28741" x="7974013" y="5153025"/>
          <p14:tracePt t="28741" x="8018463" y="5170488"/>
          <p14:tracePt t="28758" x="8054975" y="5180013"/>
          <p14:tracePt t="28774" x="8081963" y="5187950"/>
          <p14:tracePt t="28791" x="8099425" y="5197475"/>
          <p14:tracePt t="28867" x="8108950" y="5197475"/>
          <p14:tracePt t="28923" x="8116888" y="5187950"/>
          <p14:tracePt t="28931" x="8126413" y="5187950"/>
          <p14:tracePt t="28941" x="8134350" y="5187950"/>
          <p14:tracePt t="28941" x="8161338" y="5187950"/>
          <p14:tracePt t="28958" x="8188325" y="5187950"/>
          <p14:tracePt t="29011" x="8197850" y="5197475"/>
          <p14:tracePt t="29019" x="8197850" y="5205413"/>
          <p14:tracePt t="29019" x="8197850" y="5232400"/>
          <p14:tracePt t="29035" x="8197850" y="5251450"/>
          <p14:tracePt t="29043" x="8197850" y="5276850"/>
          <p14:tracePt t="29043" x="8197850" y="5313363"/>
          <p14:tracePt t="29058" x="8180388" y="5375275"/>
          <p14:tracePt t="29059" x="8170863" y="5510213"/>
          <p14:tracePt t="29076" x="8153400" y="5653088"/>
          <p14:tracePt t="29092" x="8153400" y="5741988"/>
          <p14:tracePt t="29108" x="8153400" y="5803900"/>
          <p14:tracePt t="29125" x="8161338" y="5813425"/>
          <p14:tracePt t="29142" x="8170863" y="5822950"/>
          <p14:tracePt t="29291" x="8180388" y="5822950"/>
          <p14:tracePt t="29298" x="8180388" y="5830888"/>
          <p14:tracePt t="29299" x="8188325" y="5840413"/>
          <p14:tracePt t="29308" x="8205788" y="5867400"/>
          <p14:tracePt t="29326" x="8215313" y="5875338"/>
          <p14:tracePt t="29342" x="8232775" y="5894388"/>
          <p14:tracePt t="29358" x="8251825" y="5911850"/>
          <p14:tracePt t="29376" x="8259763" y="5919788"/>
          <p14:tracePt t="29392" x="8269288" y="5929313"/>
          <p14:tracePt t="29408" x="8286750" y="5929313"/>
          <p14:tracePt t="29426" x="8296275" y="5938838"/>
          <p14:tracePt t="29442" x="8348663" y="5946775"/>
          <p14:tracePt t="29459" x="8412163" y="5965825"/>
          <p14:tracePt t="29476" x="8491538" y="5973763"/>
          <p14:tracePt t="29493" x="8537575" y="5983288"/>
          <p14:tracePt t="29509" x="8562975" y="5983288"/>
          <p14:tracePt t="29525" x="8572500" y="5983288"/>
          <p14:tracePt t="29850" x="8582025" y="5983288"/>
          <p14:tracePt t="29866" x="8572500" y="5956300"/>
          <p14:tracePt t="29874" x="8562975" y="5956300"/>
          <p14:tracePt t="29882" x="8555038" y="5929313"/>
          <p14:tracePt t="29893" x="8537575" y="5919788"/>
          <p14:tracePt t="29897" x="8501063" y="5875338"/>
          <p14:tracePt t="29910" x="8483600" y="5848350"/>
          <p14:tracePt t="29926" x="8456613" y="5822950"/>
          <p14:tracePt t="29943" x="8447088" y="5803900"/>
          <p14:tracePt t="29960" x="8447088" y="5795963"/>
          <p14:tracePt t="30026" x="8439150" y="5795963"/>
          <p14:tracePt t="30067" x="8439150" y="5776913"/>
          <p14:tracePt t="30075" x="8439150" y="5768975"/>
          <p14:tracePt t="30082" x="8439150" y="5759450"/>
          <p14:tracePt t="30094" x="8429625" y="5741988"/>
          <p14:tracePt t="30094" x="8429625" y="5732463"/>
          <p14:tracePt t="30110" x="8420100" y="5715000"/>
          <p14:tracePt t="30126" x="8412163" y="5705475"/>
          <p14:tracePt t="30178" x="8402638" y="5705475"/>
          <p14:tracePt t="30195" x="8394700" y="5688013"/>
          <p14:tracePt t="30211" x="8385175" y="5688013"/>
          <p14:tracePt t="30216" x="8375650" y="5680075"/>
          <p14:tracePt t="30227" x="8358188" y="5661025"/>
          <p14:tracePt t="30245" x="8348663" y="5653088"/>
          <p14:tracePt t="30260" x="8340725" y="5653088"/>
          <p14:tracePt t="30277" x="8331200" y="5653088"/>
          <p14:tracePt t="30294" x="8323263" y="5643563"/>
          <p14:tracePt t="30339" x="8313738" y="5634038"/>
          <p14:tracePt t="30362" x="8304213" y="5634038"/>
          <p14:tracePt t="30666" x="8304213" y="5643563"/>
          <p14:tracePt t="30683" x="8304213" y="5653088"/>
          <p14:tracePt t="30731" x="8304213" y="5661025"/>
          <p14:tracePt t="30755" x="8304213" y="5670550"/>
          <p14:tracePt t="30770" x="8304213" y="5680075"/>
          <p14:tracePt t="30778" x="8313738" y="5688013"/>
          <p14:tracePt t="30803" x="8323263" y="5697538"/>
          <p14:tracePt t="30819" x="8323263" y="5705475"/>
          <p14:tracePt t="30851" x="8331200" y="5715000"/>
          <p14:tracePt t="30882" x="8331200" y="5724525"/>
          <p14:tracePt t="30891" x="8331200" y="5732463"/>
          <p14:tracePt t="30907" x="8340725" y="5751513"/>
          <p14:tracePt t="30923" x="8348663" y="5768975"/>
          <p14:tracePt t="30954" x="8358188" y="5786438"/>
          <p14:tracePt t="31027" x="8358188" y="5795963"/>
          <p14:tracePt t="31099" x="8367713" y="5795963"/>
          <p14:tracePt t="31211" x="8367713" y="5803900"/>
          <p14:tracePt t="31228" x="8367713" y="5813425"/>
          <p14:tracePt t="31228" x="8367713" y="5822950"/>
          <p14:tracePt t="31283" x="8367713" y="5830888"/>
          <p14:tracePt t="31307" x="8358188" y="5830888"/>
          <p14:tracePt t="31347" x="8348663" y="5840413"/>
          <p14:tracePt t="31387" x="8340725" y="5840413"/>
          <p14:tracePt t="31411" x="8331200" y="5840413"/>
          <p14:tracePt t="31435" x="8323263" y="5840413"/>
          <p14:tracePt t="31443" x="8313738" y="5848350"/>
          <p14:tracePt t="31466" x="8304213" y="5848350"/>
          <p14:tracePt t="31476" x="8296275" y="5848350"/>
          <p14:tracePt t="31483" x="8277225" y="5848350"/>
          <p14:tracePt t="31499" x="8269288" y="5848350"/>
          <p14:tracePt t="31507" x="8259763" y="5848350"/>
          <p14:tracePt t="31516" x="8251825" y="5848350"/>
          <p14:tracePt t="31530" x="8232775" y="5848350"/>
          <p14:tracePt t="31547" x="8224838" y="5857875"/>
          <p14:tracePt t="31563" x="8215313" y="5857875"/>
          <p14:tracePt t="31579" x="8205788" y="5857875"/>
          <p14:tracePt t="31714" x="8197850" y="5857875"/>
          <p14:tracePt t="31786" x="8180388" y="5857875"/>
          <p14:tracePt t="31827" x="8170863" y="5857875"/>
          <p14:tracePt t="31939" x="8153400" y="5857875"/>
          <p14:tracePt t="31954" x="8143875" y="5857875"/>
          <p14:tracePt t="31979" x="8134350" y="5857875"/>
          <p14:tracePt t="31987" x="8126413" y="5857875"/>
          <p14:tracePt t="32075" x="8116888" y="5857875"/>
          <p14:tracePt t="32523" x="8116888" y="5840413"/>
          <p14:tracePt t="32531" x="8116888" y="5813425"/>
          <p14:tracePt t="32548" x="8116888" y="5795963"/>
          <p14:tracePt t="32549" x="8126413" y="5786438"/>
          <p14:tracePt t="32565" x="8126413" y="5768975"/>
          <p14:tracePt t="32581" x="8126413" y="5759450"/>
          <p14:tracePt t="32598" x="8126413" y="5741988"/>
          <p14:tracePt t="32615" x="8126413" y="5724525"/>
          <p14:tracePt t="32632" x="8116888" y="5705475"/>
          <p14:tracePt t="32666" x="8116888" y="5697538"/>
          <p14:tracePt t="32667" x="8108950" y="5697538"/>
          <p14:tracePt t="32682" x="8099425" y="5688013"/>
          <p14:tracePt t="32699" x="8099425" y="5670550"/>
          <p14:tracePt t="32715" x="8099425" y="5661025"/>
          <p14:tracePt t="32732" x="8099425" y="5653088"/>
          <p14:tracePt t="32786" x="8099425" y="5643563"/>
          <p14:tracePt t="32843" x="8108950" y="5643563"/>
          <p14:tracePt t="32851" x="8116888" y="5643563"/>
          <p14:tracePt t="32874" x="8134350" y="5634038"/>
          <p14:tracePt t="32891" x="8143875" y="5634038"/>
          <p14:tracePt t="32915" x="8161338" y="5626100"/>
          <p14:tracePt t="32930" x="8170863" y="5626100"/>
          <p14:tracePt t="32948" x="8180388" y="5626100"/>
          <p14:tracePt t="32955" x="8197850" y="5616575"/>
          <p14:tracePt t="32963" x="8205788" y="5616575"/>
          <p14:tracePt t="32966" x="8232775" y="5616575"/>
          <p14:tracePt t="32982" x="8242300" y="5616575"/>
          <p14:tracePt t="33000" x="8251825" y="5616575"/>
          <p14:tracePt t="33042" x="8259763" y="5616575"/>
          <p14:tracePt t="33083" x="8269288" y="5616575"/>
          <p14:tracePt t="33090" x="8277225" y="5616575"/>
          <p14:tracePt t="33115" x="8286750" y="5616575"/>
          <p14:tracePt t="33138" x="8304213" y="5616575"/>
          <p14:tracePt t="33147" x="8304213" y="5626100"/>
          <p14:tracePt t="33163" x="8313738" y="5626100"/>
          <p14:tracePt t="33171" x="8323263" y="5634038"/>
          <p14:tracePt t="33179" x="8331200" y="5634038"/>
          <p14:tracePt t="33184" x="8340725" y="5643563"/>
          <p14:tracePt t="33199" x="8348663" y="5653088"/>
          <p14:tracePt t="33217" x="8358188" y="5661025"/>
          <p14:tracePt t="33233" x="8367713" y="5670550"/>
          <p14:tracePt t="33275" x="8367713" y="5680075"/>
          <p14:tracePt t="33283" x="8375650" y="5688013"/>
          <p14:tracePt t="33307" x="8375650" y="5697538"/>
          <p14:tracePt t="33339" x="8375650" y="5705475"/>
          <p14:tracePt t="33379" x="8394700" y="5724525"/>
          <p14:tracePt t="33411" x="8394700" y="5732463"/>
          <p14:tracePt t="33435" x="8394700" y="5741988"/>
          <p14:tracePt t="33449" x="8394700" y="5751513"/>
          <p14:tracePt t="33456" x="8402638" y="5759450"/>
          <p14:tracePt t="33499" x="8412163" y="5768975"/>
          <p14:tracePt t="33508" x="8412163" y="5776913"/>
          <p14:tracePt t="33530" x="8412163" y="5786438"/>
          <p14:tracePt t="33555" x="8412163" y="5795963"/>
          <p14:tracePt t="33555" x="8412163" y="5803900"/>
          <p14:tracePt t="33579" x="8412163" y="5813425"/>
          <p14:tracePt t="33603" x="8412163" y="5822950"/>
          <p14:tracePt t="33611" x="8412163" y="5830888"/>
          <p14:tracePt t="33643" x="8412163" y="5840413"/>
          <p14:tracePt t="33723" x="8402638" y="5848350"/>
          <p14:tracePt t="33739" x="8394700" y="5867400"/>
          <p14:tracePt t="33755" x="8385175" y="5867400"/>
          <p14:tracePt t="33787" x="8385175" y="5875338"/>
          <p14:tracePt t="33803" x="8375650" y="5875338"/>
          <p14:tracePt t="33818" x="8367713" y="5884863"/>
          <p14:tracePt t="33835" x="8358188" y="5884863"/>
          <p14:tracePt t="33841" x="8348663" y="5894388"/>
          <p14:tracePt t="33851" x="8340725" y="5894388"/>
          <p14:tracePt t="33868" x="8323263" y="5894388"/>
          <p14:tracePt t="33885" x="8323263" y="5902325"/>
          <p14:tracePt t="33901" x="8304213" y="5911850"/>
          <p14:tracePt t="33918" x="8296275" y="5911850"/>
          <p14:tracePt t="33963" x="8286750" y="5911850"/>
          <p14:tracePt t="33971" x="8277225" y="5911850"/>
          <p14:tracePt t="33978" x="8277225" y="5919788"/>
          <p14:tracePt t="33984" x="8269288" y="5919788"/>
          <p14:tracePt t="34002" x="8259763" y="5919788"/>
          <p14:tracePt t="34018" x="8242300" y="5919788"/>
          <p14:tracePt t="34035" x="8232775" y="5919788"/>
          <p14:tracePt t="34075" x="8215313" y="5919788"/>
          <p14:tracePt t="34115" x="8205788" y="5919788"/>
          <p14:tracePt t="34138" x="8197850" y="5919788"/>
          <p14:tracePt t="34157" x="8188325" y="5919788"/>
          <p14:tracePt t="34171" x="8180388" y="5919788"/>
          <p14:tracePt t="34195" x="8170863" y="5919788"/>
          <p14:tracePt t="34211" x="8161338" y="5919788"/>
          <p14:tracePt t="34218" x="8153400" y="5919788"/>
          <p14:tracePt t="34243" x="8134350" y="5919788"/>
          <p14:tracePt t="34252" x="8126413" y="5919788"/>
          <p14:tracePt t="34252" x="8108950" y="5919788"/>
          <p14:tracePt t="34269" x="8099425" y="5919788"/>
          <p14:tracePt t="34285" x="8072438" y="5919788"/>
          <p14:tracePt t="34302" x="8054975" y="5911850"/>
          <p14:tracePt t="34339" x="8045450" y="5911850"/>
          <p14:tracePt t="34344" x="8045450" y="5902325"/>
          <p14:tracePt t="34352" x="8037513" y="5902325"/>
          <p14:tracePt t="34369" x="8037513" y="5894388"/>
          <p14:tracePt t="34385" x="8027988" y="5894388"/>
          <p14:tracePt t="34402" x="8018463" y="5884863"/>
          <p14:tracePt t="34490" x="8027988" y="5884863"/>
          <p14:tracePt t="34507" x="8037513" y="5884863"/>
          <p14:tracePt t="34531" x="8045450" y="5884863"/>
          <p14:tracePt t="34546" x="8062913" y="5884863"/>
          <p14:tracePt t="34554" x="8089900" y="5884863"/>
          <p14:tracePt t="34569" x="8116888" y="5884863"/>
          <p14:tracePt t="34570" x="8161338" y="5867400"/>
          <p14:tracePt t="34586" x="8215313" y="5848350"/>
          <p14:tracePt t="34603" x="8259763" y="5822950"/>
          <p14:tracePt t="34619" x="8269288" y="5795963"/>
          <p14:tracePt t="34636" x="8269288" y="5776913"/>
          <p14:tracePt t="34653" x="8269288" y="5759450"/>
          <p14:tracePt t="34669" x="8269288" y="5751513"/>
          <p14:tracePt t="34955" x="8269288" y="5741988"/>
          <p14:tracePt t="34970" x="8269288" y="5732463"/>
          <p14:tracePt t="35043" x="8251825" y="5724525"/>
          <p14:tracePt t="35051" x="8251825" y="5715000"/>
          <p14:tracePt t="35066" x="8232775" y="5715000"/>
          <p14:tracePt t="35075" x="8224838" y="5705475"/>
          <p14:tracePt t="35099" x="8215313" y="5705475"/>
          <p14:tracePt t="35107" x="8205788" y="5705475"/>
          <p14:tracePt t="35115" x="8197850" y="5697538"/>
          <p14:tracePt t="35227" x="8188325" y="5697538"/>
          <p14:tracePt t="35238" x="8188325" y="5705475"/>
          <p14:tracePt t="35258" x="8180388" y="5715000"/>
          <p14:tracePt t="35275" x="8180388" y="5741988"/>
          <p14:tracePt t="35287" x="8180388" y="5751513"/>
          <p14:tracePt t="35306" x="8180388" y="5759450"/>
          <p14:tracePt t="35311" x="8180388" y="5768975"/>
          <p14:tracePt t="35321" x="8180388" y="5776913"/>
          <p14:tracePt t="35338" x="8180388" y="5803900"/>
          <p14:tracePt t="35354" x="8180388" y="5830888"/>
          <p14:tracePt t="35371" x="8180388" y="5848350"/>
          <p14:tracePt t="35388" x="8197850" y="5875338"/>
          <p14:tracePt t="35404" x="8205788" y="5894388"/>
          <p14:tracePt t="35421" x="8205788" y="5911850"/>
          <p14:tracePt t="35437" x="8224838" y="5929313"/>
          <p14:tracePt t="35455" x="8224838" y="5946775"/>
          <p14:tracePt t="35471" x="8251825" y="5983288"/>
          <p14:tracePt t="35487" x="8259763" y="5991225"/>
          <p14:tracePt t="35505" x="8277225" y="6010275"/>
          <p14:tracePt t="35521" x="8304213" y="6018213"/>
          <p14:tracePt t="35538" x="8340725" y="6027738"/>
          <p14:tracePt t="35555" x="8348663" y="6037263"/>
          <p14:tracePt t="35571" x="8367713" y="6037263"/>
          <p14:tracePt t="35588" x="8375650" y="6037263"/>
          <p14:tracePt t="35605" x="8394700" y="6037263"/>
          <p14:tracePt t="35621" x="8402638" y="6037263"/>
          <p14:tracePt t="35637" x="8402638" y="6027738"/>
          <p14:tracePt t="35655" x="8402638" y="6010275"/>
          <p14:tracePt t="35671" x="8402638" y="5983288"/>
          <p14:tracePt t="35688" x="8385175" y="5965825"/>
          <p14:tracePt t="35705" x="8385175" y="5946775"/>
          <p14:tracePt t="35722" x="8385175" y="5929313"/>
          <p14:tracePt t="35738" x="8385175" y="5911850"/>
          <p14:tracePt t="35756" x="8385175" y="5902325"/>
          <p14:tracePt t="35772" x="8385175" y="5884863"/>
          <p14:tracePt t="35788" x="8385175" y="5857875"/>
          <p14:tracePt t="35805" x="8385175" y="5830888"/>
          <p14:tracePt t="35822" x="8375650" y="5822950"/>
          <p14:tracePt t="35838" x="8367713" y="5803900"/>
          <p14:tracePt t="35855" x="8348663" y="5795963"/>
          <p14:tracePt t="35872" x="8348663" y="5786438"/>
          <p14:tracePt t="35888" x="8331200" y="5776913"/>
          <p14:tracePt t="35906" x="8323263" y="5768975"/>
          <p14:tracePt t="35922" x="8304213" y="5759450"/>
          <p14:tracePt t="35939" x="8296275" y="5751513"/>
          <p14:tracePt t="35987" x="8286750" y="5751513"/>
          <p14:tracePt t="36002" x="8277225" y="5751513"/>
          <p14:tracePt t="36012" x="8269288" y="5751513"/>
          <p14:tracePt t="36035" x="8259763" y="5751513"/>
          <p14:tracePt t="36043" x="8251825" y="5751513"/>
          <p14:tracePt t="36051" x="8242300" y="5751513"/>
          <p14:tracePt t="36060" x="8232775" y="5751513"/>
          <p14:tracePt t="36073" x="8215313" y="5759450"/>
          <p14:tracePt t="36089" x="8215313" y="5768975"/>
          <p14:tracePt t="36105" x="8205788" y="5776913"/>
          <p14:tracePt t="36123" x="8205788" y="5786438"/>
          <p14:tracePt t="36139" x="8205788" y="5795963"/>
          <p14:tracePt t="36156" x="8205788" y="5803900"/>
          <p14:tracePt t="36195" x="8205788" y="5813425"/>
          <p14:tracePt t="36205" x="8215313" y="5830888"/>
          <p14:tracePt t="36227" x="8224838" y="5830888"/>
          <p14:tracePt t="36239" x="8224838" y="5840413"/>
          <p14:tracePt t="36240" x="8242300" y="5857875"/>
          <p14:tracePt t="36256" x="8251825" y="5867400"/>
          <p14:tracePt t="36272" x="8269288" y="5884863"/>
          <p14:tracePt t="36290" x="8296275" y="5894388"/>
          <p14:tracePt t="36306" x="8348663" y="5902325"/>
          <p14:tracePt t="36322" x="8367713" y="5911850"/>
          <p14:tracePt t="36340" x="8394700" y="5911850"/>
          <p14:tracePt t="36356" x="8402638" y="5911850"/>
          <p14:tracePt t="36372" x="8412163" y="5911850"/>
          <p14:tracePt t="36390" x="8429625" y="5911850"/>
          <p14:tracePt t="36406" x="8429625" y="5894388"/>
          <p14:tracePt t="36423" x="8429625" y="5867400"/>
          <p14:tracePt t="36440" x="8429625" y="5840413"/>
          <p14:tracePt t="36457" x="8429625" y="5822950"/>
          <p14:tracePt t="36473" x="8429625" y="5803900"/>
          <p14:tracePt t="36489" x="8429625" y="5776913"/>
          <p14:tracePt t="36507" x="8429625" y="5759450"/>
          <p14:tracePt t="36547" x="8429625" y="5751513"/>
          <p14:tracePt t="36563" x="8429625" y="5741988"/>
          <p14:tracePt t="36568" x="8429625" y="5732463"/>
          <p14:tracePt t="36595" x="8420100" y="5724525"/>
          <p14:tracePt t="36626" x="8420100" y="5715000"/>
          <p14:tracePt t="36683" x="8412163" y="5715000"/>
          <p14:tracePt t="36699" x="8394700" y="5715000"/>
          <p14:tracePt t="36707" x="8385175" y="5715000"/>
          <p14:tracePt t="36723" x="8367713" y="5715000"/>
          <p14:tracePt t="36724" x="8348663" y="5715000"/>
          <p14:tracePt t="36740" x="8331200" y="5715000"/>
          <p14:tracePt t="36756" x="8323263" y="5724525"/>
          <p14:tracePt t="36773" x="8313738" y="5724525"/>
          <p14:tracePt t="36790" x="8296275" y="5741988"/>
          <p14:tracePt t="36806" x="8277225" y="5759450"/>
          <p14:tracePt t="36823" x="8259763" y="5768975"/>
          <p14:tracePt t="36840" x="8251825" y="5776913"/>
          <p14:tracePt t="36856" x="8232775" y="5795963"/>
          <p14:tracePt t="36907" x="8224838" y="5813425"/>
          <p14:tracePt t="36938" x="8224838" y="5830888"/>
          <p14:tracePt t="36954" x="8224838" y="5840413"/>
          <p14:tracePt t="36956" x="8224838" y="5848350"/>
          <p14:tracePt t="36976" x="8232775" y="5848350"/>
          <p14:tracePt t="36991" x="8232775" y="5857875"/>
          <p14:tracePt t="36991" x="8251825" y="5857875"/>
          <p14:tracePt t="37266" x="8242300" y="5867400"/>
          <p14:tracePt t="37284" x="8232775" y="5875338"/>
          <p14:tracePt t="37307" x="8224838" y="5884863"/>
          <p14:tracePt t="37331" x="8215313" y="5894388"/>
          <p14:tracePt t="37387" x="8205788" y="5894388"/>
          <p14:tracePt t="37403" x="8197850" y="5894388"/>
          <p14:tracePt t="37427" x="8180388" y="5894388"/>
          <p14:tracePt t="37450" x="8170863" y="5894388"/>
          <p14:tracePt t="37458" x="8161338" y="5894388"/>
          <p14:tracePt t="37475" x="8134350" y="5894388"/>
          <p14:tracePt t="37476" x="8108950" y="5894388"/>
          <p14:tracePt t="37492" x="8081963" y="5894388"/>
          <p14:tracePt t="37508" x="8054975" y="5894388"/>
          <p14:tracePt t="37526" x="8037513" y="5894388"/>
          <p14:tracePt t="37542" x="8010525" y="5884863"/>
          <p14:tracePt t="37559" x="7966075" y="5884863"/>
          <p14:tracePt t="37576" x="7920038" y="5857875"/>
          <p14:tracePt t="37592" x="7885113" y="5857875"/>
          <p14:tracePt t="37609" x="7867650" y="5848350"/>
          <p14:tracePt t="37625" x="7848600" y="5848350"/>
          <p14:tracePt t="37666" x="7831138" y="5840413"/>
          <p14:tracePt t="37715" x="7823200" y="5830888"/>
          <p14:tracePt t="37722" x="7813675" y="5822950"/>
          <p14:tracePt t="37771" x="7804150" y="5822950"/>
          <p14:tracePt t="37795" x="7804150" y="5813425"/>
          <p14:tracePt t="37810" x="7786688" y="5803900"/>
          <p14:tracePt t="37834" x="7777163" y="5786438"/>
          <p14:tracePt t="37843" x="7769225" y="5786438"/>
          <p14:tracePt t="37850" x="7769225" y="5776913"/>
          <p14:tracePt t="37883" x="7769225" y="5768975"/>
          <p14:tracePt t="37899" x="7769225" y="5759450"/>
          <p14:tracePt t="37909" x="7769225" y="5751513"/>
          <p14:tracePt t="37909" x="7769225" y="5741988"/>
          <p14:tracePt t="37925" x="7769225" y="5724525"/>
          <p14:tracePt t="37943" x="7769225" y="5705475"/>
          <p14:tracePt t="37975" x="7769225" y="5697538"/>
          <p14:tracePt t="37976" x="7769225" y="5688013"/>
          <p14:tracePt t="38019" x="7769225" y="5670550"/>
          <p14:tracePt t="38042" x="7769225" y="5661025"/>
          <p14:tracePt t="38059" x="7769225" y="5653088"/>
          <p14:tracePt t="38068" x="7769225" y="5643563"/>
          <p14:tracePt t="38068" x="7769225" y="5626100"/>
          <p14:tracePt t="38076" x="7769225" y="5608638"/>
          <p14:tracePt t="38093" x="7769225" y="5581650"/>
          <p14:tracePt t="38110" x="7769225" y="5554663"/>
          <p14:tracePt t="38127" x="7769225" y="5518150"/>
          <p14:tracePt t="38143" x="7769225" y="5510213"/>
          <p14:tracePt t="38159" x="7769225" y="5483225"/>
          <p14:tracePt t="38177" x="7769225" y="5465763"/>
          <p14:tracePt t="38193" x="7769225" y="5429250"/>
          <p14:tracePt t="38210" x="7769225" y="5394325"/>
          <p14:tracePt t="38227" x="7769225" y="5375275"/>
          <p14:tracePt t="38243" x="7769225" y="5357813"/>
          <p14:tracePt t="38260" x="7769225" y="5348288"/>
          <p14:tracePt t="38277" x="7777163" y="5330825"/>
          <p14:tracePt t="38323" x="7777163" y="5322888"/>
          <p14:tracePt t="38467" x="7796213" y="5322888"/>
          <p14:tracePt t="38475" x="7804150" y="5322888"/>
          <p14:tracePt t="38477" x="7831138" y="5330825"/>
          <p14:tracePt t="38493" x="7840663" y="5348288"/>
          <p14:tracePt t="38511" x="7858125" y="5367338"/>
          <p14:tracePt t="38527" x="7867650" y="5384800"/>
          <p14:tracePt t="38544" x="7875588" y="5411788"/>
          <p14:tracePt t="38561" x="7885113" y="5429250"/>
          <p14:tracePt t="38577" x="7885113" y="5438775"/>
          <p14:tracePt t="38594" x="7885113" y="5465763"/>
          <p14:tracePt t="38612" x="7885113" y="5483225"/>
          <p14:tracePt t="38628" x="7885113" y="5491163"/>
          <p14:tracePt t="38644" x="7894638" y="5510213"/>
          <p14:tracePt t="38661" x="7894638" y="5518150"/>
          <p14:tracePt t="38678" x="7894638" y="5537200"/>
          <p14:tracePt t="38694" x="7894638" y="5545138"/>
          <p14:tracePt t="38711" x="7894638" y="5562600"/>
          <p14:tracePt t="38728" x="7894638" y="5572125"/>
          <p14:tracePt t="38744" x="7894638" y="5599113"/>
          <p14:tracePt t="38761" x="7894638" y="5616575"/>
          <p14:tracePt t="38778" x="7902575" y="5653088"/>
          <p14:tracePt t="38795" x="7902575" y="5688013"/>
          <p14:tracePt t="38812" x="7912100" y="5724525"/>
          <p14:tracePt t="38828" x="7912100" y="5751513"/>
          <p14:tracePt t="38844" x="7920038" y="5768975"/>
          <p14:tracePt t="38862" x="7920038" y="5795963"/>
          <p14:tracePt t="38878" x="7920038" y="5813425"/>
          <p14:tracePt t="38894" x="7920038" y="5822950"/>
          <p14:tracePt t="38912" x="7920038" y="5830888"/>
          <p14:tracePt t="38928" x="7929563" y="5840413"/>
          <p14:tracePt t="38971" x="7947025" y="5857875"/>
          <p14:tracePt t="39067" x="7947025" y="5840413"/>
          <p14:tracePt t="39075" x="7947025" y="5822950"/>
          <p14:tracePt t="39084" x="7947025" y="5803900"/>
          <p14:tracePt t="39095" x="7956550" y="5795963"/>
          <p14:tracePt t="39095" x="7956550" y="5776913"/>
          <p14:tracePt t="39111" x="7974013" y="5759450"/>
          <p14:tracePt t="39129" x="7983538" y="5751513"/>
          <p14:tracePt t="39145" x="7983538" y="5741988"/>
          <p14:tracePt t="39161" x="8001000" y="5705475"/>
          <p14:tracePt t="39180" x="8010525" y="5670550"/>
          <p14:tracePt t="39195" x="8018463" y="5643563"/>
          <p14:tracePt t="39211" x="8018463" y="5599113"/>
          <p14:tracePt t="39229" x="8027988" y="5581650"/>
          <p14:tracePt t="39245" x="8027988" y="5572125"/>
          <p14:tracePt t="39262" x="8027988" y="5554663"/>
          <p14:tracePt t="39279" x="8027988" y="5545138"/>
          <p14:tracePt t="39324" x="8027988" y="5537200"/>
          <p14:tracePt t="39411" x="8027988" y="5518150"/>
          <p14:tracePt t="39602" x="8037513" y="5518150"/>
          <p14:tracePt t="39825" x="8027988" y="5527675"/>
          <p14:tracePt t="39830" x="8027988" y="5537200"/>
          <p14:tracePt t="39858" x="8010525" y="5554663"/>
          <p14:tracePt t="39866" x="8010525" y="5562600"/>
          <p14:tracePt t="39906" x="8010525" y="5572125"/>
          <p14:tracePt t="39986" x="8010525" y="5581650"/>
          <p14:tracePt t="40034" x="8010525" y="5589588"/>
          <p14:tracePt t="40065" x="8001000" y="5589588"/>
          <p14:tracePt t="40074" x="7991475" y="5589588"/>
          <p14:tracePt t="40082" x="7974013" y="5581650"/>
          <p14:tracePt t="40096" x="7974013" y="5562600"/>
          <p14:tracePt t="40097" x="7956550" y="5518150"/>
          <p14:tracePt t="40112" x="7920038" y="5456238"/>
          <p14:tracePt t="40154" x="7912100" y="5446713"/>
          <p14:tracePt t="40274" x="7920038" y="5456238"/>
          <p14:tracePt t="40282" x="7929563" y="5456238"/>
          <p14:tracePt t="40296" x="7939088" y="5456238"/>
          <p14:tracePt t="40296" x="7966075" y="5473700"/>
          <p14:tracePt t="40296" x="7974013" y="5483225"/>
          <p14:tracePt t="40314" x="7983538" y="5518150"/>
          <p14:tracePt t="40330" x="8010525" y="5572125"/>
          <p14:tracePt t="40346" x="8045450" y="5608638"/>
          <p14:tracePt t="40364" x="8099425" y="5643563"/>
          <p14:tracePt t="40380" x="8134350" y="5670550"/>
          <p14:tracePt t="40396" x="8180388" y="5688013"/>
          <p14:tracePt t="40490" x="8188325" y="5688013"/>
          <p14:tracePt t="40505" x="8197850" y="5688013"/>
          <p14:tracePt t="40522" x="8205788" y="5697538"/>
          <p14:tracePt t="40530" x="8205788" y="5715000"/>
          <p14:tracePt t="40546" x="8205788" y="5751513"/>
          <p14:tracePt t="40547" x="8197850" y="5768975"/>
          <p14:tracePt t="40564" x="8188325" y="5786438"/>
          <p14:tracePt t="40581" x="8180388" y="5795963"/>
          <p14:tracePt t="40626" x="8170863" y="5813425"/>
          <p14:tracePt t="40674" x="8143875" y="5813425"/>
          <p14:tracePt t="40690" x="8126413" y="5813425"/>
          <p14:tracePt t="40698" x="8116888" y="5813425"/>
          <p14:tracePt t="40703" x="8108950" y="5813425"/>
          <p14:tracePt t="40714" x="8089900" y="5822950"/>
          <p14:tracePt t="40731" x="8081963" y="5822950"/>
          <p14:tracePt t="40769" x="8062913" y="5830888"/>
          <p14:tracePt t="40826" x="8054975" y="5830888"/>
          <p14:tracePt t="40834" x="8045450" y="5830888"/>
          <p14:tracePt t="40850" x="8037513" y="5830888"/>
          <p14:tracePt t="40882" x="8027988" y="5830888"/>
          <p14:tracePt t="40906" x="8018463" y="5830888"/>
          <p14:tracePt t="40921" x="8010525" y="5830888"/>
          <p14:tracePt t="40954" x="8001000" y="5840413"/>
          <p14:tracePt t="40978" x="7991475" y="5840413"/>
          <p14:tracePt t="40994" x="7983538" y="5840413"/>
          <p14:tracePt t="41034" x="7974013" y="5840413"/>
          <p14:tracePt t="41042" x="7966075" y="5840413"/>
          <p14:tracePt t="41057" x="7956550" y="5840413"/>
          <p14:tracePt t="41065" x="7947025" y="5840413"/>
          <p14:tracePt t="41065" x="7920038" y="5830888"/>
          <p14:tracePt t="41082" x="7902575" y="5830888"/>
          <p14:tracePt t="41098" x="7894638" y="5822950"/>
          <p14:tracePt t="41114" x="7867650" y="5813425"/>
          <p14:tracePt t="41132" x="7858125" y="5795963"/>
          <p14:tracePt t="41148" x="7848600" y="5786438"/>
          <p14:tracePt t="41165" x="7848600" y="5776913"/>
          <p14:tracePt t="41201" x="7840663" y="5759450"/>
          <p14:tracePt t="41226" x="7840663" y="5751513"/>
          <p14:tracePt t="41242" x="7840663" y="5741988"/>
          <p14:tracePt t="41250" x="7840663" y="5732463"/>
          <p14:tracePt t="41265" x="7840663" y="5724525"/>
          <p14:tracePt t="41265" x="7840663" y="5705475"/>
          <p14:tracePt t="41282" x="7840663" y="5697538"/>
          <p14:tracePt t="41299" x="7831138" y="5680075"/>
          <p14:tracePt t="41315" x="7831138" y="5670550"/>
          <p14:tracePt t="41332" x="7831138" y="5661025"/>
          <p14:tracePt t="41349" x="7831138" y="5653088"/>
          <p14:tracePt t="41365" x="7831138" y="5634038"/>
          <p14:tracePt t="41382" x="7831138" y="5616575"/>
          <p14:tracePt t="41399" x="7831138" y="5599113"/>
          <p14:tracePt t="41415" x="7831138" y="5562600"/>
          <p14:tracePt t="41432" x="7831138" y="5554663"/>
          <p14:tracePt t="41432" x="7831138" y="5545138"/>
          <p14:tracePt t="41451" x="7831138" y="5537200"/>
          <p14:tracePt t="41466" x="7831138" y="5510213"/>
          <p14:tracePt t="41482" x="7831138" y="5483225"/>
          <p14:tracePt t="41499" x="7831138" y="5456238"/>
          <p14:tracePt t="41515" x="7831138" y="5438775"/>
          <p14:tracePt t="41532" x="7823200" y="5411788"/>
          <p14:tracePt t="41549" x="7823200" y="5402263"/>
          <p14:tracePt t="41565" x="7823200" y="5384800"/>
          <p14:tracePt t="41582" x="7823200" y="5375275"/>
          <p14:tracePt t="41599" x="7823200" y="5357813"/>
          <p14:tracePt t="41616" x="7823200" y="5340350"/>
          <p14:tracePt t="41632" x="7823200" y="5322888"/>
          <p14:tracePt t="41649" x="7823200" y="5286375"/>
          <p14:tracePt t="41666" x="7823200" y="5268913"/>
          <p14:tracePt t="41683" x="7813675" y="5251450"/>
          <p14:tracePt t="41700" x="7813675" y="5232400"/>
          <p14:tracePt t="41737" x="7813675" y="5214938"/>
          <p14:tracePt t="41762" x="7813675" y="5205413"/>
          <p14:tracePt t="41770" x="7813675" y="5187950"/>
          <p14:tracePt t="41793" x="7813675" y="5180013"/>
          <p14:tracePt t="41810" x="7813675" y="5160963"/>
          <p14:tracePt t="41826" x="7813675" y="5153025"/>
          <p14:tracePt t="41833" x="7813675" y="5133975"/>
          <p14:tracePt t="41858" x="7813675" y="5126038"/>
          <p14:tracePt t="41874" x="7813675" y="5108575"/>
          <p14:tracePt t="41897" x="7813675" y="5099050"/>
          <p14:tracePt t="41913" x="7813675" y="5089525"/>
          <p14:tracePt t="41929" x="7813675" y="5081588"/>
          <p14:tracePt t="41939" x="7813675" y="5072063"/>
          <p14:tracePt t="41969" x="7813675" y="5062538"/>
          <p14:tracePt t="41993" x="7813675" y="5045075"/>
          <p14:tracePt t="42033" x="7813675" y="5027613"/>
          <p14:tracePt t="42050" x="7823200" y="5018088"/>
          <p14:tracePt t="42074" x="7831138" y="5000625"/>
          <p14:tracePt t="42089" x="7831138" y="4991100"/>
          <p14:tracePt t="42114" x="7831138" y="4973638"/>
          <p14:tracePt t="42130" x="7840663" y="4965700"/>
          <p14:tracePt t="42170" x="7840663" y="4956175"/>
          <p14:tracePt t="42177" x="7840663" y="4946650"/>
          <p14:tracePt t="42194" x="7840663" y="4938713"/>
          <p14:tracePt t="42218" x="7848600" y="4911725"/>
          <p14:tracePt t="42233" x="7848600" y="4902200"/>
          <p14:tracePt t="42242" x="7848600" y="4894263"/>
          <p14:tracePt t="42258" x="7848600" y="4884738"/>
          <p14:tracePt t="42266" x="7848600" y="4875213"/>
          <p14:tracePt t="42283" x="7848600" y="4867275"/>
          <p14:tracePt t="42284" x="7848600" y="4840288"/>
          <p14:tracePt t="42300" x="7848600" y="4830763"/>
          <p14:tracePt t="42317" x="7848600" y="4803775"/>
          <p14:tracePt t="42334" x="7848600" y="4786313"/>
          <p14:tracePt t="42351" x="7848600" y="4768850"/>
          <p14:tracePt t="42368" x="7848600" y="4751388"/>
          <p14:tracePt t="42384" x="7848600" y="4724400"/>
          <p14:tracePt t="42401" x="7848600" y="4697413"/>
          <p14:tracePt t="42418" x="7848600" y="4679950"/>
          <p14:tracePt t="42434" x="7848600" y="4660900"/>
          <p14:tracePt t="42451" x="7848600" y="4643438"/>
          <p14:tracePt t="42467" x="7848600" y="4625975"/>
          <p14:tracePt t="42484" x="7848600" y="4581525"/>
          <p14:tracePt t="42501" x="7848600" y="4554538"/>
          <p14:tracePt t="42518" x="7848600" y="4518025"/>
          <p14:tracePt t="42534" x="7848600" y="4491038"/>
          <p14:tracePt t="42550" x="7848600" y="4465638"/>
          <p14:tracePt t="42568" x="7848600" y="4456113"/>
          <p14:tracePt t="42584" x="7848600" y="4446588"/>
          <p14:tracePt t="42601" x="7848600" y="4429125"/>
          <p14:tracePt t="42618" x="7848600" y="4419600"/>
          <p14:tracePt t="42635" x="7848600" y="4402138"/>
          <p14:tracePt t="42651" x="7848600" y="4384675"/>
          <p14:tracePt t="42668" x="7848600" y="4375150"/>
          <p14:tracePt t="42685" x="7848600" y="4348163"/>
          <p14:tracePt t="42701" x="7848600" y="4330700"/>
          <p14:tracePt t="42718" x="7848600" y="4322763"/>
          <p14:tracePt t="42735" x="7848600" y="4303713"/>
          <p14:tracePt t="42751" x="7858125" y="4276725"/>
          <p14:tracePt t="42768" x="7858125" y="4268788"/>
          <p14:tracePt t="42785" x="7867650" y="4232275"/>
          <p14:tracePt t="42802" x="7867650" y="4214813"/>
          <p14:tracePt t="42818" x="7875588" y="4187825"/>
          <p14:tracePt t="42835" x="7875588" y="4179888"/>
          <p14:tracePt t="42852" x="7875588" y="4160838"/>
          <p14:tracePt t="42868" x="7875588" y="4143375"/>
          <p14:tracePt t="42885" x="7875588" y="4125913"/>
          <p14:tracePt t="42902" x="7875588" y="4108450"/>
          <p14:tracePt t="42918" x="7875588" y="4089400"/>
          <p14:tracePt t="42936" x="7875588" y="4081463"/>
          <p14:tracePt t="42953" x="7875588" y="4062413"/>
          <p14:tracePt t="42968" x="7875588" y="4054475"/>
          <p14:tracePt t="43033" x="7875588" y="4044950"/>
          <p14:tracePt t="43043" x="7875588" y="4037013"/>
          <p14:tracePt t="43058" x="7875588" y="4027488"/>
          <p14:tracePt t="43068" x="7875588" y="4017963"/>
          <p14:tracePt t="43090" x="7875588" y="4010025"/>
          <p14:tracePt t="43093" x="7875588" y="4000500"/>
          <p14:tracePt t="43102" x="7875588" y="3990975"/>
          <p14:tracePt t="43119" x="7875588" y="3973513"/>
          <p14:tracePt t="43154" x="7875588" y="3965575"/>
          <p14:tracePt t="43154" x="7875588" y="3956050"/>
          <p14:tracePt t="43185" x="7875588" y="3946525"/>
          <p14:tracePt t="43186" x="7875588" y="3929063"/>
          <p14:tracePt t="43234" x="7875588" y="3919538"/>
          <p14:tracePt t="43250" x="7875588" y="3902075"/>
          <p14:tracePt t="43274" x="7875588" y="3894138"/>
          <p14:tracePt t="43285" x="7875588" y="3875088"/>
          <p14:tracePt t="43306" x="7875588" y="3867150"/>
          <p14:tracePt t="43345" x="7875588" y="3848100"/>
          <p14:tracePt t="43370" x="7875588" y="3840163"/>
          <p14:tracePt t="43393" x="7875588" y="3830638"/>
          <p14:tracePt t="43401" x="7875588" y="3822700"/>
          <p14:tracePt t="43401" x="7875588" y="3813175"/>
          <p14:tracePt t="43426" x="7875588" y="3803650"/>
          <p14:tracePt t="43441" x="7875588" y="3795713"/>
          <p14:tracePt t="43489" x="7875588" y="3786188"/>
          <p14:tracePt t="43594" x="7875588" y="3776663"/>
          <p14:tracePt t="43633" x="7875588" y="3768725"/>
          <p14:tracePt t="43746" x="7885113" y="3768725"/>
          <p14:tracePt t="43761" x="7885113" y="3759200"/>
          <p14:tracePt t="43769" x="7894638" y="3759200"/>
          <p14:tracePt t="43787" x="7902575" y="3759200"/>
          <p14:tracePt t="43810" x="7920038" y="3759200"/>
          <p14:tracePt t="43810" x="7929563" y="3741738"/>
          <p14:tracePt t="43825" x="7929563" y="3732213"/>
          <p14:tracePt t="43833" x="7929563" y="3724275"/>
          <p14:tracePt t="43833" x="7929563" y="3697288"/>
          <p14:tracePt t="43842" x="7929563" y="3670300"/>
          <p14:tracePt t="43854" x="7929563" y="3643313"/>
          <p14:tracePt t="43870" x="7920038" y="3589338"/>
          <p14:tracePt t="43887" x="7894638" y="3544888"/>
          <p14:tracePt t="43904" x="7885113" y="3500438"/>
          <p14:tracePt t="43920" x="7875588" y="3473450"/>
          <p14:tracePt t="43937" x="7867650" y="3429000"/>
          <p14:tracePt t="43955" x="7858125" y="3419475"/>
          <p14:tracePt t="43971" x="7858125" y="3402013"/>
          <p14:tracePt t="43987" x="7848600" y="3384550"/>
          <p14:tracePt t="44004" x="7840663" y="3375025"/>
          <p14:tracePt t="44021" x="7831138" y="3367088"/>
          <p14:tracePt t="44037" x="7831138" y="3357563"/>
          <p14:tracePt t="44054" x="7831138" y="3348038"/>
          <p14:tracePt t="44071" x="7831138" y="3340100"/>
          <p14:tracePt t="44087" x="7823200" y="3330575"/>
          <p14:tracePt t="44103" x="7823200" y="3322638"/>
          <p14:tracePt t="44121" x="7804150" y="3303588"/>
          <p14:tracePt t="44138" x="7804150" y="3295650"/>
          <p14:tracePt t="44154" x="7804150" y="3286125"/>
          <p14:tracePt t="44171" x="7796213" y="3276600"/>
          <p14:tracePt t="44225" x="7786688" y="3268663"/>
          <p14:tracePt t="44281" x="7777163" y="3259138"/>
          <p14:tracePt t="44306" x="7769225" y="3251200"/>
          <p14:tracePt t="44321" x="7769225" y="3241675"/>
          <p14:tracePt t="44346" x="7759700" y="3232150"/>
          <p14:tracePt t="44873" x="7751763" y="3214688"/>
          <p14:tracePt t="44890" x="7732713" y="3197225"/>
          <p14:tracePt t="44906" x="7732713" y="3187700"/>
          <p14:tracePt t="44913" x="7732713" y="3179763"/>
          <p14:tracePt t="44923" x="7732713" y="3160713"/>
          <p14:tracePt t="44994" x="7732713" y="3152775"/>
          <p14:tracePt t="45009" x="7732713" y="3133725"/>
          <p14:tracePt t="45026" x="7732713" y="3125788"/>
          <p14:tracePt t="45041" x="7732713" y="3108325"/>
          <p14:tracePt t="45057" x="7724775" y="3098800"/>
          <p14:tracePt t="45082" x="7724775" y="3089275"/>
          <p14:tracePt t="45106" x="7724775" y="3081338"/>
          <p14:tracePt t="45138" x="7724775" y="3071813"/>
          <p14:tracePt t="45186" x="7715250" y="3071813"/>
          <p14:tracePt t="45202" x="7705725" y="3062288"/>
          <p14:tracePt t="45305" x="7705725" y="3054350"/>
          <p14:tracePt t="45337" x="7705725" y="3044825"/>
          <p14:tracePt t="45353" x="7697788" y="3036888"/>
          <p14:tracePt t="45362" x="7697788" y="3027363"/>
          <p14:tracePt t="45378" x="7697788" y="3017838"/>
          <p14:tracePt t="45473" x="7697788" y="3009900"/>
          <p14:tracePt t="45481" x="7680325" y="2990850"/>
          <p14:tracePt t="45513" x="7680325" y="2973388"/>
          <p14:tracePt t="45521" x="7670800" y="2973388"/>
          <p14:tracePt t="45546" x="7661275" y="2965450"/>
          <p14:tracePt t="45594" x="7661275" y="2938463"/>
          <p14:tracePt t="45606" x="7653338" y="2938463"/>
          <p14:tracePt t="45658" x="7653338" y="2928938"/>
          <p14:tracePt t="45666" x="7643813" y="2928938"/>
          <p14:tracePt t="45738" x="7643813" y="2919413"/>
          <p14:tracePt t="45753" x="7643813" y="2911475"/>
          <p14:tracePt t="45761" x="7643813" y="2901950"/>
          <p14:tracePt t="45794" x="7634288" y="2894013"/>
          <p14:tracePt t="45826" x="7634288" y="2884488"/>
          <p14:tracePt t="45834" x="7634288" y="2874963"/>
          <p14:tracePt t="45841" x="7634288" y="2867025"/>
          <p14:tracePt t="45866" x="7626350" y="2857500"/>
          <p14:tracePt t="46010" x="7626350" y="2847975"/>
          <p14:tracePt t="46033" x="7626350" y="2840038"/>
          <p14:tracePt t="46074" x="7626350" y="2830513"/>
          <p14:tracePt t="46081" x="7626350" y="2822575"/>
          <p14:tracePt t="46081" x="7626350" y="2813050"/>
          <p14:tracePt t="46097" x="7616825" y="2813050"/>
          <p14:tracePt t="46138" x="7616825" y="2803525"/>
          <p14:tracePt t="46169" x="7616825" y="2786063"/>
          <p14:tracePt t="46217" x="7616825" y="2776538"/>
          <p14:tracePt t="46322" x="7608888" y="2776538"/>
          <p14:tracePt t="46337" x="7608888" y="2759075"/>
          <p14:tracePt t="46370" x="7608888" y="2751138"/>
          <p14:tracePt t="46385" x="7599363" y="2741613"/>
          <p14:tracePt t="46394" x="7599363" y="2732088"/>
          <p14:tracePt t="46410" x="7599363" y="2724150"/>
          <p14:tracePt t="46425" x="7599363" y="2705100"/>
          <p14:tracePt t="46426" x="7589838" y="2687638"/>
          <p14:tracePt t="46442" x="7589838" y="2679700"/>
          <p14:tracePt t="46459" x="7581900" y="2670175"/>
          <p14:tracePt t="46498" x="7581900" y="2660650"/>
          <p14:tracePt t="46500" x="7581900" y="2652713"/>
          <p14:tracePt t="46509" x="7581900" y="2643188"/>
          <p14:tracePt t="46525" x="7581900" y="2633663"/>
          <p14:tracePt t="46543" x="7572375" y="2625725"/>
          <p14:tracePt t="46559" x="7572375" y="2616200"/>
          <p14:tracePt t="46576" x="7572375" y="2589213"/>
          <p14:tracePt t="46592" x="7562850" y="2581275"/>
          <p14:tracePt t="46609" x="7554913" y="2562225"/>
          <p14:tracePt t="46626" x="7554913" y="2544763"/>
          <p14:tracePt t="46643" x="7554913" y="2527300"/>
          <p14:tracePt t="46659" x="7537450" y="2490788"/>
          <p14:tracePt t="46676" x="7537450" y="2473325"/>
          <p14:tracePt t="46692" x="7537450" y="2455863"/>
          <p14:tracePt t="46710" x="7537450" y="2438400"/>
          <p14:tracePt t="46726" x="7527925" y="2411413"/>
          <p14:tracePt t="46743" x="7527925" y="2401888"/>
          <p14:tracePt t="46759" x="7527925" y="2384425"/>
          <p14:tracePt t="46776" x="7518400" y="2357438"/>
          <p14:tracePt t="46793" x="7510463" y="2330450"/>
          <p14:tracePt t="46810" x="7510463" y="2303463"/>
          <p14:tracePt t="46827" x="7510463" y="2295525"/>
          <p14:tracePt t="46843" x="7500938" y="2276475"/>
          <p14:tracePt t="46859" x="7500938" y="2251075"/>
          <p14:tracePt t="46877" x="7500938" y="2241550"/>
          <p14:tracePt t="46893" x="7500938" y="2224088"/>
          <p14:tracePt t="46910" x="7500938" y="2214563"/>
          <p14:tracePt t="46926" x="7500938" y="2197100"/>
          <p14:tracePt t="46944" x="7491413" y="2179638"/>
          <p14:tracePt t="46961" x="7491413" y="2160588"/>
          <p14:tracePt t="46976" x="7483475" y="2133600"/>
          <p14:tracePt t="46994" x="7483475" y="2108200"/>
          <p14:tracePt t="47010" x="7483475" y="2081213"/>
          <p14:tracePt t="47027" x="7483475" y="2054225"/>
          <p14:tracePt t="47044" x="7483475" y="2017713"/>
          <p14:tracePt t="47060" x="7483475" y="1990725"/>
          <p14:tracePt t="47077" x="7483475" y="1982788"/>
          <p14:tracePt t="47094" x="7483475" y="1955800"/>
          <p14:tracePt t="47110" x="7483475" y="1946275"/>
          <p14:tracePt t="47127" x="7473950" y="1928813"/>
          <p14:tracePt t="47144" x="7473950" y="1911350"/>
          <p14:tracePt t="47160" x="7473950" y="1884363"/>
          <p14:tracePt t="47177" x="7473950" y="1874838"/>
          <p14:tracePt t="47194" x="7473950" y="1866900"/>
          <p14:tracePt t="47211" x="7473950" y="1857375"/>
          <p14:tracePt t="47227" x="7473950" y="1847850"/>
          <p14:tracePt t="47243" x="7473950" y="1830388"/>
          <p14:tracePt t="47261" x="7473950" y="1812925"/>
          <p14:tracePt t="47277" x="7473950" y="1803400"/>
          <p14:tracePt t="47294" x="7473950" y="1795463"/>
          <p14:tracePt t="47330" x="7473950" y="1776413"/>
          <p14:tracePt t="47361" x="7473950" y="1768475"/>
          <p14:tracePt t="47410" x="7473950" y="1751013"/>
          <p14:tracePt t="47442" x="7473950" y="1741488"/>
          <p14:tracePt t="47601" x="7473950" y="1731963"/>
          <p14:tracePt t="47994" x="7473950" y="1724025"/>
          <p14:tracePt t="48106" x="7483475" y="1714500"/>
          <p14:tracePt t="48138" x="7491413" y="1714500"/>
          <p14:tracePt t="48143" x="7500938" y="1704975"/>
          <p14:tracePt t="48185" x="7510463" y="1704975"/>
          <p14:tracePt t="48225" x="7518400" y="1697038"/>
          <p14:tracePt t="48282" x="7527925" y="1697038"/>
          <p14:tracePt t="48290" x="7537450" y="1697038"/>
          <p14:tracePt t="48298" x="7554913" y="1697038"/>
          <p14:tracePt t="48305" x="7562850" y="1697038"/>
          <p14:tracePt t="48313" x="7581900" y="1697038"/>
          <p14:tracePt t="48329" x="7589838" y="1697038"/>
          <p14:tracePt t="50201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333375"/>
            <a:ext cx="4392613" cy="1943100"/>
          </a:xfrm>
        </p:spPr>
        <p:txBody>
          <a:bodyPr/>
          <a:lstStyle/>
          <a:p>
            <a:pPr eaLnBrk="1" hangingPunct="1"/>
            <a:r>
              <a:rPr lang="en-US" altLang="es-ES" sz="2000" smtClean="0">
                <a:solidFill>
                  <a:srgbClr val="FFFF00"/>
                </a:solidFill>
              </a:rPr>
              <a:t>V. ANASTOMÓTICAS</a:t>
            </a:r>
            <a:br>
              <a:rPr lang="en-US" altLang="es-ES" sz="2000" smtClean="0">
                <a:solidFill>
                  <a:srgbClr val="FFFF00"/>
                </a:solidFill>
              </a:rPr>
            </a:br>
            <a:r>
              <a:rPr lang="en-US" altLang="es-ES" sz="2000" smtClean="0">
                <a:solidFill>
                  <a:srgbClr val="FFFF00"/>
                </a:solidFill>
              </a:rPr>
              <a:t>V. COMUNICANTES</a:t>
            </a:r>
            <a:br>
              <a:rPr lang="en-US" altLang="es-ES" sz="2000" smtClean="0">
                <a:solidFill>
                  <a:srgbClr val="FFFF00"/>
                </a:solidFill>
              </a:rPr>
            </a:br>
            <a:r>
              <a:rPr lang="en-US" altLang="es-ES" sz="2000" smtClean="0">
                <a:solidFill>
                  <a:srgbClr val="FFFF00"/>
                </a:solidFill>
              </a:rPr>
              <a:t>V. PERFORANTES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7200"/>
            <a:ext cx="39703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89138"/>
            <a:ext cx="298926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03"/>
    </mc:Choice>
    <mc:Fallback>
      <p:transition spd="slow" advTm="84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7" x="3741738" y="2347913"/>
          <p14:tracePt t="2618" x="3724275" y="2347913"/>
          <p14:tracePt t="2627" x="3714750" y="2347913"/>
          <p14:tracePt t="2635" x="3705225" y="2347913"/>
          <p14:tracePt t="2643" x="3687763" y="2347913"/>
          <p14:tracePt t="2664" x="3679825" y="2347913"/>
          <p14:tracePt t="2664" x="3660775" y="2347913"/>
          <p14:tracePt t="2680" x="3633788" y="2357438"/>
          <p14:tracePt t="2697" x="3589338" y="2384425"/>
          <p14:tracePt t="2714" x="3527425" y="2419350"/>
          <p14:tracePt t="2731" x="3438525" y="2455863"/>
          <p14:tracePt t="2748" x="3313113" y="2482850"/>
          <p14:tracePt t="2764" x="3197225" y="2517775"/>
          <p14:tracePt t="2782" x="3108325" y="2536825"/>
          <p14:tracePt t="2798" x="3062288" y="2554288"/>
          <p14:tracePt t="2814" x="3054350" y="2571750"/>
          <p14:tracePt t="2882" x="3036888" y="2571750"/>
          <p14:tracePt t="3099" x="3044825" y="2562225"/>
          <p14:tracePt t="3107" x="3044825" y="2536825"/>
          <p14:tracePt t="3115" x="3044825" y="2517775"/>
          <p14:tracePt t="3116" x="3044825" y="2473325"/>
          <p14:tracePt t="3131" x="3044825" y="2455863"/>
          <p14:tracePt t="3149" x="3027363" y="2411413"/>
          <p14:tracePt t="3165" x="3017838" y="2393950"/>
          <p14:tracePt t="3181" x="3000375" y="2374900"/>
          <p14:tracePt t="3199" x="2990850" y="2366963"/>
          <p14:tracePt t="3215" x="2973388" y="2347913"/>
          <p14:tracePt t="3250" x="2965450" y="2330450"/>
          <p14:tracePt t="3274" x="2955925" y="2322513"/>
          <p14:tracePt t="3306" x="2955925" y="2312988"/>
          <p14:tracePt t="3642" x="2946400" y="2312988"/>
          <p14:tracePt t="3810" x="2938463" y="2312988"/>
          <p14:tracePt t="3819" x="2928938" y="2312988"/>
          <p14:tracePt t="3858" x="2919413" y="2312988"/>
          <p14:tracePt t="4010" x="2911475" y="2312988"/>
          <p14:tracePt t="4098" x="2901950" y="2312988"/>
          <p14:tracePt t="4130" x="2894013" y="2312988"/>
          <p14:tracePt t="4139" x="2874963" y="2312988"/>
          <p14:tracePt t="4146" x="2867025" y="2312988"/>
          <p14:tracePt t="4150" x="2830513" y="2322513"/>
          <p14:tracePt t="4167" x="2803525" y="2330450"/>
          <p14:tracePt t="4184" x="2776538" y="2339975"/>
          <p14:tracePt t="4200" x="2759075" y="2347913"/>
          <p14:tracePt t="4475" x="2751138" y="2357438"/>
          <p14:tracePt t="4490" x="2751138" y="2366963"/>
          <p14:tracePt t="4515" x="2751138" y="2384425"/>
          <p14:tracePt t="4531" x="2751138" y="2393950"/>
          <p14:tracePt t="4546" x="2751138" y="2401888"/>
          <p14:tracePt t="4554" x="2751138" y="2411413"/>
          <p14:tracePt t="4568" x="2751138" y="2419350"/>
          <p14:tracePt t="4586" x="2751138" y="2428875"/>
          <p14:tracePt t="4587" x="2751138" y="2438400"/>
          <p14:tracePt t="4601" x="2751138" y="2455863"/>
          <p14:tracePt t="4601" x="2751138" y="2465388"/>
          <p14:tracePt t="4619" x="2751138" y="2473325"/>
          <p14:tracePt t="4635" x="2751138" y="2490788"/>
          <p14:tracePt t="4651" x="2751138" y="2500313"/>
          <p14:tracePt t="4668" x="2751138" y="2509838"/>
          <p14:tracePt t="4706" x="2751138" y="2517775"/>
          <p14:tracePt t="4746" x="2751138" y="2527300"/>
          <p14:tracePt t="4771" x="2751138" y="2536825"/>
          <p14:tracePt t="4835" x="2751138" y="2544763"/>
          <p14:tracePt t="5148" x="2751138" y="2554288"/>
          <p14:tracePt t="5171" x="2751138" y="2562225"/>
          <p14:tracePt t="5251" x="2751138" y="2571750"/>
          <p14:tracePt t="5268" x="2741613" y="2571750"/>
          <p14:tracePt t="5372" x="2741613" y="2581275"/>
          <p14:tracePt t="5379" x="2741613" y="2589213"/>
          <p14:tracePt t="5395" x="2741613" y="2598738"/>
          <p14:tracePt t="5500" x="2741613" y="2608263"/>
          <p14:tracePt t="5509" x="2741613" y="2616200"/>
          <p14:tracePt t="5523" x="2741613" y="2625725"/>
          <p14:tracePt t="5537" x="2732088" y="2633663"/>
          <p14:tracePt t="5537" x="2724150" y="2660650"/>
          <p14:tracePt t="5555" x="2714625" y="2687638"/>
          <p14:tracePt t="5571" x="2697163" y="2732088"/>
          <p14:tracePt t="5588" x="2687638" y="2786063"/>
          <p14:tracePt t="5605" x="2687638" y="2813050"/>
          <p14:tracePt t="5621" x="2679700" y="2840038"/>
          <p14:tracePt t="5637" x="2679700" y="2874963"/>
          <p14:tracePt t="5655" x="2660650" y="2901950"/>
          <p14:tracePt t="5699" x="2660650" y="2911475"/>
          <p14:tracePt t="5788" x="2660650" y="2867025"/>
          <p14:tracePt t="5796" x="2660650" y="2813050"/>
          <p14:tracePt t="5805" x="2625725" y="2732088"/>
          <p14:tracePt t="5805" x="2509838" y="2581275"/>
          <p14:tracePt t="5822" x="2393950" y="2438400"/>
          <p14:tracePt t="5838" x="2224088" y="2312988"/>
          <p14:tracePt t="5855" x="2062163" y="2224088"/>
          <p14:tracePt t="5872" x="1911350" y="2133600"/>
          <p14:tracePt t="5888" x="1758950" y="2071688"/>
          <p14:tracePt t="5905" x="1643063" y="2027238"/>
          <p14:tracePt t="5922" x="1562100" y="2009775"/>
          <p14:tracePt t="5938" x="1473200" y="1990725"/>
          <p14:tracePt t="5955" x="1419225" y="1973263"/>
          <p14:tracePt t="5972" x="1374775" y="1955800"/>
          <p14:tracePt t="5989" x="1339850" y="1928813"/>
          <p14:tracePt t="6005" x="1312863" y="1911350"/>
          <p14:tracePt t="6022" x="1295400" y="1893888"/>
          <p14:tracePt t="6038" x="1268413" y="1874838"/>
          <p14:tracePt t="6055" x="1258888" y="1847850"/>
          <p14:tracePt t="6073" x="1241425" y="1822450"/>
          <p14:tracePt t="6089" x="1204913" y="1758950"/>
          <p14:tracePt t="6105" x="1160463" y="1687513"/>
          <p14:tracePt t="6122" x="1133475" y="1625600"/>
          <p14:tracePt t="6139" x="1098550" y="1544638"/>
          <p14:tracePt t="6156" x="1089025" y="1527175"/>
          <p14:tracePt t="6172" x="1081088" y="1517650"/>
          <p14:tracePt t="6227" x="1081088" y="1509713"/>
          <p14:tracePt t="6235" x="1081088" y="1500188"/>
          <p14:tracePt t="6260" x="1081088" y="1490663"/>
          <p14:tracePt t="6275" x="1081088" y="1482725"/>
          <p14:tracePt t="6291" x="1081088" y="1473200"/>
          <p14:tracePt t="6443" x="1081088" y="1490663"/>
          <p14:tracePt t="6451" x="1081088" y="1509713"/>
          <p14:tracePt t="6460" x="1081088" y="1527175"/>
          <p14:tracePt t="6468" x="1081088" y="1544638"/>
          <p14:tracePt t="6473" x="1081088" y="1581150"/>
          <p14:tracePt t="6489" x="1089025" y="1616075"/>
          <p14:tracePt t="6506" x="1089025" y="1633538"/>
          <p14:tracePt t="6523" x="1089025" y="1687513"/>
          <p14:tracePt t="6540" x="1089025" y="1731963"/>
          <p14:tracePt t="6556" x="1089025" y="1776413"/>
          <p14:tracePt t="6573" x="1098550" y="1812925"/>
          <p14:tracePt t="6590" x="1098550" y="1857375"/>
          <p14:tracePt t="6606" x="1098550" y="1874838"/>
          <p14:tracePt t="6623" x="1108075" y="1911350"/>
          <p14:tracePt t="6640" x="1116013" y="1965325"/>
          <p14:tracePt t="6656" x="1116013" y="2000250"/>
          <p14:tracePt t="6674" x="1125538" y="2044700"/>
          <p14:tracePt t="6690" x="1133475" y="2098675"/>
          <p14:tracePt t="6706" x="1169988" y="2197100"/>
          <p14:tracePt t="6724" x="1204913" y="2268538"/>
          <p14:tracePt t="6740" x="1223963" y="2347913"/>
          <p14:tracePt t="6756" x="1250950" y="2401888"/>
          <p14:tracePt t="6773" x="1268413" y="2465388"/>
          <p14:tracePt t="6790" x="1285875" y="2527300"/>
          <p14:tracePt t="6806" x="1295400" y="2589213"/>
          <p14:tracePt t="6824" x="1295400" y="2652713"/>
          <p14:tracePt t="6840" x="1295400" y="2732088"/>
          <p14:tracePt t="6857" x="1312863" y="2813050"/>
          <p14:tracePt t="6873" x="1312863" y="2901950"/>
          <p14:tracePt t="6890" x="1330325" y="3027363"/>
          <p14:tracePt t="6907" x="1347788" y="3108325"/>
          <p14:tracePt t="6924" x="1366838" y="3197225"/>
          <p14:tracePt t="6941" x="1366838" y="3276600"/>
          <p14:tracePt t="6957" x="1366838" y="3375025"/>
          <p14:tracePt t="6973" x="1384300" y="3465513"/>
          <p14:tracePt t="6991" x="1393825" y="3517900"/>
          <p14:tracePt t="7007" x="1393825" y="3562350"/>
          <p14:tracePt t="7023" x="1393825" y="3633788"/>
          <p14:tracePt t="7041" x="1393825" y="3705225"/>
          <p14:tracePt t="7058" x="1411288" y="3795713"/>
          <p14:tracePt t="7074" x="1411288" y="3884613"/>
          <p14:tracePt t="7090" x="1411288" y="4017963"/>
          <p14:tracePt t="7108" x="1411288" y="4108450"/>
          <p14:tracePt t="7124" x="1438275" y="4241800"/>
          <p14:tracePt t="7141" x="1608138" y="4554538"/>
          <p14:tracePt t="7158" x="1768475" y="4938713"/>
          <p14:tracePt t="7174" x="1812925" y="5108575"/>
          <p14:tracePt t="7191" x="1822450" y="5160963"/>
          <p14:tracePt t="7208" x="1822450" y="5170488"/>
          <p14:tracePt t="7224" x="1830388" y="5180013"/>
          <p14:tracePt t="7240" x="1847850" y="5180013"/>
          <p14:tracePt t="7258" x="1919288" y="5170488"/>
          <p14:tracePt t="7274" x="1990725" y="5081588"/>
          <p14:tracePt t="7291" x="2062163" y="4938713"/>
          <p14:tracePt t="7308" x="2089150" y="4840288"/>
          <p14:tracePt t="7324" x="2098675" y="4724400"/>
          <p14:tracePt t="7341" x="2098675" y="4616450"/>
          <p14:tracePt t="7358" x="2098675" y="4438650"/>
          <p14:tracePt t="7375" x="2098675" y="4251325"/>
          <p14:tracePt t="7391" x="2098675" y="4062413"/>
          <p14:tracePt t="7408" x="2098675" y="3884613"/>
          <p14:tracePt t="7425" x="2098675" y="3705225"/>
          <p14:tracePt t="7441" x="2098675" y="3554413"/>
          <p14:tracePt t="7458" x="2098675" y="3411538"/>
          <p14:tracePt t="7458" x="2098675" y="3340100"/>
          <p14:tracePt t="7475" x="2089150" y="3224213"/>
          <p14:tracePt t="7491" x="2081213" y="3125788"/>
          <p14:tracePt t="7508" x="2044700" y="3000375"/>
          <p14:tracePt t="7525" x="2017713" y="2867025"/>
          <p14:tracePt t="7541" x="1982788" y="2751138"/>
          <p14:tracePt t="7559" x="1946275" y="2652713"/>
          <p14:tracePt t="7575" x="1928813" y="2598738"/>
          <p14:tracePt t="7592" x="1919288" y="2554288"/>
          <p14:tracePt t="7608" x="1911350" y="2527300"/>
          <p14:tracePt t="7625" x="1901825" y="2500313"/>
          <p14:tracePt t="7642" x="1901825" y="2482850"/>
          <p14:tracePt t="7659" x="1901825" y="2419350"/>
          <p14:tracePt t="7676" x="1901825" y="2384425"/>
          <p14:tracePt t="7692" x="1901825" y="2322513"/>
          <p14:tracePt t="7708" x="1901825" y="2268538"/>
          <p14:tracePt t="7726" x="1901825" y="2205038"/>
          <p14:tracePt t="7742" x="1901825" y="2152650"/>
          <p14:tracePt t="7758" x="1901825" y="2125663"/>
          <p14:tracePt t="7776" x="1911350" y="2098675"/>
          <p14:tracePt t="7792" x="1919288" y="2071688"/>
          <p14:tracePt t="7808" x="1946275" y="2044700"/>
          <p14:tracePt t="7826" x="1990725" y="2017713"/>
          <p14:tracePt t="7842" x="2062163" y="1990725"/>
          <p14:tracePt t="7842" x="2116138" y="1965325"/>
          <p14:tracePt t="7860" x="2214563" y="1928813"/>
          <p14:tracePt t="7876" x="2312988" y="1893888"/>
          <p14:tracePt t="7892" x="2438400" y="1866900"/>
          <p14:tracePt t="7909" x="2517775" y="1847850"/>
          <p14:tracePt t="7926" x="2598738" y="1847850"/>
          <p14:tracePt t="7943" x="2670175" y="1847850"/>
          <p14:tracePt t="7959" x="2751138" y="1847850"/>
          <p14:tracePt t="7976" x="2813050" y="1866900"/>
          <p14:tracePt t="7993" x="2911475" y="1901825"/>
          <p14:tracePt t="8009" x="3017838" y="1973263"/>
          <p14:tracePt t="8026" x="3116263" y="2009775"/>
          <p14:tracePt t="8043" x="3286125" y="2081213"/>
          <p14:tracePt t="8060" x="3357563" y="2125663"/>
          <p14:tracePt t="8076" x="3402013" y="2152650"/>
          <p14:tracePt t="8093" x="3438525" y="2187575"/>
          <p14:tracePt t="8109" x="3473450" y="2224088"/>
          <p14:tracePt t="8126" x="3517900" y="2276475"/>
          <p14:tracePt t="8143" x="3581400" y="2401888"/>
          <p14:tracePt t="8159" x="3670300" y="2554288"/>
          <p14:tracePt t="8177" x="3776663" y="2751138"/>
          <p14:tracePt t="8193" x="3902075" y="2955925"/>
          <p14:tracePt t="8209" x="3973513" y="3116263"/>
          <p14:tracePt t="8226" x="4054475" y="3276600"/>
          <p14:tracePt t="8226" x="4081463" y="3367088"/>
          <p14:tracePt t="8244" x="4143375" y="3473450"/>
          <p14:tracePt t="8260" x="4179888" y="3554413"/>
          <p14:tracePt t="8276" x="4205288" y="3652838"/>
          <p14:tracePt t="8293" x="4241800" y="3776663"/>
          <p14:tracePt t="8310" x="4276725" y="3938588"/>
          <p14:tracePt t="8326" x="4276725" y="4116388"/>
          <p14:tracePt t="8344" x="4276725" y="4357688"/>
          <p14:tracePt t="8360" x="4276725" y="4572000"/>
          <p14:tracePt t="8377" x="4276725" y="4759325"/>
          <p14:tracePt t="8393" x="4276725" y="4938713"/>
          <p14:tracePt t="8410" x="4224338" y="5133975"/>
          <p14:tracePt t="8427" x="4125913" y="5375275"/>
          <p14:tracePt t="8444" x="4054475" y="5518150"/>
          <p14:tracePt t="8461" x="3983038" y="5661025"/>
          <p14:tracePt t="8477" x="3919538" y="5776913"/>
          <p14:tracePt t="8493" x="3822700" y="5902325"/>
          <p14:tracePt t="8510" x="3724275" y="6010275"/>
          <p14:tracePt t="8527" x="3598863" y="6072188"/>
          <p14:tracePt t="8543" x="3419475" y="6108700"/>
          <p14:tracePt t="8560" x="3268663" y="6134100"/>
          <p14:tracePt t="8577" x="3089275" y="6134100"/>
          <p14:tracePt t="8594" x="2901950" y="6126163"/>
          <p14:tracePt t="8610" x="2705100" y="6054725"/>
          <p14:tracePt t="8610" x="2616200" y="6000750"/>
          <p14:tracePt t="8628" x="2428875" y="5884863"/>
          <p14:tracePt t="8644" x="2312988" y="5759450"/>
          <p14:tracePt t="8661" x="2224088" y="5572125"/>
          <p14:tracePt t="8678" x="2152650" y="5375275"/>
          <p14:tracePt t="8694" x="2062163" y="5143500"/>
          <p14:tracePt t="8710" x="1928813" y="4813300"/>
          <p14:tracePt t="8728" x="1822450" y="4572000"/>
          <p14:tracePt t="8744" x="1724025" y="4330700"/>
          <p14:tracePt t="8761" x="1625600" y="4098925"/>
          <p14:tracePt t="8778" x="1544638" y="3840163"/>
          <p14:tracePt t="8794" x="1482725" y="3589338"/>
          <p14:tracePt t="8811" x="1419225" y="3251200"/>
          <p14:tracePt t="8829" x="1393825" y="3017838"/>
          <p14:tracePt t="8845" x="1374775" y="2813050"/>
          <p14:tracePt t="8860" x="1357313" y="2625725"/>
          <p14:tracePt t="8878" x="1357313" y="2455863"/>
          <p14:tracePt t="8894" x="1357313" y="2330450"/>
          <p14:tracePt t="8911" x="1384300" y="2214563"/>
          <p14:tracePt t="8928" x="1428750" y="2116138"/>
          <p14:tracePt t="8944" x="1490663" y="2044700"/>
          <p14:tracePt t="8961" x="1598613" y="1965325"/>
          <p14:tracePt t="8978" x="1687513" y="1919288"/>
          <p14:tracePt t="8995" x="1884363" y="1822450"/>
          <p14:tracePt t="9012" x="2044700" y="1758950"/>
          <p14:tracePt t="9028" x="2179638" y="1697038"/>
          <p14:tracePt t="9045" x="2276475" y="1652588"/>
          <p14:tracePt t="9061" x="2357438" y="1625600"/>
          <p14:tracePt t="9078" x="2419350" y="1616075"/>
          <p14:tracePt t="9095" x="2473325" y="1608138"/>
          <p14:tracePt t="9111" x="2509838" y="1608138"/>
          <p14:tracePt t="9128" x="2536825" y="1608138"/>
          <p14:tracePt t="9145" x="2562225" y="1608138"/>
          <p14:tracePt t="9161" x="2625725" y="1616075"/>
          <p14:tracePt t="9178" x="2724150" y="1670050"/>
          <p14:tracePt t="9195" x="2946400" y="1795463"/>
          <p14:tracePt t="9212" x="3179763" y="1893888"/>
          <p14:tracePt t="9228" x="3357563" y="1955800"/>
          <p14:tracePt t="9245" x="3473450" y="2000250"/>
          <p14:tracePt t="9262" x="3589338" y="2054225"/>
          <p14:tracePt t="9278" x="3643313" y="2089150"/>
          <p14:tracePt t="9295" x="3679825" y="2116138"/>
          <p14:tracePt t="9312" x="3705225" y="2143125"/>
          <p14:tracePt t="9329" x="3751263" y="2205038"/>
          <p14:tracePt t="9345" x="3822700" y="2286000"/>
          <p14:tracePt t="9362" x="3894138" y="2393950"/>
          <p14:tracePt t="9378" x="4017963" y="2589213"/>
          <p14:tracePt t="9396" x="4089400" y="2714625"/>
          <p14:tracePt t="9412" x="4170363" y="2867025"/>
          <p14:tracePt t="9429" x="4224338" y="3009900"/>
          <p14:tracePt t="9446" x="4276725" y="3143250"/>
          <p14:tracePt t="9462" x="4322763" y="3303588"/>
          <p14:tracePt t="9479" x="4367213" y="3482975"/>
          <p14:tracePt t="9496" x="4402138" y="3633788"/>
          <p14:tracePt t="9512" x="4446588" y="3803650"/>
          <p14:tracePt t="9529" x="4456113" y="3956050"/>
          <p14:tracePt t="9546" x="4456113" y="4143375"/>
          <p14:tracePt t="9562" x="4456113" y="4357688"/>
          <p14:tracePt t="9562" x="4456113" y="4465638"/>
          <p14:tracePt t="9579" x="4419600" y="4670425"/>
          <p14:tracePt t="9596" x="4384675" y="4813300"/>
          <p14:tracePt t="9612" x="4340225" y="4956175"/>
          <p14:tracePt t="9629" x="4303713" y="5089525"/>
          <p14:tracePt t="9646" x="4259263" y="5224463"/>
          <p14:tracePt t="9663" x="4224338" y="5340350"/>
          <p14:tracePt t="9679" x="4170363" y="5446713"/>
          <p14:tracePt t="9696" x="4116388" y="5527675"/>
          <p14:tracePt t="9712" x="4054475" y="5608638"/>
          <p14:tracePt t="9729" x="3983038" y="5661025"/>
          <p14:tracePt t="9747" x="3919538" y="5697538"/>
          <p14:tracePt t="9763" x="3813175" y="5759450"/>
          <p14:tracePt t="9779" x="3714750" y="5803900"/>
          <p14:tracePt t="9797" x="3616325" y="5840413"/>
          <p14:tracePt t="9813" x="3517900" y="5884863"/>
          <p14:tracePt t="9829" x="3429000" y="5919788"/>
          <p14:tracePt t="9847" x="3313113" y="5946775"/>
          <p14:tracePt t="9863" x="3197225" y="5983288"/>
          <p14:tracePt t="9880" x="3098800" y="6010275"/>
          <p14:tracePt t="9896" x="2990850" y="6010275"/>
          <p14:tracePt t="9913" x="2874963" y="6000750"/>
          <p14:tracePt t="9930" x="2759075" y="5946775"/>
          <p14:tracePt t="9946" x="2589213" y="5830888"/>
          <p14:tracePt t="9963" x="2482850" y="5724525"/>
          <p14:tracePt t="9980" x="2374900" y="5608638"/>
          <p14:tracePt t="9997" x="2259013" y="5473700"/>
          <p14:tracePt t="10014" x="2170113" y="5348288"/>
          <p14:tracePt t="10030" x="2071688" y="5197475"/>
          <p14:tracePt t="10046" x="1990725" y="5018088"/>
          <p14:tracePt t="10063" x="1946275" y="4830763"/>
          <p14:tracePt t="10080" x="1893888" y="4643438"/>
          <p14:tracePt t="10097" x="1839913" y="4429125"/>
          <p14:tracePt t="10113" x="1768475" y="4205288"/>
          <p14:tracePt t="10131" x="1679575" y="3983038"/>
          <p14:tracePt t="10147" x="1589088" y="3697288"/>
          <p14:tracePt t="10163" x="1527175" y="3465513"/>
          <p14:tracePt t="10181" x="1509713" y="3259138"/>
          <p14:tracePt t="10197" x="1490663" y="3081338"/>
          <p14:tracePt t="10213" x="1482725" y="2928938"/>
          <p14:tracePt t="10231" x="1482725" y="2776538"/>
          <p14:tracePt t="10248" x="1482725" y="2633663"/>
          <p14:tracePt t="10263" x="1509713" y="2509838"/>
          <p14:tracePt t="10281" x="1554163" y="2384425"/>
          <p14:tracePt t="10297" x="1608138" y="2259013"/>
          <p14:tracePt t="10314" x="1670050" y="2160588"/>
          <p14:tracePt t="10331" x="1785938" y="2036763"/>
          <p14:tracePt t="10348" x="1884363" y="1919288"/>
          <p14:tracePt t="10364" x="1982788" y="1839913"/>
          <p14:tracePt t="10381" x="2089150" y="1751013"/>
          <p14:tracePt t="10397" x="2187575" y="1679575"/>
          <p14:tracePt t="10414" x="2268538" y="1643063"/>
          <p14:tracePt t="10431" x="2347913" y="1608138"/>
          <p14:tracePt t="10448" x="2393950" y="1598613"/>
          <p14:tracePt t="10464" x="2473325" y="1598613"/>
          <p14:tracePt t="10481" x="2554288" y="1598613"/>
          <p14:tracePt t="10498" x="2687638" y="1608138"/>
          <p14:tracePt t="10514" x="2874963" y="1643063"/>
          <p14:tracePt t="10531" x="3152775" y="1714500"/>
          <p14:tracePt t="10548" x="3313113" y="1758950"/>
          <p14:tracePt t="10564" x="3438525" y="1795463"/>
          <p14:tracePt t="10581" x="3490913" y="1812925"/>
          <p14:tracePt t="10598" x="3509963" y="1822450"/>
          <p14:tracePt t="10636" x="3517900" y="1830388"/>
          <p14:tracePt t="10652" x="3527425" y="1847850"/>
          <p14:tracePt t="10664" x="3536950" y="1857375"/>
          <p14:tracePt t="10665" x="3544888" y="1874838"/>
          <p14:tracePt t="10682" x="3571875" y="1919288"/>
          <p14:tracePt t="10698" x="3608388" y="1973263"/>
          <p14:tracePt t="10714" x="3652838" y="2054225"/>
          <p14:tracePt t="10733" x="3697288" y="2125663"/>
          <p14:tracePt t="10748" x="3732213" y="2187575"/>
          <p14:tracePt t="10764" x="3751263" y="2232025"/>
          <p14:tracePt t="10781" x="3759200" y="2295525"/>
          <p14:tracePt t="10798" x="3768725" y="2393950"/>
          <p14:tracePt t="10815" x="3795713" y="2500313"/>
          <p14:tracePt t="10831" x="3795713" y="2633663"/>
          <p14:tracePt t="10848" x="3795713" y="2803525"/>
          <p14:tracePt t="10865" x="3803650" y="2955925"/>
          <p14:tracePt t="10881" x="3803650" y="3108325"/>
          <p14:tracePt t="10898" x="3830638" y="3276600"/>
          <p14:tracePt t="10915" x="3840163" y="3340100"/>
          <p14:tracePt t="10932" x="3840163" y="3402013"/>
          <p14:tracePt t="10949" x="3848100" y="3473450"/>
          <p14:tracePt t="10965" x="3867150" y="3554413"/>
          <p14:tracePt t="10982" x="3875088" y="3608388"/>
          <p14:tracePt t="10999" x="3875088" y="3670300"/>
          <p14:tracePt t="11015" x="3875088" y="3759200"/>
          <p14:tracePt t="11032" x="3875088" y="3848100"/>
          <p14:tracePt t="11049" x="3875088" y="3929063"/>
          <p14:tracePt t="11066" x="3875088" y="4017963"/>
          <p14:tracePt t="11082" x="3875088" y="4089400"/>
          <p14:tracePt t="11099" x="3875088" y="4179888"/>
          <p14:tracePt t="11115" x="3867150" y="4232275"/>
          <p14:tracePt t="11133" x="3848100" y="4286250"/>
          <p14:tracePt t="11149" x="3840163" y="4322763"/>
          <p14:tracePt t="11165" x="3822700" y="4367213"/>
          <p14:tracePt t="11183" x="3803650" y="4429125"/>
          <p14:tracePt t="11199" x="3795713" y="4465638"/>
          <p14:tracePt t="11216" x="3776663" y="4545013"/>
          <p14:tracePt t="11232" x="3759200" y="4589463"/>
          <p14:tracePt t="11249" x="3751263" y="4625975"/>
          <p14:tracePt t="11266" x="3732213" y="4679950"/>
          <p14:tracePt t="11282" x="3724275" y="4732338"/>
          <p14:tracePt t="11300" x="3714750" y="4759325"/>
          <p14:tracePt t="11316" x="3705225" y="4803775"/>
          <p14:tracePt t="11333" x="3697288" y="4830763"/>
          <p14:tracePt t="11349" x="3687763" y="4867275"/>
          <p14:tracePt t="11366" x="3679825" y="4884738"/>
          <p14:tracePt t="11382" x="3670300" y="4919663"/>
          <p14:tracePt t="11399" x="3670300" y="4938713"/>
          <p14:tracePt t="11415" x="3660775" y="4946650"/>
          <p14:tracePt t="11432" x="3660775" y="4965700"/>
          <p14:tracePt t="11449" x="3660775" y="4973638"/>
          <p14:tracePt t="11491" x="3660775" y="4991100"/>
          <p14:tracePt t="11495" x="3652838" y="4991100"/>
          <p14:tracePt t="11530" x="3652838" y="5000625"/>
          <p14:tracePt t="11570" x="3652838" y="5010150"/>
          <p14:tracePt t="11634" x="3652838" y="5018088"/>
          <p14:tracePt t="11640" x="3652838" y="5027613"/>
          <p14:tracePt t="11650" x="3652838" y="5045075"/>
          <p14:tracePt t="11675" x="3643313" y="5054600"/>
          <p14:tracePt t="11684" x="3633788" y="5072063"/>
          <p14:tracePt t="11691" x="3633788" y="5081588"/>
          <p14:tracePt t="11699" x="3633788" y="5099050"/>
          <p14:tracePt t="11715" x="3625850" y="5116513"/>
          <p14:tracePt t="11732" x="3608388" y="5133975"/>
          <p14:tracePt t="11749" x="3608388" y="5160963"/>
          <p14:tracePt t="11766" x="3598863" y="5170488"/>
          <p14:tracePt t="11783" x="3589338" y="5187950"/>
          <p14:tracePt t="11799" x="3589338" y="5197475"/>
          <p14:tracePt t="11815" x="3581400" y="5205413"/>
          <p14:tracePt t="11833" x="3581400" y="5214938"/>
          <p14:tracePt t="12346" x="0" y="0"/>
        </p14:tracePtLst>
        <p14:tracePtLst>
          <p14:tracePt t="13619" x="4098925" y="2044700"/>
          <p14:tracePt t="13620" x="4098925" y="2027238"/>
          <p14:tracePt t="13627" x="4098925" y="2009775"/>
          <p14:tracePt t="13636" x="4098925" y="1982788"/>
          <p14:tracePt t="13653" x="4098925" y="1955800"/>
          <p14:tracePt t="13670" x="4098925" y="1938338"/>
          <p14:tracePt t="13686" x="4081463" y="1901825"/>
          <p14:tracePt t="13703" x="4062413" y="1866900"/>
          <p14:tracePt t="13720" x="4037013" y="1830388"/>
          <p14:tracePt t="13736" x="3983038" y="1785938"/>
          <p14:tracePt t="13753" x="3929063" y="1731963"/>
          <p14:tracePt t="13770" x="3813175" y="1633538"/>
          <p14:tracePt t="13787" x="3732213" y="1562100"/>
          <p14:tracePt t="13803" x="3670300" y="1527175"/>
          <p14:tracePt t="13819" x="3589338" y="1490663"/>
          <p14:tracePt t="13837" x="3490913" y="1446213"/>
          <p14:tracePt t="13853" x="3394075" y="1428750"/>
          <p14:tracePt t="13870" x="3313113" y="1401763"/>
          <p14:tracePt t="13887" x="3224213" y="1374775"/>
          <p14:tracePt t="13903" x="3143250" y="1366838"/>
          <p14:tracePt t="13920" x="3081338" y="1357313"/>
          <p14:tracePt t="13937" x="3027363" y="1347788"/>
          <p14:tracePt t="13953" x="2982913" y="1330325"/>
          <p14:tracePt t="13971" x="2973388" y="1330325"/>
          <p14:tracePt t="14058" x="2965450" y="1330325"/>
          <p14:tracePt t="14066" x="2946400" y="1322388"/>
          <p14:tracePt t="14075" x="2938463" y="1322388"/>
          <p14:tracePt t="14082" x="2919413" y="1322388"/>
          <p14:tracePt t="14087" x="2867025" y="1303338"/>
          <p14:tracePt t="14103" x="2803525" y="1303338"/>
          <p14:tracePt t="14120" x="2751138" y="1303338"/>
          <p14:tracePt t="14137" x="2714625" y="1303338"/>
          <p14:tracePt t="14154" x="2633663" y="1303338"/>
          <p14:tracePt t="14171" x="2571750" y="1312863"/>
          <p14:tracePt t="14188" x="2482850" y="1347788"/>
          <p14:tracePt t="14204" x="2438400" y="1384300"/>
          <p14:tracePt t="14221" x="2384425" y="1419225"/>
          <p14:tracePt t="14238" x="2339975" y="1465263"/>
          <p14:tracePt t="14254" x="2312988" y="1500188"/>
          <p14:tracePt t="14271" x="2295525" y="1544638"/>
          <p14:tracePt t="14288" x="2268538" y="1589088"/>
          <p14:tracePt t="14435" x="2259013" y="1598613"/>
          <p14:tracePt t="14443" x="2251075" y="1608138"/>
          <p14:tracePt t="14446" x="2241550" y="1625600"/>
          <p14:tracePt t="14454" x="2187575" y="1687513"/>
          <p14:tracePt t="14471" x="2108200" y="1776413"/>
          <p14:tracePt t="14488" x="2009775" y="1911350"/>
          <p14:tracePt t="14505" x="1901825" y="2054225"/>
          <p14:tracePt t="14521" x="1803400" y="2241550"/>
          <p14:tracePt t="14538" x="1758950" y="2357438"/>
          <p14:tracePt t="14555" x="1731963" y="2473325"/>
          <p14:tracePt t="14572" x="1714500" y="2562225"/>
          <p14:tracePt t="14588" x="1697038" y="2660650"/>
          <p14:tracePt t="14604" x="1697038" y="2751138"/>
          <p14:tracePt t="14622" x="1670050" y="2857500"/>
          <p14:tracePt t="14638" x="1652588" y="2982913"/>
          <p14:tracePt t="14654" x="1625600" y="3133725"/>
          <p14:tracePt t="14672" x="1571625" y="3276600"/>
          <p14:tracePt t="14688" x="1536700" y="3429000"/>
          <p14:tracePt t="14705" x="1536700" y="3598863"/>
          <p14:tracePt t="14722" x="1536700" y="3857625"/>
          <p14:tracePt t="14739" x="1536700" y="4037013"/>
          <p14:tracePt t="14756" x="1536700" y="4232275"/>
          <p14:tracePt t="14772" x="1536700" y="4411663"/>
          <p14:tracePt t="14789" x="1517650" y="4572000"/>
          <p14:tracePt t="14805" x="1490663" y="4697413"/>
          <p14:tracePt t="14822" x="1490663" y="4741863"/>
          <p14:tracePt t="14898" x="1482725" y="4741863"/>
          <p14:tracePt t="14911" x="1473200" y="4741863"/>
          <p14:tracePt t="14912" x="1465263" y="4741863"/>
          <p14:tracePt t="14923" x="1465263" y="4670425"/>
          <p14:tracePt t="14939" x="1473200" y="4562475"/>
          <p14:tracePt t="14956" x="1517650" y="4456113"/>
          <p14:tracePt t="14973" x="1554163" y="4313238"/>
          <p14:tracePt t="14989" x="1589088" y="4152900"/>
          <p14:tracePt t="15006" x="1633538" y="3990975"/>
          <p14:tracePt t="15023" x="1679575" y="3803650"/>
          <p14:tracePt t="15039" x="1714500" y="3660775"/>
          <p14:tracePt t="15056" x="1731963" y="3500438"/>
          <p14:tracePt t="15072" x="1751013" y="3367088"/>
          <p14:tracePt t="15089" x="1758950" y="3232150"/>
          <p14:tracePt t="15089" x="1768475" y="3160713"/>
          <p14:tracePt t="15107" x="1795463" y="3027363"/>
          <p14:tracePt t="15123" x="1822450" y="2874963"/>
          <p14:tracePt t="15140" x="1857375" y="2732088"/>
          <p14:tracePt t="15156" x="1919288" y="2598738"/>
          <p14:tracePt t="15172" x="1982788" y="2482850"/>
          <p14:tracePt t="15190" x="2044700" y="2374900"/>
          <p14:tracePt t="15206" x="2098675" y="2286000"/>
          <p14:tracePt t="15222" x="2125663" y="2205038"/>
          <p14:tracePt t="15240" x="2160588" y="2133600"/>
          <p14:tracePt t="15256" x="2205038" y="2036763"/>
          <p14:tracePt t="15273" x="2268538" y="1938338"/>
          <p14:tracePt t="15289" x="2393950" y="1785938"/>
          <p14:tracePt t="15307" x="2473325" y="1697038"/>
          <p14:tracePt t="15323" x="2544763" y="1633538"/>
          <p14:tracePt t="15339" x="2608263" y="1581150"/>
          <p14:tracePt t="15357" x="2670175" y="1544638"/>
          <p14:tracePt t="15373" x="2724150" y="1509713"/>
          <p14:tracePt t="15389" x="2759075" y="1490663"/>
          <p14:tracePt t="15407" x="2803525" y="1473200"/>
          <p14:tracePt t="15424" x="2847975" y="1473200"/>
          <p14:tracePt t="15439" x="2884488" y="1473200"/>
          <p14:tracePt t="15457" x="2919413" y="1473200"/>
          <p14:tracePt t="15473" x="2965450" y="1490663"/>
          <p14:tracePt t="15473" x="2982913" y="1509713"/>
          <p14:tracePt t="15491" x="3027363" y="1536700"/>
          <p14:tracePt t="15506" x="3081338" y="1589088"/>
          <p14:tracePt t="15524" x="3170238" y="1670050"/>
          <p14:tracePt t="15540" x="3232150" y="1751013"/>
          <p14:tracePt t="15556" x="3295650" y="1839913"/>
          <p14:tracePt t="15574" x="3357563" y="1919288"/>
          <p14:tracePt t="15590" x="3402013" y="1973263"/>
          <p14:tracePt t="15607" x="3446463" y="2062163"/>
          <p14:tracePt t="15623" x="3500438" y="2179638"/>
          <p14:tracePt t="15641" x="3562350" y="2295525"/>
          <p14:tracePt t="15657" x="3616325" y="2411413"/>
          <p14:tracePt t="15673" x="3705225" y="2589213"/>
          <p14:tracePt t="15691" x="3751263" y="2670175"/>
          <p14:tracePt t="15707" x="3776663" y="2724150"/>
          <p14:tracePt t="15724" x="3795713" y="2768600"/>
          <p14:tracePt t="15740" x="3840163" y="2840038"/>
          <p14:tracePt t="15757" x="3875088" y="2946400"/>
          <p14:tracePt t="15774" x="3919538" y="3089275"/>
          <p14:tracePt t="15791" x="4000500" y="3276600"/>
          <p14:tracePt t="15807" x="4017963" y="3455988"/>
          <p14:tracePt t="15824" x="4044950" y="3687763"/>
          <p14:tracePt t="15841" x="4062413" y="3911600"/>
          <p14:tracePt t="15857" x="4071938" y="4303713"/>
          <p14:tracePt t="15875" x="4071938" y="4510088"/>
          <p14:tracePt t="15891" x="4071938" y="4687888"/>
          <p14:tracePt t="15907" x="4071938" y="4840288"/>
          <p14:tracePt t="15924" x="4071938" y="5000625"/>
          <p14:tracePt t="15941" x="4098925" y="5133975"/>
          <p14:tracePt t="15957" x="4098925" y="5259388"/>
          <p14:tracePt t="15975" x="4098925" y="5375275"/>
          <p14:tracePt t="15991" x="4037013" y="5545138"/>
          <p14:tracePt t="16007" x="3973513" y="5705475"/>
          <p14:tracePt t="16025" x="3946525" y="5830888"/>
          <p14:tracePt t="16041" x="3938588" y="5919788"/>
          <p14:tracePt t="16057" x="3919538" y="5983288"/>
          <p14:tracePt t="16163" x="3919538" y="5973763"/>
          <p14:tracePt t="16170" x="3902075" y="5894388"/>
          <p14:tracePt t="16178" x="3857625" y="5786438"/>
          <p14:tracePt t="16191" x="3803650" y="5608638"/>
          <p14:tracePt t="16192" x="3687763" y="5214938"/>
          <p14:tracePt t="16208" x="3509963" y="4741863"/>
          <p14:tracePt t="16225" x="3394075" y="4330700"/>
          <p14:tracePt t="16242" x="3322638" y="3867150"/>
          <p14:tracePt t="16259" x="3295650" y="3633788"/>
          <p14:tracePt t="16275" x="3295650" y="3500438"/>
          <p14:tracePt t="16292" x="3295650" y="3429000"/>
          <p14:tracePt t="16308" x="3286125" y="3384550"/>
          <p14:tracePt t="16325" x="3276600" y="3330575"/>
          <p14:tracePt t="16342" x="3276600" y="3286125"/>
          <p14:tracePt t="16358" x="3276600" y="3232150"/>
          <p14:tracePt t="16375" x="3259138" y="3143250"/>
          <p14:tracePt t="16392" x="3251200" y="3044825"/>
          <p14:tracePt t="16408" x="3232150" y="2946400"/>
          <p14:tracePt t="16426" x="3205163" y="2857500"/>
          <p14:tracePt t="16426" x="3197225" y="2830513"/>
          <p14:tracePt t="16444" x="3179763" y="2768600"/>
          <p14:tracePt t="16459" x="3170238" y="2714625"/>
          <p14:tracePt t="16475" x="3143250" y="2660650"/>
          <p14:tracePt t="16492" x="3125788" y="2616200"/>
          <p14:tracePt t="16509" x="3071813" y="2536825"/>
          <p14:tracePt t="16525" x="3017838" y="2473325"/>
          <p14:tracePt t="16542" x="2973388" y="2428875"/>
          <p14:tracePt t="16559" x="2911475" y="2374900"/>
          <p14:tracePt t="16575" x="2884488" y="2347913"/>
          <p14:tracePt t="16593" x="2867025" y="2330450"/>
          <p14:tracePt t="16609" x="2840038" y="2312988"/>
          <p14:tracePt t="16625" x="2813050" y="2286000"/>
          <p14:tracePt t="16643" x="2795588" y="2268538"/>
          <p14:tracePt t="16659" x="2786063" y="2251075"/>
          <p14:tracePt t="16675" x="2776538" y="2241550"/>
          <p14:tracePt t="16693" x="2768600" y="2232025"/>
          <p14:tracePt t="16709" x="2759075" y="2224088"/>
          <p14:tracePt t="16747" x="2759075" y="2214563"/>
          <p14:tracePt t="16883" x="2759075" y="2224088"/>
          <p14:tracePt t="16891" x="2751138" y="2241550"/>
          <p14:tracePt t="16898" x="2751138" y="2268538"/>
          <p14:tracePt t="16909" x="2751138" y="2295525"/>
          <p14:tracePt t="16911" x="2751138" y="2339975"/>
          <p14:tracePt t="16926" x="2751138" y="2384425"/>
          <p14:tracePt t="16943" x="2751138" y="2419350"/>
          <p14:tracePt t="16959" x="2751138" y="2446338"/>
          <p14:tracePt t="16977" x="2751138" y="2455863"/>
          <p14:tracePt t="16993" x="2751138" y="2473325"/>
          <p14:tracePt t="17010" x="2751138" y="2482850"/>
          <p14:tracePt t="17026" x="2751138" y="2509838"/>
          <p14:tracePt t="17043" x="2751138" y="2527300"/>
          <p14:tracePt t="17060" x="2751138" y="2562225"/>
          <p14:tracePt t="17076" x="2751138" y="2589213"/>
          <p14:tracePt t="17093" x="2751138" y="2625725"/>
          <p14:tracePt t="17110" x="2751138" y="2643188"/>
          <p14:tracePt t="17126" x="2751138" y="2670175"/>
          <p14:tracePt t="17144" x="2751138" y="2687638"/>
          <p14:tracePt t="17160" x="2759075" y="2732088"/>
          <p14:tracePt t="17177" x="2759075" y="2768600"/>
          <p14:tracePt t="17193" x="2759075" y="2840038"/>
          <p14:tracePt t="17211" x="2759075" y="2867025"/>
          <p14:tracePt t="17227" x="2768600" y="2901950"/>
          <p14:tracePt t="17243" x="2768600" y="2938463"/>
          <p14:tracePt t="17260" x="2768600" y="2965450"/>
          <p14:tracePt t="17277" x="2768600" y="3009900"/>
          <p14:tracePt t="17294" x="2768600" y="3062288"/>
          <p14:tracePt t="17310" x="2768600" y="3108325"/>
          <p14:tracePt t="17327" x="2768600" y="3143250"/>
          <p14:tracePt t="17344" x="2768600" y="3197225"/>
          <p14:tracePt t="17360" x="2768600" y="3259138"/>
          <p14:tracePt t="17377" x="2768600" y="3313113"/>
          <p14:tracePt t="17394" x="2768600" y="3402013"/>
          <p14:tracePt t="17411" x="2759075" y="3465513"/>
          <p14:tracePt t="17428" x="2751138" y="3527425"/>
          <p14:tracePt t="17444" x="2714625" y="3608388"/>
          <p14:tracePt t="17462" x="2705100" y="3670300"/>
          <p14:tracePt t="17477" x="2697163" y="3741738"/>
          <p14:tracePt t="17494" x="2679700" y="3813175"/>
          <p14:tracePt t="17511" x="2652713" y="3867150"/>
          <p14:tracePt t="17527" x="2652713" y="3911600"/>
          <p14:tracePt t="17544" x="2633663" y="3956050"/>
          <p14:tracePt t="17561" x="2616200" y="4010025"/>
          <p14:tracePt t="17577" x="2571750" y="4116388"/>
          <p14:tracePt t="17594" x="2536825" y="4187825"/>
          <p14:tracePt t="17611" x="2527300" y="4259263"/>
          <p14:tracePt t="17628" x="2500313" y="4322763"/>
          <p14:tracePt t="17644" x="2500313" y="4357688"/>
          <p14:tracePt t="17661" x="2490788" y="4394200"/>
          <p14:tracePt t="17678" x="2490788" y="4438650"/>
          <p14:tracePt t="17694" x="2473325" y="4483100"/>
          <p14:tracePt t="17711" x="2473325" y="4500563"/>
          <p14:tracePt t="17728" x="2473325" y="4518025"/>
          <p14:tracePt t="17745" x="2473325" y="4537075"/>
          <p14:tracePt t="17761" x="2473325" y="4545013"/>
          <p14:tracePt t="17939" x="2465388" y="4554538"/>
          <p14:tracePt t="17971" x="2455863" y="4554538"/>
          <p14:tracePt t="17978" x="2446338" y="4554538"/>
          <p14:tracePt t="17987" x="2446338" y="4545013"/>
          <p14:tracePt t="17994" x="2446338" y="4527550"/>
          <p14:tracePt t="18002" x="2446338" y="4510088"/>
          <p14:tracePt t="18011" x="2455863" y="4473575"/>
          <p14:tracePt t="18029" x="2465388" y="4446588"/>
          <p14:tracePt t="18045" x="2482850" y="4411663"/>
          <p14:tracePt t="18061" x="2509838" y="4384675"/>
          <p14:tracePt t="18079" x="2536825" y="4348163"/>
          <p14:tracePt t="18096" x="2544763" y="4340225"/>
          <p14:tracePt t="18112" x="2554288" y="4322763"/>
          <p14:tracePt t="18128" x="2562225" y="4313238"/>
          <p14:tracePt t="18146" x="2571750" y="4303713"/>
          <p14:tracePt t="18394" x="2571750" y="4295775"/>
          <p14:tracePt t="18475" x="2571750" y="4286250"/>
          <p14:tracePt t="18490" x="2581275" y="4268788"/>
          <p14:tracePt t="18498" x="2581275" y="4259263"/>
          <p14:tracePt t="18514" x="2589213" y="4259263"/>
          <p14:tracePt t="18514" x="2589213" y="4251325"/>
          <p14:tracePt t="18529" x="2598738" y="4241800"/>
          <p14:tracePt t="18571" x="2598738" y="4232275"/>
          <p14:tracePt t="18580" x="2598738" y="4224338"/>
          <p14:tracePt t="18580" x="2608263" y="4197350"/>
          <p14:tracePt t="18596" x="2608263" y="4170363"/>
          <p14:tracePt t="18613" x="2608263" y="4108450"/>
          <p14:tracePt t="18630" x="2608263" y="4037013"/>
          <p14:tracePt t="18646" x="2625725" y="3938588"/>
          <p14:tracePt t="18663" x="2633663" y="3822700"/>
          <p14:tracePt t="18680" x="2652713" y="3714750"/>
          <p14:tracePt t="18696" x="2679700" y="3608388"/>
          <p14:tracePt t="18713" x="2705100" y="3527425"/>
          <p14:tracePt t="18730" x="2714625" y="3455988"/>
          <p14:tracePt t="18746" x="2724150" y="3411538"/>
          <p14:tracePt t="18764" x="2732088" y="3367088"/>
          <p14:tracePt t="18780" x="2732088" y="3322638"/>
          <p14:tracePt t="18797" x="2741613" y="3268663"/>
          <p14:tracePt t="18813" x="2741613" y="3205163"/>
          <p14:tracePt t="18831" x="2741613" y="3152775"/>
          <p14:tracePt t="18847" x="2741613" y="3098800"/>
          <p14:tracePt t="18863" x="2741613" y="3036888"/>
          <p14:tracePt t="18880" x="2741613" y="2955925"/>
          <p14:tracePt t="18897" x="2741613" y="2894013"/>
          <p14:tracePt t="18913" x="2741613" y="2813050"/>
          <p14:tracePt t="18931" x="2741613" y="2751138"/>
          <p14:tracePt t="18947" x="2741613" y="2687638"/>
          <p14:tracePt t="18963" x="2751138" y="2625725"/>
          <p14:tracePt t="18980" x="2759075" y="2581275"/>
          <p14:tracePt t="18997" x="2759075" y="2536825"/>
          <p14:tracePt t="19014" x="2759075" y="2490788"/>
          <p14:tracePt t="19030" x="2776538" y="2473325"/>
          <p14:tracePt t="19047" x="2776538" y="2455863"/>
          <p14:tracePt t="19227" x="2776538" y="2473325"/>
          <p14:tracePt t="19236" x="2776538" y="2500313"/>
          <p14:tracePt t="19237" x="2776538" y="2527300"/>
          <p14:tracePt t="19247" x="2776538" y="2581275"/>
          <p14:tracePt t="19265" x="2776538" y="2643188"/>
          <p14:tracePt t="19281" x="2776538" y="2697163"/>
          <p14:tracePt t="19298" x="2776538" y="2751138"/>
          <p14:tracePt t="19314" x="2776538" y="2776538"/>
          <p14:tracePt t="19332" x="2776538" y="2803525"/>
          <p14:tracePt t="19348" x="2776538" y="2830513"/>
          <p14:tracePt t="19364" x="2776538" y="2867025"/>
          <p14:tracePt t="19381" x="2776538" y="2901950"/>
          <p14:tracePt t="19398" x="2776538" y="2955925"/>
          <p14:tracePt t="19414" x="2786063" y="3000375"/>
          <p14:tracePt t="19431" x="2786063" y="3081338"/>
          <p14:tracePt t="19448" x="2795588" y="3143250"/>
          <p14:tracePt t="19465" x="2795588" y="3197225"/>
          <p14:tracePt t="19481" x="2795588" y="3251200"/>
          <p14:tracePt t="19498" x="2795588" y="3286125"/>
          <p14:tracePt t="19515" x="2795588" y="3313113"/>
          <p14:tracePt t="19531" x="2795588" y="3357563"/>
          <p14:tracePt t="19548" x="2813050" y="3411538"/>
          <p14:tracePt t="19565" x="2822575" y="3446463"/>
          <p14:tracePt t="19581" x="2822575" y="3500438"/>
          <p14:tracePt t="19598" x="2830513" y="3554413"/>
          <p14:tracePt t="19615" x="2830513" y="3608388"/>
          <p14:tracePt t="19632" x="2830513" y="3660775"/>
          <p14:tracePt t="19648" x="2830513" y="3687763"/>
          <p14:tracePt t="19665" x="2830513" y="3714750"/>
          <p14:tracePt t="19682" x="2830513" y="3759200"/>
          <p14:tracePt t="19699" x="2830513" y="3795713"/>
          <p14:tracePt t="19716" x="2830513" y="3848100"/>
          <p14:tracePt t="19732" x="2830513" y="3894138"/>
          <p14:tracePt t="19748" x="2847975" y="3929063"/>
          <p14:tracePt t="19766" x="2847975" y="3973513"/>
          <p14:tracePt t="19782" x="2847975" y="4017963"/>
          <p14:tracePt t="19799" x="2847975" y="4054475"/>
          <p14:tracePt t="19815" x="2847975" y="4089400"/>
          <p14:tracePt t="19832" x="2847975" y="4116388"/>
          <p14:tracePt t="19849" x="2847975" y="4143375"/>
          <p14:tracePt t="19865" x="2847975" y="4170363"/>
          <p14:tracePt t="19882" x="2847975" y="4205288"/>
          <p14:tracePt t="19899" x="2847975" y="4224338"/>
          <p14:tracePt t="19915" x="2847975" y="4251325"/>
          <p14:tracePt t="19932" x="2847975" y="4286250"/>
          <p14:tracePt t="19949" x="2847975" y="4322763"/>
          <p14:tracePt t="19966" x="2847975" y="4348163"/>
          <p14:tracePt t="19983" x="2847975" y="4367213"/>
          <p14:tracePt t="19999" x="2847975" y="4384675"/>
          <p14:tracePt t="20016" x="2847975" y="4402138"/>
          <p14:tracePt t="20033" x="2847975" y="4411663"/>
          <p14:tracePt t="20049" x="2847975" y="4419600"/>
          <p14:tracePt t="20091" x="2847975" y="4429125"/>
          <p14:tracePt t="20187" x="2840038" y="4429125"/>
          <p14:tracePt t="20194" x="2830513" y="4429125"/>
          <p14:tracePt t="20210" x="2822575" y="4429125"/>
          <p14:tracePt t="20226" x="2813050" y="4411663"/>
          <p14:tracePt t="20234" x="2803525" y="4394200"/>
          <p14:tracePt t="20243" x="2803525" y="4384675"/>
          <p14:tracePt t="20250" x="2795588" y="4340225"/>
          <p14:tracePt t="20267" x="2786063" y="4322763"/>
          <p14:tracePt t="20282" x="2786063" y="4313238"/>
          <p14:tracePt t="20300" x="2786063" y="4303713"/>
          <p14:tracePt t="20316" x="2786063" y="4295775"/>
          <p14:tracePt t="20370" x="2786063" y="4286250"/>
          <p14:tracePt t="20386" x="2786063" y="4276725"/>
          <p14:tracePt t="20400" x="2786063" y="4268788"/>
          <p14:tracePt t="20400" x="2786063" y="4251325"/>
          <p14:tracePt t="20417" x="2786063" y="4232275"/>
          <p14:tracePt t="20433" x="2786063" y="4205288"/>
          <p14:tracePt t="20433" x="2786063" y="4187825"/>
          <p14:tracePt t="20451" x="2786063" y="4133850"/>
          <p14:tracePt t="20467" x="2786063" y="4062413"/>
          <p14:tracePt t="20483" x="2786063" y="3973513"/>
          <p14:tracePt t="20500" x="2795588" y="3848100"/>
          <p14:tracePt t="20517" x="2803525" y="3705225"/>
          <p14:tracePt t="20533" x="2822575" y="3554413"/>
          <p14:tracePt t="20551" x="2822575" y="3455988"/>
          <p14:tracePt t="20567" x="2822575" y="3367088"/>
          <p14:tracePt t="20583" x="2822575" y="3303588"/>
          <p14:tracePt t="20601" x="2822575" y="3241675"/>
          <p14:tracePt t="20617" x="2822575" y="3197225"/>
          <p14:tracePt t="20634" x="2822575" y="3116263"/>
          <p14:tracePt t="20650" x="2822575" y="3071813"/>
          <p14:tracePt t="20667" x="2822575" y="3017838"/>
          <p14:tracePt t="20683" x="2822575" y="2973388"/>
          <p14:tracePt t="20701" x="2822575" y="2919413"/>
          <p14:tracePt t="20717" x="2822575" y="2874963"/>
          <p14:tracePt t="20734" x="2822575" y="2822575"/>
          <p14:tracePt t="20750" x="2822575" y="2768600"/>
          <p14:tracePt t="20768" x="2822575" y="2732088"/>
          <p14:tracePt t="20784" x="2822575" y="2687638"/>
          <p14:tracePt t="20800" x="2822575" y="2660650"/>
          <p14:tracePt t="20817" x="2822575" y="2616200"/>
          <p14:tracePt t="20835" x="2822575" y="2589213"/>
          <p14:tracePt t="20851" x="2822575" y="2581275"/>
          <p14:tracePt t="20986" x="2813050" y="2581275"/>
          <p14:tracePt t="21002" x="2803525" y="2598738"/>
          <p14:tracePt t="21011" x="2795588" y="2633663"/>
          <p14:tracePt t="21019" x="2795588" y="2660650"/>
          <p14:tracePt t="21024" x="2786063" y="2697163"/>
          <p14:tracePt t="21035" x="2786063" y="2732088"/>
          <p14:tracePt t="21051" x="2786063" y="2751138"/>
          <p14:tracePt t="21530" x="0" y="0"/>
        </p14:tracePtLst>
        <p14:tracePtLst>
          <p14:tracePt t="22788" x="2625725" y="2874963"/>
          <p14:tracePt t="23107" x="2625725" y="2894013"/>
          <p14:tracePt t="23115" x="2625725" y="2919413"/>
          <p14:tracePt t="23123" x="2625725" y="2938463"/>
          <p14:tracePt t="23129" x="2625725" y="2965450"/>
          <p14:tracePt t="23139" x="2625725" y="2982913"/>
          <p14:tracePt t="23157" x="2625725" y="3017838"/>
          <p14:tracePt t="23173" x="2643188" y="3062288"/>
          <p14:tracePt t="23190" x="2679700" y="3143250"/>
          <p14:tracePt t="23207" x="2759075" y="3251200"/>
          <p14:tracePt t="23223" x="2857500" y="3375025"/>
          <p14:tracePt t="23239" x="2955925" y="3509963"/>
          <p14:tracePt t="23257" x="3116263" y="3633788"/>
          <p14:tracePt t="23274" x="3295650" y="3759200"/>
          <p14:tracePt t="23290" x="3589338" y="3919538"/>
          <p14:tracePt t="23307" x="4224338" y="4295775"/>
          <p14:tracePt t="23324" x="4714875" y="4545013"/>
          <p14:tracePt t="23340" x="5143500" y="4776788"/>
          <p14:tracePt t="23357" x="5357813" y="4867275"/>
          <p14:tracePt t="23374" x="5473700" y="4902200"/>
          <p14:tracePt t="23391" x="5527675" y="4911725"/>
          <p14:tracePt t="23443" x="5537200" y="4911725"/>
          <p14:tracePt t="23451" x="5545138" y="4911725"/>
          <p14:tracePt t="23459" x="5554663" y="4902200"/>
          <p14:tracePt t="23463" x="5562600" y="4884738"/>
          <p14:tracePt t="23474" x="5599113" y="4848225"/>
          <p14:tracePt t="23491" x="5653088" y="4776788"/>
          <p14:tracePt t="23508" x="5688013" y="4732338"/>
          <p14:tracePt t="23524" x="5724525" y="4670425"/>
          <p14:tracePt t="23541" x="5741988" y="4616450"/>
          <p14:tracePt t="23557" x="5776913" y="4537075"/>
          <p14:tracePt t="23574" x="5803900" y="4429125"/>
          <p14:tracePt t="23591" x="5813425" y="4330700"/>
          <p14:tracePt t="23608" x="5840413" y="4214813"/>
          <p14:tracePt t="23624" x="5848350" y="4143375"/>
          <p14:tracePt t="23641" x="5857875" y="4044950"/>
          <p14:tracePt t="23657" x="5867400" y="3990975"/>
          <p14:tracePt t="23674" x="5884863" y="3938588"/>
          <p14:tracePt t="23691" x="5884863" y="3857625"/>
          <p14:tracePt t="23708" x="5894388" y="3803650"/>
          <p14:tracePt t="23724" x="5902325" y="3759200"/>
          <p14:tracePt t="23741" x="5919788" y="3724275"/>
          <p14:tracePt t="23758" x="5929313" y="3652838"/>
          <p14:tracePt t="23774" x="5938838" y="3608388"/>
          <p14:tracePt t="23791" x="5956300" y="3562350"/>
          <p14:tracePt t="23808" x="5965825" y="3517900"/>
          <p14:tracePt t="23824" x="5991225" y="3446463"/>
          <p14:tracePt t="23841" x="5991225" y="3384550"/>
          <p14:tracePt t="23858" x="6000750" y="3330575"/>
          <p14:tracePt t="23874" x="6010275" y="3286125"/>
          <p14:tracePt t="23891" x="6010275" y="3251200"/>
          <p14:tracePt t="23908" x="6010275" y="3241675"/>
          <p14:tracePt t="23925" x="6018213" y="3232150"/>
          <p14:tracePt t="24158" x="6018213" y="3241675"/>
          <p14:tracePt t="24195" x="6018213" y="3251200"/>
          <p14:tracePt t="24200" x="6018213" y="3259138"/>
          <p14:tracePt t="24227" x="6018213" y="3268663"/>
          <p14:tracePt t="24259" x="6018213" y="3276600"/>
          <p14:tracePt t="24283" x="6018213" y="3295650"/>
          <p14:tracePt t="24299" x="6018213" y="3303588"/>
          <p14:tracePt t="24307" x="6018213" y="3330575"/>
          <p14:tracePt t="24316" x="6018213" y="3348038"/>
          <p14:tracePt t="24325" x="6027738" y="3394075"/>
          <p14:tracePt t="24342" x="6037263" y="3446463"/>
          <p14:tracePt t="24358" x="6037263" y="3490913"/>
          <p14:tracePt t="24375" x="6037263" y="3517900"/>
          <p14:tracePt t="24392" x="6054725" y="3544888"/>
          <p14:tracePt t="24408" x="6054725" y="3571875"/>
          <p14:tracePt t="24425" x="6062663" y="3589338"/>
          <p14:tracePt t="24442" x="6062663" y="3616325"/>
          <p14:tracePt t="24459" x="6062663" y="3660775"/>
          <p14:tracePt t="24475" x="6072188" y="3687763"/>
          <p14:tracePt t="24492" x="6072188" y="3732213"/>
          <p14:tracePt t="24509" x="6081713" y="3776663"/>
          <p14:tracePt t="24526" x="6081713" y="3822700"/>
          <p14:tracePt t="24542" x="6089650" y="3875088"/>
          <p14:tracePt t="24559" x="6099175" y="3938588"/>
          <p14:tracePt t="24575" x="6108700" y="4017963"/>
          <p14:tracePt t="24592" x="6126163" y="4089400"/>
          <p14:tracePt t="24609" x="6126163" y="4152900"/>
          <p14:tracePt t="24626" x="6126163" y="4232275"/>
          <p14:tracePt t="24642" x="6126163" y="4303713"/>
          <p14:tracePt t="24659" x="6126163" y="4357688"/>
          <p14:tracePt t="24676" x="6126163" y="4411663"/>
          <p14:tracePt t="24692" x="6126163" y="4473575"/>
          <p14:tracePt t="24709" x="6126163" y="4562475"/>
          <p14:tracePt t="24727" x="6126163" y="4670425"/>
          <p14:tracePt t="24743" x="6126163" y="4741863"/>
          <p14:tracePt t="24760" x="6126163" y="4830763"/>
          <p14:tracePt t="24777" x="6126163" y="4946650"/>
          <p14:tracePt t="24793" x="6126163" y="5062538"/>
          <p14:tracePt t="24810" x="6126163" y="5214938"/>
          <p14:tracePt t="24827" x="6116638" y="5340350"/>
          <p14:tracePt t="24827" x="6116638" y="5402263"/>
          <p14:tracePt t="24844" x="6116638" y="5510213"/>
          <p14:tracePt t="24860" x="6116638" y="5608638"/>
          <p14:tracePt t="24877" x="6116638" y="5680075"/>
          <p14:tracePt t="24893" x="6116638" y="5759450"/>
          <p14:tracePt t="24910" x="6116638" y="5803900"/>
          <p14:tracePt t="24927" x="6116638" y="5822950"/>
          <p14:tracePt t="25012" x="6108700" y="5822950"/>
          <p14:tracePt t="25019" x="6099175" y="5795963"/>
          <p14:tracePt t="25027" x="6099175" y="5732463"/>
          <p14:tracePt t="25033" x="6081713" y="5599113"/>
          <p14:tracePt t="25044" x="6054725" y="5446713"/>
          <p14:tracePt t="25061" x="6027738" y="5268913"/>
          <p14:tracePt t="25077" x="6027738" y="5099050"/>
          <p14:tracePt t="25093" x="6027738" y="4919663"/>
          <p14:tracePt t="25110" x="6027738" y="4705350"/>
          <p14:tracePt t="25127" x="6054725" y="4500563"/>
          <p14:tracePt t="25144" x="6054725" y="4348163"/>
          <p14:tracePt t="25160" x="6054725" y="4179888"/>
          <p14:tracePt t="25177" x="6054725" y="4071938"/>
          <p14:tracePt t="25194" x="6037263" y="3956050"/>
          <p14:tracePt t="25210" x="6010275" y="3884613"/>
          <p14:tracePt t="25228" x="6010275" y="3822700"/>
          <p14:tracePt t="25244" x="6010275" y="3786188"/>
          <p14:tracePt t="25260" x="6010275" y="3724275"/>
          <p14:tracePt t="25278" x="6010275" y="3670300"/>
          <p14:tracePt t="25294" x="6010275" y="3625850"/>
          <p14:tracePt t="25310" x="6010275" y="3589338"/>
          <p14:tracePt t="25328" x="6010275" y="3554413"/>
          <p14:tracePt t="25344" x="6010275" y="3500438"/>
          <p14:tracePt t="25360" x="6010275" y="3465513"/>
          <p14:tracePt t="25378" x="6018213" y="3446463"/>
          <p14:tracePt t="25394" x="6018213" y="3429000"/>
          <p14:tracePt t="25412" x="6018213" y="3411538"/>
          <p14:tracePt t="25468" x="6027738" y="3411538"/>
          <p14:tracePt t="25499" x="6037263" y="3411538"/>
          <p14:tracePt t="25619" x="6037263" y="3402013"/>
          <p14:tracePt t="25627" x="6045200" y="3402013"/>
          <p14:tracePt t="25636" x="6045200" y="3394075"/>
          <p14:tracePt t="25645" x="6054725" y="3394075"/>
          <p14:tracePt t="25645" x="6062663" y="3384550"/>
          <p14:tracePt t="25661" x="6062663" y="3375025"/>
          <p14:tracePt t="25699" x="6072188" y="3367088"/>
          <p14:tracePt t="25723" x="6081713" y="3357563"/>
          <p14:tracePt t="25740" x="6089650" y="3357563"/>
          <p14:tracePt t="25755" x="6089650" y="3348038"/>
          <p14:tracePt t="25771" x="6099175" y="3348038"/>
          <p14:tracePt t="26003" x="6108700" y="3348038"/>
          <p14:tracePt t="26011" x="6116638" y="3348038"/>
          <p14:tracePt t="26024" x="6134100" y="3348038"/>
          <p14:tracePt t="26029" x="6161088" y="3375025"/>
          <p14:tracePt t="26045" x="6197600" y="3394075"/>
          <p14:tracePt t="26062" x="6205538" y="3394075"/>
          <p14:tracePt t="26079" x="6224588" y="3402013"/>
          <p14:tracePt t="26095" x="6242050" y="3411538"/>
          <p14:tracePt t="26139" x="6242050" y="3419475"/>
          <p14:tracePt t="26151" x="6251575" y="3419475"/>
          <p14:tracePt t="26172" x="6269038" y="3419475"/>
          <p14:tracePt t="26179" x="6269038" y="3429000"/>
          <p14:tracePt t="26187" x="6286500" y="3438525"/>
          <p14:tracePt t="26196" x="6296025" y="3446463"/>
          <p14:tracePt t="26213" x="6303963" y="3446463"/>
          <p14:tracePt t="26260" x="6313488" y="3446463"/>
          <p14:tracePt t="26268" x="6313488" y="3455988"/>
          <p14:tracePt t="26283" x="6330950" y="3465513"/>
          <p14:tracePt t="26289" x="6330950" y="3473450"/>
          <p14:tracePt t="26296" x="6348413" y="3482975"/>
          <p14:tracePt t="26313" x="6384925" y="3500438"/>
          <p14:tracePt t="26329" x="6411913" y="3527425"/>
          <p14:tracePt t="26347" x="6438900" y="3544888"/>
          <p14:tracePt t="26364" x="6465888" y="3554413"/>
          <p14:tracePt t="26379" x="6483350" y="3571875"/>
          <p14:tracePt t="26396" x="6500813" y="3571875"/>
          <p14:tracePt t="26413" x="6527800" y="3589338"/>
          <p14:tracePt t="26429" x="6554788" y="3608388"/>
          <p14:tracePt t="26447" x="6599238" y="3625850"/>
          <p14:tracePt t="26463" x="6626225" y="3633788"/>
          <p14:tracePt t="26479" x="6661150" y="3652838"/>
          <p14:tracePt t="26496" x="6680200" y="3660775"/>
          <p14:tracePt t="26514" x="6697663" y="3670300"/>
          <p14:tracePt t="26530" x="6715125" y="3687763"/>
          <p14:tracePt t="26547" x="6724650" y="3697288"/>
          <p14:tracePt t="26563" x="6732588" y="3705225"/>
          <p14:tracePt t="26604" x="6742113" y="3714750"/>
          <p14:tracePt t="26619" x="6751638" y="3724275"/>
          <p14:tracePt t="26630" x="6759575" y="3732213"/>
          <p14:tracePt t="26630" x="6769100" y="3732213"/>
          <p14:tracePt t="26647" x="6786563" y="3751263"/>
          <p14:tracePt t="26663" x="6813550" y="3768725"/>
          <p14:tracePt t="26681" x="6840538" y="3776663"/>
          <p14:tracePt t="26697" x="6848475" y="3786188"/>
          <p14:tracePt t="26713" x="6858000" y="3795713"/>
          <p14:tracePt t="26731" x="6902450" y="3822700"/>
          <p14:tracePt t="26748" x="6929438" y="3830638"/>
          <p14:tracePt t="26763" x="6973888" y="3857625"/>
          <p14:tracePt t="26781" x="6991350" y="3867150"/>
          <p14:tracePt t="26797" x="7018338" y="3884613"/>
          <p14:tracePt t="26813" x="7027863" y="3894138"/>
          <p14:tracePt t="26831" x="7045325" y="3894138"/>
          <p14:tracePt t="26867" x="7054850" y="3902075"/>
          <p14:tracePt t="26892" x="7062788" y="3911600"/>
          <p14:tracePt t="26907" x="7072313" y="3911600"/>
          <p14:tracePt t="26915" x="7072313" y="3919538"/>
          <p14:tracePt t="26932" x="7081838" y="3929063"/>
          <p14:tracePt t="26932" x="7099300" y="3946525"/>
          <p14:tracePt t="26948" x="7126288" y="3965575"/>
          <p14:tracePt t="26964" x="7143750" y="3965575"/>
          <p14:tracePt t="26980" x="7161213" y="3973513"/>
          <p14:tracePt t="27235" x="7161213" y="3956050"/>
          <p14:tracePt t="27251" x="7153275" y="3956050"/>
          <p14:tracePt t="27259" x="7143750" y="3938588"/>
          <p14:tracePt t="27268" x="7134225" y="3929063"/>
          <p14:tracePt t="27275" x="7126288" y="3911600"/>
          <p14:tracePt t="27281" x="7099300" y="3894138"/>
          <p14:tracePt t="27298" x="7072313" y="3875088"/>
          <p14:tracePt t="27298" x="7054850" y="3857625"/>
          <p14:tracePt t="27316" x="7018338" y="3830638"/>
          <p14:tracePt t="27332" x="6991350" y="3803650"/>
          <p14:tracePt t="27348" x="6965950" y="3776663"/>
          <p14:tracePt t="27365" x="6946900" y="3768725"/>
          <p14:tracePt t="27382" x="6929438" y="3751263"/>
          <p14:tracePt t="27398" x="6919913" y="3741738"/>
          <p14:tracePt t="27415" x="6884988" y="3705225"/>
          <p14:tracePt t="27433" x="6831013" y="3679825"/>
          <p14:tracePt t="27448" x="6786563" y="3652838"/>
          <p14:tracePt t="27465" x="6742113" y="3625850"/>
          <p14:tracePt t="27482" x="6697663" y="3608388"/>
          <p14:tracePt t="27499" x="6643688" y="3571875"/>
          <p14:tracePt t="27515" x="6589713" y="3544888"/>
          <p14:tracePt t="27532" x="6537325" y="3509963"/>
          <p14:tracePt t="27548" x="6456363" y="3465513"/>
          <p14:tracePt t="27565" x="6384925" y="3419475"/>
          <p14:tracePt t="27582" x="6303963" y="3375025"/>
          <p14:tracePt t="27599" x="6242050" y="3348038"/>
          <p14:tracePt t="27615" x="6197600" y="3322638"/>
          <p14:tracePt t="27632" x="6161088" y="3303588"/>
          <p14:tracePt t="27649" x="6126163" y="3295650"/>
          <p14:tracePt t="27665" x="6099175" y="3276600"/>
          <p14:tracePt t="27683" x="6062663" y="3268663"/>
          <p14:tracePt t="27683" x="6062663" y="3259138"/>
          <p14:tracePt t="27700" x="6045200" y="3259138"/>
          <p14:tracePt t="27716" x="6037263" y="3251200"/>
          <p14:tracePt t="27755" x="6027738" y="3241675"/>
          <p14:tracePt t="27788" x="6018213" y="3241675"/>
          <p14:tracePt t="27971" x="6018213" y="3251200"/>
          <p14:tracePt t="27979" x="6018213" y="3259138"/>
          <p14:tracePt t="27988" x="6045200" y="3268663"/>
          <p14:tracePt t="27989" x="6072188" y="3286125"/>
          <p14:tracePt t="28000" x="6134100" y="3322638"/>
          <p14:tracePt t="28016" x="6180138" y="3340100"/>
          <p14:tracePt t="28032" x="6224588" y="3367088"/>
          <p14:tracePt t="28050" x="6269038" y="3375025"/>
          <p14:tracePt t="28066" x="6286500" y="3394075"/>
          <p14:tracePt t="28084" x="6323013" y="3402013"/>
          <p14:tracePt t="28100" x="6367463" y="3429000"/>
          <p14:tracePt t="28117" x="6402388" y="3438525"/>
          <p14:tracePt t="28133" x="6456363" y="3455988"/>
          <p14:tracePt t="28150" x="6500813" y="3482975"/>
          <p14:tracePt t="28167" x="6527800" y="3490913"/>
          <p14:tracePt t="28183" x="6545263" y="3500438"/>
          <p14:tracePt t="28200" x="6554788" y="3500438"/>
          <p14:tracePt t="28217" x="6572250" y="3500438"/>
          <p14:tracePt t="28233" x="6589713" y="3517900"/>
          <p14:tracePt t="28250" x="6626225" y="3527425"/>
          <p14:tracePt t="28267" x="6688138" y="3544888"/>
          <p14:tracePt t="28284" x="6724650" y="3554413"/>
          <p14:tracePt t="28300" x="6732588" y="3562350"/>
          <p14:tracePt t="28317" x="6751638" y="3562350"/>
          <p14:tracePt t="28333" x="6759575" y="3562350"/>
          <p14:tracePt t="28350" x="6769100" y="3571875"/>
          <p14:tracePt t="28367" x="6786563" y="3589338"/>
          <p14:tracePt t="28383" x="6796088" y="3598863"/>
          <p14:tracePt t="28401" x="6823075" y="3625850"/>
          <p14:tracePt t="28417" x="6848475" y="3652838"/>
          <p14:tracePt t="28434" x="6858000" y="3670300"/>
          <p14:tracePt t="28451" x="6875463" y="3697288"/>
          <p14:tracePt t="28468" x="6884988" y="3724275"/>
          <p14:tracePt t="28484" x="6911975" y="3759200"/>
          <p14:tracePt t="28500" x="6929438" y="3795713"/>
          <p14:tracePt t="28518" x="6946900" y="3830638"/>
          <p14:tracePt t="28534" x="6956425" y="3848100"/>
          <p14:tracePt t="28550" x="6973888" y="3867150"/>
          <p14:tracePt t="28568" x="6983413" y="3867150"/>
          <p14:tracePt t="28667" x="6983413" y="3875088"/>
          <p14:tracePt t="28700" x="6991350" y="3884613"/>
          <p14:tracePt t="28700" x="6991350" y="3894138"/>
          <p14:tracePt t="28715" x="7000875" y="3894138"/>
          <p14:tracePt t="28715" x="7018338" y="3902075"/>
          <p14:tracePt t="28747" x="7027863" y="3911600"/>
          <p14:tracePt t="28763" x="7027863" y="3919538"/>
          <p14:tracePt t="28771" x="7037388" y="3919538"/>
          <p14:tracePt t="28771" x="7045325" y="3919538"/>
          <p14:tracePt t="28796" x="7054850" y="3929063"/>
          <p14:tracePt t="28819" x="7062788" y="3938588"/>
          <p14:tracePt t="29027" x="7081838" y="3938588"/>
          <p14:tracePt t="29035" x="7081838" y="3929063"/>
          <p14:tracePt t="29043" x="7072313" y="3884613"/>
          <p14:tracePt t="29051" x="7037388" y="3840163"/>
          <p14:tracePt t="29069" x="6991350" y="3795713"/>
          <p14:tracePt t="29085" x="6965950" y="3759200"/>
          <p14:tracePt t="29102" x="6929438" y="3732213"/>
          <p14:tracePt t="29119" x="6894513" y="3705225"/>
          <p14:tracePt t="29135" x="6867525" y="3679825"/>
          <p14:tracePt t="29152" x="6840538" y="3652838"/>
          <p14:tracePt t="29170" x="6796088" y="3633788"/>
          <p14:tracePt t="29185" x="6759575" y="3598863"/>
          <p14:tracePt t="29202" x="6705600" y="3562350"/>
          <p14:tracePt t="29218" x="6626225" y="3509963"/>
          <p14:tracePt t="29235" x="6562725" y="3482975"/>
          <p14:tracePt t="29252" x="6518275" y="3446463"/>
          <p14:tracePt t="29269" x="6473825" y="3419475"/>
          <p14:tracePt t="29285" x="6429375" y="3394075"/>
          <p14:tracePt t="29302" x="6394450" y="3367088"/>
          <p14:tracePt t="29319" x="6367463" y="3348038"/>
          <p14:tracePt t="29335" x="6348413" y="3340100"/>
          <p14:tracePt t="29352" x="6313488" y="3322638"/>
          <p14:tracePt t="29369" x="6276975" y="3313113"/>
          <p14:tracePt t="29385" x="6251575" y="3295650"/>
          <p14:tracePt t="29403" x="6205538" y="3276600"/>
          <p14:tracePt t="29420" x="6188075" y="3268663"/>
          <p14:tracePt t="29436" x="6170613" y="3259138"/>
          <p14:tracePt t="29452" x="6153150" y="3251200"/>
          <p14:tracePt t="29469" x="6143625" y="3251200"/>
          <p14:tracePt t="29486" x="6134100" y="3241675"/>
          <p14:tracePt t="29691" x="6143625" y="3241675"/>
          <p14:tracePt t="29699" x="6153150" y="3241675"/>
          <p14:tracePt t="29707" x="6161088" y="3251200"/>
          <p14:tracePt t="29720" x="6188075" y="3259138"/>
          <p14:tracePt t="29722" x="6251575" y="3303588"/>
          <p14:tracePt t="29737" x="6323013" y="3348038"/>
          <p14:tracePt t="29753" x="6394450" y="3384550"/>
          <p14:tracePt t="29770" x="6446838" y="3411538"/>
          <p14:tracePt t="29787" x="6510338" y="3446463"/>
          <p14:tracePt t="29804" x="6545263" y="3465513"/>
          <p14:tracePt t="29820" x="6572250" y="3490913"/>
          <p14:tracePt t="29837" x="6608763" y="3500438"/>
          <p14:tracePt t="29853" x="6661150" y="3517900"/>
          <p14:tracePt t="29870" x="6697663" y="3536950"/>
          <p14:tracePt t="29887" x="6732588" y="3562350"/>
          <p14:tracePt t="29903" x="6759575" y="3571875"/>
          <p14:tracePt t="29920" x="6777038" y="3589338"/>
          <p14:tracePt t="29937" x="6796088" y="3598863"/>
          <p14:tracePt t="29954" x="6823075" y="3616325"/>
          <p14:tracePt t="29970" x="6858000" y="3643313"/>
          <p14:tracePt t="29988" x="6894513" y="3670300"/>
          <p14:tracePt t="30004" x="6919913" y="3679825"/>
          <p14:tracePt t="30020" x="6929438" y="3697288"/>
          <p14:tracePt t="30037" x="6946900" y="3705225"/>
          <p14:tracePt t="30054" x="6965950" y="3714750"/>
          <p14:tracePt t="30070" x="6973888" y="3724275"/>
          <p14:tracePt t="30087" x="6991350" y="3741738"/>
          <p14:tracePt t="30104" x="7010400" y="3776663"/>
          <p14:tracePt t="30121" x="7027863" y="3795713"/>
          <p14:tracePt t="30137" x="7045325" y="3813175"/>
          <p14:tracePt t="30153" x="7054850" y="3822700"/>
          <p14:tracePt t="30171" x="7062788" y="3840163"/>
          <p14:tracePt t="30188" x="7072313" y="3848100"/>
          <p14:tracePt t="30204" x="7081838" y="3867150"/>
          <p14:tracePt t="30221" x="7081838" y="3875088"/>
          <p14:tracePt t="30237" x="7099300" y="3902075"/>
          <p14:tracePt t="30254" x="7116763" y="3929063"/>
          <p14:tracePt t="30271" x="7126288" y="3946525"/>
          <p14:tracePt t="30287" x="7134225" y="3956050"/>
          <p14:tracePt t="30811" x="7143750" y="3956050"/>
          <p14:tracePt t="30827" x="7161213" y="3956050"/>
          <p14:tracePt t="30852" x="7170738" y="3956050"/>
          <p14:tracePt t="30861" x="7170738" y="3946525"/>
          <p14:tracePt t="30862" x="7170738" y="3938588"/>
          <p14:tracePt t="30872" x="7170738" y="3929063"/>
          <p14:tracePt t="30889" x="7170738" y="3911600"/>
          <p14:tracePt t="30905" x="7170738" y="3884613"/>
          <p14:tracePt t="30922" x="7170738" y="3857625"/>
          <p14:tracePt t="30922" x="7161213" y="3848100"/>
          <p14:tracePt t="30940" x="7126288" y="3822700"/>
          <p14:tracePt t="30956" x="7081838" y="3786188"/>
          <p14:tracePt t="30972" x="7062788" y="3768725"/>
          <p14:tracePt t="30989" x="7018338" y="3741738"/>
          <p14:tracePt t="31006" x="6983413" y="3714750"/>
          <p14:tracePt t="31022" x="6956425" y="3687763"/>
          <p14:tracePt t="31038" x="6929438" y="3660775"/>
          <p14:tracePt t="31055" x="6902450" y="3633788"/>
          <p14:tracePt t="31072" x="6867525" y="3608388"/>
          <p14:tracePt t="31089" x="6831013" y="3581400"/>
          <p14:tracePt t="31106" x="6777038" y="3554413"/>
          <p14:tracePt t="31122" x="6715125" y="3517900"/>
          <p14:tracePt t="31139" x="6661150" y="3500438"/>
          <p14:tracePt t="31157" x="6626225" y="3490913"/>
          <p14:tracePt t="31173" x="6589713" y="3482975"/>
          <p14:tracePt t="31189" x="6537325" y="3473450"/>
          <p14:tracePt t="31206" x="6500813" y="3455988"/>
          <p14:tracePt t="31223" x="6465888" y="3446463"/>
          <p14:tracePt t="31239" x="6429375" y="3438525"/>
          <p14:tracePt t="31256" x="6394450" y="3419475"/>
          <p14:tracePt t="31273" x="6384925" y="3411538"/>
          <p14:tracePt t="31289" x="6357938" y="3411538"/>
          <p14:tracePt t="31306" x="6340475" y="3402013"/>
          <p14:tracePt t="31306" x="6323013" y="3394075"/>
          <p14:tracePt t="31339" x="6296025" y="3394075"/>
          <p14:tracePt t="31340" x="6269038" y="3384550"/>
          <p14:tracePt t="31356" x="6232525" y="3375025"/>
          <p14:tracePt t="31373" x="6215063" y="3367088"/>
          <p14:tracePt t="31390" x="6197600" y="3357563"/>
          <p14:tracePt t="31406" x="6188075" y="3357563"/>
          <p14:tracePt t="31424" x="6180138" y="3357563"/>
          <p14:tracePt t="31707" x="6205538" y="3367088"/>
          <p14:tracePt t="31715" x="6251575" y="3375025"/>
          <p14:tracePt t="31723" x="6276975" y="3394075"/>
          <p14:tracePt t="31729" x="6375400" y="3438525"/>
          <p14:tracePt t="31741" x="6438900" y="3455988"/>
          <p14:tracePt t="31757" x="6473825" y="3482975"/>
          <p14:tracePt t="31774" x="6510338" y="3490913"/>
          <p14:tracePt t="31790" x="6537325" y="3500438"/>
          <p14:tracePt t="31808" x="6562725" y="3517900"/>
          <p14:tracePt t="31824" x="6581775" y="3517900"/>
          <p14:tracePt t="31840" x="6616700" y="3536950"/>
          <p14:tracePt t="31858" x="6653213" y="3554413"/>
          <p14:tracePt t="31874" x="6688138" y="3571875"/>
          <p14:tracePt t="31890" x="6751638" y="3598863"/>
          <p14:tracePt t="31907" x="6796088" y="3616325"/>
          <p14:tracePt t="31925" x="6813550" y="3633788"/>
          <p14:tracePt t="31940" x="6823075" y="3633788"/>
          <p14:tracePt t="31958" x="6840538" y="3643313"/>
          <p14:tracePt t="31974" x="6858000" y="3660775"/>
          <p14:tracePt t="31991" x="6867525" y="3670300"/>
          <p14:tracePt t="32007" x="6894513" y="3697288"/>
          <p14:tracePt t="32025" x="6911975" y="3705225"/>
          <p14:tracePt t="32041" x="6956425" y="3741738"/>
          <p14:tracePt t="32057" x="6983413" y="3759200"/>
          <p14:tracePt t="32075" x="7010400" y="3786188"/>
          <p14:tracePt t="32091" x="7037388" y="3822700"/>
          <p14:tracePt t="32108" x="7045325" y="3857625"/>
          <p14:tracePt t="32124" x="7062788" y="3875088"/>
          <p14:tracePt t="32141" x="7081838" y="3911600"/>
          <p14:tracePt t="32158" x="7108825" y="3946525"/>
          <p14:tracePt t="32175" x="7134225" y="3965575"/>
          <p14:tracePt t="32191" x="7143750" y="3983038"/>
          <p14:tracePt t="32208" x="7161213" y="4010025"/>
          <p14:tracePt t="32225" x="7161213" y="4017963"/>
          <p14:tracePt t="32292" x="7170738" y="4017963"/>
          <p14:tracePt t="32348" x="7180263" y="4017963"/>
          <p14:tracePt t="32556" x="7180263" y="4010025"/>
          <p14:tracePt t="32564" x="7161213" y="3990975"/>
          <p14:tracePt t="32571" x="7134225" y="3956050"/>
          <p14:tracePt t="32575" x="7054850" y="3884613"/>
          <p14:tracePt t="32592" x="7018338" y="3848100"/>
          <p14:tracePt t="32609" x="6983413" y="3830638"/>
          <p14:tracePt t="32626" x="6965950" y="3813175"/>
          <p14:tracePt t="32642" x="6938963" y="3795713"/>
          <p14:tracePt t="32659" x="6929438" y="3795713"/>
          <p14:tracePt t="32676" x="6911975" y="3776663"/>
          <p14:tracePt t="32692" x="6875463" y="3751263"/>
          <p14:tracePt t="32709" x="6823075" y="3724275"/>
          <p14:tracePt t="32726" x="6796088" y="3697288"/>
          <p14:tracePt t="32742" x="6759575" y="3670300"/>
          <p14:tracePt t="32759" x="6715125" y="3643313"/>
          <p14:tracePt t="32775" x="6680200" y="3616325"/>
          <p14:tracePt t="32793" x="6643688" y="3589338"/>
          <p14:tracePt t="32809" x="6589713" y="3571875"/>
          <p14:tracePt t="32826" x="6545263" y="3544888"/>
          <p14:tracePt t="32843" x="6473825" y="3517900"/>
          <p14:tracePt t="32859" x="6419850" y="3490913"/>
          <p14:tracePt t="32876" x="6357938" y="3482975"/>
          <p14:tracePt t="32892" x="6303963" y="3473450"/>
          <p14:tracePt t="32910" x="6269038" y="3455988"/>
          <p14:tracePt t="32926" x="6224588" y="3438525"/>
          <p14:tracePt t="32942" x="6205538" y="3438525"/>
          <p14:tracePt t="32960" x="6197600" y="3438525"/>
          <p14:tracePt t="32976" x="6197600" y="3429000"/>
          <p14:tracePt t="33019" x="6188075" y="3429000"/>
          <p14:tracePt t="33195" x="6205538" y="3438525"/>
          <p14:tracePt t="33204" x="6242050" y="3465513"/>
          <p14:tracePt t="33211" x="6276975" y="3473450"/>
          <p14:tracePt t="33212" x="6367463" y="3517900"/>
          <p14:tracePt t="33228" x="6438900" y="3544888"/>
          <p14:tracePt t="33243" x="6527800" y="3598863"/>
          <p14:tracePt t="33261" x="6616700" y="3643313"/>
          <p14:tracePt t="33277" x="6697663" y="3687763"/>
          <p14:tracePt t="33293" x="6759575" y="3724275"/>
          <p14:tracePt t="33310" x="6804025" y="3759200"/>
          <p14:tracePt t="33327" x="6858000" y="3786188"/>
          <p14:tracePt t="33344" x="6894513" y="3813175"/>
          <p14:tracePt t="33360" x="6965950" y="3857625"/>
          <p14:tracePt t="33377" x="7027863" y="3894138"/>
          <p14:tracePt t="33394" x="7072313" y="3919538"/>
          <p14:tracePt t="33410" x="7089775" y="3929063"/>
          <p14:tracePt t="33428" x="7099300" y="3938588"/>
          <p14:tracePt t="33444" x="7108825" y="3938588"/>
          <p14:tracePt t="33460" x="7116763" y="3956050"/>
          <p14:tracePt t="33477" x="7153275" y="4000500"/>
          <p14:tracePt t="33494" x="7188200" y="4044950"/>
          <p14:tracePt t="33511" x="7224713" y="4081463"/>
          <p14:tracePt t="33527" x="7242175" y="4098925"/>
          <p14:tracePt t="33544" x="7251700" y="4116388"/>
          <p14:tracePt t="33587" x="7259638" y="4125913"/>
          <p14:tracePt t="33611" x="7269163" y="4133850"/>
          <p14:tracePt t="33619" x="7269163" y="4143375"/>
          <p14:tracePt t="33633" x="7277100" y="4160838"/>
          <p14:tracePt t="33635" x="7277100" y="4179888"/>
          <p14:tracePt t="33644" x="7277100" y="4224338"/>
          <p14:tracePt t="33661" x="7286625" y="4259263"/>
          <p14:tracePt t="33678" x="7286625" y="4295775"/>
          <p14:tracePt t="33694" x="7286625" y="4330700"/>
          <p14:tracePt t="33711" x="7286625" y="4384675"/>
          <p14:tracePt t="33728" x="7286625" y="4446588"/>
          <p14:tracePt t="33744" x="7286625" y="4545013"/>
          <p14:tracePt t="33761" x="7269163" y="4633913"/>
          <p14:tracePt t="33778" x="7259638" y="4705350"/>
          <p14:tracePt t="33794" x="7251700" y="4857750"/>
          <p14:tracePt t="33812" x="7251700" y="4956175"/>
          <p14:tracePt t="33828" x="7251700" y="5037138"/>
          <p14:tracePt t="33844" x="7251700" y="5116513"/>
          <p14:tracePt t="33861" x="7251700" y="5180013"/>
          <p14:tracePt t="33878" x="7251700" y="5232400"/>
          <p14:tracePt t="33895" x="7251700" y="5259388"/>
          <p14:tracePt t="33911" x="7251700" y="5276850"/>
          <p14:tracePt t="33928" x="7242175" y="5295900"/>
          <p14:tracePt t="33945" x="7242175" y="5303838"/>
          <p14:tracePt t="33961" x="7232650" y="5303838"/>
          <p14:tracePt t="34011" x="7224713" y="5322888"/>
          <p14:tracePt t="34036" x="7224713" y="5330825"/>
          <p14:tracePt t="34052" x="7224713" y="5340350"/>
          <p14:tracePt t="34052" x="7224713" y="5348288"/>
          <p14:tracePt t="34061" x="7224713" y="5357813"/>
          <p14:tracePt t="34078" x="7224713" y="5375275"/>
          <p14:tracePt t="34095" x="7224713" y="5384800"/>
          <p14:tracePt t="34111" x="7215188" y="5402263"/>
          <p14:tracePt t="34129" x="7205663" y="5411788"/>
          <p14:tracePt t="34145" x="7143750" y="5438775"/>
          <p14:tracePt t="34162" x="7072313" y="5473700"/>
          <p14:tracePt t="34162" x="7018338" y="5473700"/>
          <p14:tracePt t="34179" x="6902450" y="5491163"/>
          <p14:tracePt t="34196" x="6786563" y="5491163"/>
          <p14:tracePt t="34212" x="6653213" y="5491163"/>
          <p14:tracePt t="34228" x="6527800" y="5491163"/>
          <p14:tracePt t="34246" x="6438900" y="5491163"/>
          <p14:tracePt t="34262" x="6375400" y="5483225"/>
          <p14:tracePt t="34279" x="6367463" y="5483225"/>
          <p14:tracePt t="34295" x="6357938" y="5483225"/>
          <p14:tracePt t="34371" x="6348413" y="5483225"/>
          <p14:tracePt t="34396" x="6340475" y="5483225"/>
          <p14:tracePt t="34500" x="6357938" y="5483225"/>
          <p14:tracePt t="34508" x="6402388" y="5483225"/>
          <p14:tracePt t="34515" x="6456363" y="5491163"/>
          <p14:tracePt t="34523" x="6537325" y="5500688"/>
          <p14:tracePt t="34531" x="6705600" y="5510213"/>
          <p14:tracePt t="34546" x="6848475" y="5527675"/>
          <p14:tracePt t="34563" x="6983413" y="5527675"/>
          <p14:tracePt t="34579" x="7027863" y="5518150"/>
          <p14:tracePt t="34597" x="7045325" y="5518150"/>
          <p14:tracePt t="34613" x="7054850" y="5510213"/>
          <p14:tracePt t="34629" x="7062788" y="5500688"/>
          <p14:tracePt t="34851" x="7062788" y="5473700"/>
          <p14:tracePt t="34859" x="7081838" y="5456238"/>
          <p14:tracePt t="34867" x="7081838" y="5429250"/>
          <p14:tracePt t="34870" x="7081838" y="5394325"/>
          <p14:tracePt t="34880" x="7099300" y="5276850"/>
          <p14:tracePt t="34897" x="7116763" y="5153025"/>
          <p14:tracePt t="34913" x="7143750" y="4973638"/>
          <p14:tracePt t="34930" x="7170738" y="4795838"/>
          <p14:tracePt t="34930" x="7197725" y="4697413"/>
          <p14:tracePt t="34948" x="7242175" y="4518025"/>
          <p14:tracePt t="34964" x="7269163" y="4348163"/>
          <p14:tracePt t="34980" x="7296150" y="4187825"/>
          <p14:tracePt t="34997" x="7296150" y="4071938"/>
          <p14:tracePt t="35014" x="7296150" y="3990975"/>
          <p14:tracePt t="35030" x="7286625" y="3929063"/>
          <p14:tracePt t="35047" x="7277100" y="3875088"/>
          <p14:tracePt t="35064" x="7259638" y="3803650"/>
          <p14:tracePt t="35081" x="7259638" y="3741738"/>
          <p14:tracePt t="35097" x="7251700" y="3670300"/>
          <p14:tracePt t="35113" x="7242175" y="3616325"/>
          <p14:tracePt t="35131" x="7215188" y="3509963"/>
          <p14:tracePt t="35148" x="7197725" y="3429000"/>
          <p14:tracePt t="35164" x="7161213" y="3322638"/>
          <p14:tracePt t="35180" x="7116763" y="3232150"/>
          <p14:tracePt t="35197" x="7081838" y="3152775"/>
          <p14:tracePt t="35214" x="7062788" y="3108325"/>
          <p14:tracePt t="35230" x="7054850" y="3081338"/>
          <p14:tracePt t="35248" x="7054850" y="3054350"/>
          <p14:tracePt t="35264" x="7045325" y="3054350"/>
          <p14:tracePt t="35281" x="7045325" y="3036888"/>
          <p14:tracePt t="35297" x="7037388" y="3017838"/>
          <p14:tracePt t="35315" x="7018338" y="2990850"/>
          <p14:tracePt t="35332" x="7000875" y="2965450"/>
          <p14:tracePt t="35347" x="6991350" y="2955925"/>
          <p14:tracePt t="35365" x="6973888" y="2938463"/>
          <p14:tracePt t="35381" x="6965950" y="2928938"/>
          <p14:tracePt t="35427" x="6956425" y="2911475"/>
          <p14:tracePt t="35443" x="6946900" y="2911475"/>
          <p14:tracePt t="35483" x="6946900" y="2901950"/>
          <p14:tracePt t="35644" x="6938963" y="2901950"/>
          <p14:tracePt t="35683" x="6938963" y="2894013"/>
          <p14:tracePt t="35691" x="6938963" y="2884488"/>
          <p14:tracePt t="35779" x="6938963" y="2867025"/>
          <p14:tracePt t="35803" x="6929438" y="2847975"/>
          <p14:tracePt t="35819" x="6919913" y="2847975"/>
          <p14:tracePt t="35844" x="6919913" y="2840038"/>
          <p14:tracePt t="35851" x="6919913" y="2830513"/>
          <p14:tracePt t="35883" x="6919913" y="2822575"/>
          <p14:tracePt t="35899" x="6911975" y="2813050"/>
          <p14:tracePt t="35915" x="6911975" y="2803525"/>
          <p14:tracePt t="35940" x="6911975" y="2795588"/>
          <p14:tracePt t="35955" x="6911975" y="2786063"/>
          <p14:tracePt t="35958" x="6894513" y="2768600"/>
          <p14:tracePt t="35965" x="6894513" y="2759075"/>
          <p14:tracePt t="36027" x="6884988" y="2751138"/>
          <p14:tracePt t="36052" x="6875463" y="2741613"/>
          <p14:tracePt t="36067" x="6867525" y="2732088"/>
          <p14:tracePt t="36076" x="6858000" y="2724150"/>
          <p14:tracePt t="36083" x="6848475" y="2724150"/>
          <p14:tracePt t="36084" x="6831013" y="2705100"/>
          <p14:tracePt t="36099" x="6813550" y="2697163"/>
          <p14:tracePt t="36116" x="6813550" y="2687638"/>
          <p14:tracePt t="36133" x="6804025" y="2679700"/>
          <p14:tracePt t="37026" x="6804025" y="2687638"/>
          <p14:tracePt t="37210" x="6804025" y="2697163"/>
          <p14:tracePt t="37227" x="6804025" y="2714625"/>
          <p14:tracePt t="37258" x="6813550" y="2724150"/>
          <p14:tracePt t="37274" x="6813550" y="2732088"/>
          <p14:tracePt t="37282" x="6813550" y="2741613"/>
          <p14:tracePt t="37330" x="6813550" y="2751138"/>
          <p14:tracePt t="37334" x="6823075" y="2751138"/>
          <p14:tracePt t="37350" x="6823075" y="2759075"/>
          <p14:tracePt t="37351" x="6823075" y="2768600"/>
          <p14:tracePt t="37367" x="6831013" y="2786063"/>
          <p14:tracePt t="37384" x="6840538" y="2795588"/>
          <p14:tracePt t="37400" x="6848475" y="2813050"/>
          <p14:tracePt t="37417" x="6867525" y="2830513"/>
          <p14:tracePt t="37435" x="6875463" y="2830513"/>
          <p14:tracePt t="37483" x="6884988" y="2840038"/>
          <p14:tracePt t="37498" x="6894513" y="2847975"/>
          <p14:tracePt t="37506" x="6902450" y="2847975"/>
          <p14:tracePt t="37507" x="6911975" y="2847975"/>
          <p14:tracePt t="37517" x="6938963" y="2847975"/>
          <p14:tracePt t="37535" x="6983413" y="2867025"/>
          <p14:tracePt t="37551" x="7000875" y="2874963"/>
          <p14:tracePt t="37568" x="7027863" y="2874963"/>
          <p14:tracePt t="37584" x="7045325" y="2884488"/>
          <p14:tracePt t="37602" x="7062788" y="2884488"/>
          <p14:tracePt t="37619" x="7081838" y="2884488"/>
          <p14:tracePt t="37634" x="7089775" y="2884488"/>
          <p14:tracePt t="38035" x="7081838" y="2874963"/>
          <p14:tracePt t="38043" x="7037388" y="2867025"/>
          <p14:tracePt t="38052" x="7018338" y="2857500"/>
          <p14:tracePt t="38053" x="6991350" y="2840038"/>
          <p14:tracePt t="38218" x="6983413" y="2840038"/>
          <p14:tracePt t="38234" x="6983413" y="2857500"/>
          <p14:tracePt t="38242" x="7010400" y="2867025"/>
          <p14:tracePt t="38250" x="7027863" y="2867025"/>
          <p14:tracePt t="38253" x="7072313" y="2874963"/>
          <p14:tracePt t="38269" x="7116763" y="2884488"/>
          <p14:tracePt t="38307" x="7126288" y="2884488"/>
          <p14:tracePt t="38347" x="7134225" y="2884488"/>
          <p14:tracePt t="38370" x="7143750" y="2884488"/>
          <p14:tracePt t="38410" x="7143750" y="2894013"/>
          <p14:tracePt t="38434" x="7143750" y="2901950"/>
          <p14:tracePt t="38450" x="7143750" y="2911475"/>
          <p14:tracePt t="38466" x="7143750" y="2919413"/>
          <p14:tracePt t="38482" x="7143750" y="2928938"/>
          <p14:tracePt t="38506" x="7143750" y="2946400"/>
          <p14:tracePt t="38515" x="7143750" y="2955925"/>
          <p14:tracePt t="38531" x="7126288" y="2965450"/>
          <p14:tracePt t="38546" x="7116763" y="2965450"/>
          <p14:tracePt t="38554" x="7099300" y="2965450"/>
          <p14:tracePt t="38563" x="7081838" y="2955925"/>
          <p14:tracePt t="38571" x="7062788" y="2955925"/>
          <p14:tracePt t="38587" x="7054850" y="2955925"/>
          <p14:tracePt t="38779" x="7054850" y="2946400"/>
          <p14:tracePt t="38786" x="7072313" y="2946400"/>
          <p14:tracePt t="38787" x="7143750" y="2946400"/>
          <p14:tracePt t="38803" x="7188200" y="2946400"/>
          <p14:tracePt t="38821" x="7197725" y="2946400"/>
          <p14:tracePt t="38970" x="7180263" y="2946400"/>
          <p14:tracePt t="38970" x="7161213" y="2946400"/>
          <p14:tracePt t="38986" x="7126288" y="2946400"/>
          <p14:tracePt t="38994" x="7089775" y="2946400"/>
          <p14:tracePt t="38994" x="7062788" y="2938463"/>
          <p14:tracePt t="39011" x="7037388" y="2938463"/>
          <p14:tracePt t="39021" x="7018338" y="2928938"/>
          <p14:tracePt t="39021" x="7010400" y="2928938"/>
          <p14:tracePt t="39037" x="7000875" y="2919413"/>
          <p14:tracePt t="39234" x="7027863" y="2919413"/>
          <p14:tracePt t="39243" x="7054850" y="2919413"/>
          <p14:tracePt t="39244" x="7072313" y="2919413"/>
          <p14:tracePt t="39255" x="7099300" y="2919413"/>
          <p14:tracePt t="39271" x="7116763" y="2919413"/>
          <p14:tracePt t="39287" x="7126288" y="2919413"/>
          <p14:tracePt t="40994" x="7116763" y="2919413"/>
          <p14:tracePt t="41002" x="7099300" y="2928938"/>
          <p14:tracePt t="41008" x="7081838" y="2938463"/>
          <p14:tracePt t="41024" x="7062788" y="2946400"/>
          <p14:tracePt t="41025" x="7037388" y="2955925"/>
          <p14:tracePt t="41042" x="7018338" y="2965450"/>
          <p14:tracePt t="41059" x="7010400" y="2965450"/>
          <p14:tracePt t="41075" x="7000875" y="2973388"/>
          <p14:tracePt t="41092" x="7000875" y="2982913"/>
          <p14:tracePt t="41108" x="6983413" y="2982913"/>
          <p14:tracePt t="41125" x="6965950" y="3000375"/>
          <p14:tracePt t="41142" x="6938963" y="3017838"/>
          <p14:tracePt t="41159" x="6911975" y="3044825"/>
          <p14:tracePt t="41175" x="6867525" y="3081338"/>
          <p14:tracePt t="41191" x="6823075" y="3116263"/>
          <p14:tracePt t="41209" x="6796088" y="3152775"/>
          <p14:tracePt t="41225" x="6786563" y="3170238"/>
          <p14:tracePt t="41242" x="6777038" y="3179763"/>
          <p14:tracePt t="41259" x="6777038" y="3187700"/>
          <p14:tracePt t="41387" x="6777038" y="3197225"/>
          <p14:tracePt t="41427" x="6777038" y="3205163"/>
          <p14:tracePt t="41434" x="6777038" y="3224213"/>
          <p14:tracePt t="41442" x="6777038" y="3232150"/>
          <p14:tracePt t="41459" x="6777038" y="3259138"/>
          <p14:tracePt t="41459" x="6777038" y="3313113"/>
          <p14:tracePt t="41476" x="6777038" y="3357563"/>
          <p14:tracePt t="41493" x="6777038" y="3419475"/>
          <p14:tracePt t="41509" x="6777038" y="3500438"/>
          <p14:tracePt t="41525" x="6777038" y="3581400"/>
          <p14:tracePt t="41543" x="6777038" y="3679825"/>
          <p14:tracePt t="41559" x="6777038" y="3776663"/>
          <p14:tracePt t="41576" x="6777038" y="3848100"/>
          <p14:tracePt t="41592" x="6777038" y="3884613"/>
          <p14:tracePt t="41610" x="6777038" y="3919538"/>
          <p14:tracePt t="41626" x="6777038" y="3929063"/>
          <p14:tracePt t="41642" x="6777038" y="3938588"/>
          <p14:tracePt t="41659" x="6777038" y="3946525"/>
          <p14:tracePt t="41676" x="6777038" y="3956050"/>
          <p14:tracePt t="41692" x="6777038" y="3965575"/>
          <p14:tracePt t="41710" x="6777038" y="3983038"/>
          <p14:tracePt t="41762" x="6777038" y="3990975"/>
          <p14:tracePt t="41811" x="6777038" y="4000500"/>
          <p14:tracePt t="41834" x="6777038" y="4010025"/>
          <p14:tracePt t="41866" x="6777038" y="4017963"/>
          <p14:tracePt t="41878" x="6777038" y="4037013"/>
          <p14:tracePt t="41898" x="6777038" y="4044950"/>
          <p14:tracePt t="41914" x="6777038" y="4062413"/>
          <p14:tracePt t="41946" x="6777038" y="4071938"/>
          <p14:tracePt t="41962" x="6777038" y="4081463"/>
          <p14:tracePt t="41970" x="6777038" y="4089400"/>
          <p14:tracePt t="42002" x="6777038" y="4098925"/>
          <p14:tracePt t="42026" x="6769100" y="4108450"/>
          <p14:tracePt t="42034" x="6769100" y="4116388"/>
          <p14:tracePt t="42042" x="6769100" y="4125913"/>
          <p14:tracePt t="42050" x="6769100" y="4133850"/>
          <p14:tracePt t="42060" x="6759575" y="4152900"/>
          <p14:tracePt t="42098" x="6751638" y="4170363"/>
          <p14:tracePt t="42130" x="6751638" y="4179888"/>
          <p14:tracePt t="42373" x="6751638" y="4187825"/>
          <p14:tracePt t="42522" x="6759575" y="4187825"/>
          <p14:tracePt t="42538" x="6759575" y="4197350"/>
          <p14:tracePt t="42578" x="6769100" y="4205288"/>
          <p14:tracePt t="42707" x="6777038" y="4214813"/>
          <p14:tracePt t="42714" x="6777038" y="4224338"/>
          <p14:tracePt t="42730" x="6777038" y="4232275"/>
          <p14:tracePt t="42746" x="6777038" y="4241800"/>
          <p14:tracePt t="42748" x="6777038" y="4251325"/>
          <p14:tracePt t="42762" x="6777038" y="4259263"/>
          <p14:tracePt t="42986" x="6777038" y="4268788"/>
          <p14:tracePt t="42994" x="6777038" y="4276725"/>
          <p14:tracePt t="43002" x="6777038" y="4286250"/>
          <p14:tracePt t="43026" x="6769100" y="4303713"/>
          <p14:tracePt t="43066" x="6769100" y="4313238"/>
          <p14:tracePt t="43090" x="6769100" y="4330700"/>
          <p14:tracePt t="43106" x="6759575" y="4348163"/>
          <p14:tracePt t="43118" x="6751638" y="4357688"/>
          <p14:tracePt t="43119" x="6742113" y="4367213"/>
          <p14:tracePt t="43129" x="6715125" y="4394200"/>
          <p14:tracePt t="43146" x="6688138" y="4411663"/>
          <p14:tracePt t="43163" x="6670675" y="4429125"/>
          <p14:tracePt t="43179" x="6661150" y="4438650"/>
          <p14:tracePt t="43195" x="6643688" y="4446588"/>
          <p14:tracePt t="43212" x="6634163" y="4456113"/>
          <p14:tracePt t="43229" x="6616700" y="4473575"/>
          <p14:tracePt t="43246" x="6608763" y="4483100"/>
          <p14:tracePt t="43262" x="6599238" y="4500563"/>
          <p14:tracePt t="43279" x="6581775" y="4510088"/>
          <p14:tracePt t="43296" x="6572250" y="4518025"/>
          <p14:tracePt t="43313" x="6554788" y="4527550"/>
          <p14:tracePt t="43330" x="6527800" y="4545013"/>
          <p14:tracePt t="43346" x="6510338" y="4554538"/>
          <p14:tracePt t="43363" x="6491288" y="4572000"/>
          <p14:tracePt t="43380" x="6473825" y="4589463"/>
          <p14:tracePt t="43396" x="6465888" y="4589463"/>
          <p14:tracePt t="43412" x="6438900" y="4598988"/>
          <p14:tracePt t="43431" x="6429375" y="4598988"/>
          <p14:tracePt t="43447" x="6402388" y="4616450"/>
          <p14:tracePt t="43463" x="6367463" y="4643438"/>
          <p14:tracePt t="43479" x="6313488" y="4660900"/>
          <p14:tracePt t="43497" x="6276975" y="4697413"/>
          <p14:tracePt t="43513" x="6197600" y="4724400"/>
          <p14:tracePt t="43530" x="6180138" y="4732338"/>
          <p14:tracePt t="43546" x="6161088" y="4751388"/>
          <p14:tracePt t="43586" x="6153150" y="4751388"/>
          <p14:tracePt t="43619" x="6143625" y="4759325"/>
          <p14:tracePt t="43706" x="6134100" y="4768850"/>
          <p14:tracePt t="43730" x="6116638" y="4768850"/>
          <p14:tracePt t="43834" x="6134100" y="4776788"/>
          <p14:tracePt t="43842" x="6143625" y="4776788"/>
          <p14:tracePt t="43850" x="6153150" y="4768850"/>
          <p14:tracePt t="43858" x="6180138" y="4751388"/>
          <p14:tracePt t="43864" x="6205538" y="4724400"/>
          <p14:tracePt t="43880" x="6224588" y="4705350"/>
          <p14:tracePt t="43898" x="6242050" y="4705350"/>
          <p14:tracePt t="43914" x="6251575" y="4697413"/>
          <p14:tracePt t="43931" x="6259513" y="4687888"/>
          <p14:tracePt t="43947" x="6269038" y="4679950"/>
          <p14:tracePt t="43964" x="6296025" y="4660900"/>
          <p14:tracePt t="43981" x="6323013" y="4633913"/>
          <p14:tracePt t="43997" x="6348413" y="4625975"/>
          <p14:tracePt t="44014" x="6367463" y="4608513"/>
          <p14:tracePt t="44031" x="6375400" y="4598988"/>
          <p14:tracePt t="44047" x="6394450" y="4581525"/>
          <p14:tracePt t="44065" x="6411913" y="4562475"/>
          <p14:tracePt t="44081" x="6438900" y="4562475"/>
          <p14:tracePt t="44097" x="6483350" y="4545013"/>
          <p14:tracePt t="44114" x="6510338" y="4537075"/>
          <p14:tracePt t="44131" x="6545263" y="4527550"/>
          <p14:tracePt t="44148" x="6581775" y="4510088"/>
          <p14:tracePt t="44164" x="6634163" y="4500563"/>
          <p14:tracePt t="44181" x="6670675" y="4473575"/>
          <p14:tracePt t="44198" x="6705600" y="4465638"/>
          <p14:tracePt t="44215" x="6742113" y="4446588"/>
          <p14:tracePt t="44231" x="6759575" y="4438650"/>
          <p14:tracePt t="44248" x="6777038" y="4429125"/>
          <p14:tracePt t="44265" x="6786563" y="4429125"/>
          <p14:tracePt t="44281" x="6796088" y="4419600"/>
          <p14:tracePt t="44514" x="6786563" y="4419600"/>
          <p14:tracePt t="44530" x="6777038" y="4429125"/>
          <p14:tracePt t="44538" x="6759575" y="4446588"/>
          <p14:tracePt t="44538" x="6751638" y="4446588"/>
          <p14:tracePt t="44549" x="6724650" y="4465638"/>
          <p14:tracePt t="44566" x="6697663" y="4483100"/>
          <p14:tracePt t="44581" x="6680200" y="4491038"/>
          <p14:tracePt t="44598" x="6643688" y="4510088"/>
          <p14:tracePt t="44616" x="6608763" y="4537075"/>
          <p14:tracePt t="44632" x="6572250" y="4562475"/>
          <p14:tracePt t="44648" x="6518275" y="4589463"/>
          <p14:tracePt t="44666" x="6456363" y="4625975"/>
          <p14:tracePt t="44683" x="6429375" y="4643438"/>
          <p14:tracePt t="44698" x="6394450" y="4660900"/>
          <p14:tracePt t="44716" x="6367463" y="4687888"/>
          <p14:tracePt t="44732" x="6323013" y="4705350"/>
          <p14:tracePt t="44748" x="6286500" y="4724400"/>
          <p14:tracePt t="44766" x="6259513" y="4751388"/>
          <p14:tracePt t="44782" x="6224588" y="4768850"/>
          <p14:tracePt t="44799" x="6197600" y="4795838"/>
          <p14:tracePt t="44816" x="6170613" y="4803775"/>
          <p14:tracePt t="44832" x="6170613" y="4813300"/>
          <p14:tracePt t="45018" x="6180138" y="4813300"/>
          <p14:tracePt t="45027" x="6188075" y="4795838"/>
          <p14:tracePt t="45034" x="6205538" y="4776788"/>
          <p14:tracePt t="45042" x="6215063" y="4768850"/>
          <p14:tracePt t="45050" x="6259513" y="4697413"/>
          <p14:tracePt t="45066" x="6286500" y="4660900"/>
          <p14:tracePt t="45083" x="6313488" y="4625975"/>
          <p14:tracePt t="45100" x="6330950" y="4608513"/>
          <p14:tracePt t="45116" x="6348413" y="4589463"/>
          <p14:tracePt t="45132" x="6375400" y="4562475"/>
          <p14:tracePt t="45150" x="6402388" y="4537075"/>
          <p14:tracePt t="45166" x="6438900" y="4510088"/>
          <p14:tracePt t="45183" x="6473825" y="4483100"/>
          <p14:tracePt t="45200" x="6510338" y="4446588"/>
          <p14:tracePt t="45217" x="6518275" y="4438650"/>
          <p14:tracePt t="45233" x="6554788" y="4419600"/>
          <p14:tracePt t="45250" x="6572250" y="4411663"/>
          <p14:tracePt t="45267" x="6589713" y="4394200"/>
          <p14:tracePt t="45283" x="6599238" y="4394200"/>
          <p14:tracePt t="45300" x="6599238" y="4384675"/>
          <p14:tracePt t="45317" x="6608763" y="4384675"/>
          <p14:tracePt t="45394" x="6616700" y="4384675"/>
          <p14:tracePt t="45402" x="6634163" y="4384675"/>
          <p14:tracePt t="45408" x="6643688" y="4384675"/>
          <p14:tracePt t="45417" x="6680200" y="4367213"/>
          <p14:tracePt t="45417" x="6697663" y="4367213"/>
          <p14:tracePt t="45435" x="6751638" y="4357688"/>
          <p14:tracePt t="45450" x="6759575" y="4357688"/>
          <p14:tracePt t="45467" x="6759575" y="4348163"/>
          <p14:tracePt t="45554" x="6769100" y="4348163"/>
          <p14:tracePt t="45562" x="6786563" y="4348163"/>
          <p14:tracePt t="45578" x="6786563" y="4357688"/>
          <p14:tracePt t="45586" x="6786563" y="4367213"/>
          <p14:tracePt t="45602" x="6786563" y="4384675"/>
          <p14:tracePt t="45602" x="6786563" y="4394200"/>
          <p14:tracePt t="45617" x="6759575" y="4411663"/>
          <p14:tracePt t="45635" x="6742113" y="4429125"/>
          <p14:tracePt t="45651" x="6732588" y="4429125"/>
          <p14:tracePt t="45667" x="6697663" y="4456113"/>
          <p14:tracePt t="45684" x="6680200" y="4465638"/>
          <p14:tracePt t="45700" x="6653213" y="4491038"/>
          <p14:tracePt t="45718" x="6616700" y="4518025"/>
          <p14:tracePt t="45734" x="6599238" y="4527550"/>
          <p14:tracePt t="45751" x="6581775" y="4545013"/>
          <p14:tracePt t="45768" x="6554788" y="4554538"/>
          <p14:tracePt t="45784" x="6518275" y="4581525"/>
          <p14:tracePt t="45801" x="6491288" y="4608513"/>
          <p14:tracePt t="45819" x="6456363" y="4633913"/>
          <p14:tracePt t="45834" x="6438900" y="4643438"/>
          <p14:tracePt t="45851" x="6419850" y="4660900"/>
          <p14:tracePt t="45868" x="6394450" y="4679950"/>
          <p14:tracePt t="45884" x="6357938" y="4687888"/>
          <p14:tracePt t="45901" x="6340475" y="4697413"/>
          <p14:tracePt t="45918" x="6313488" y="4724400"/>
          <p14:tracePt t="45935" x="6296025" y="4741863"/>
          <p14:tracePt t="45951" x="6269038" y="4759325"/>
          <p14:tracePt t="45968" x="6242050" y="4776788"/>
          <p14:tracePt t="45985" x="6224588" y="4786313"/>
          <p14:tracePt t="46002" x="6215063" y="4795838"/>
          <p14:tracePt t="46146" x="6205538" y="4786313"/>
          <p14:tracePt t="46158" x="6205538" y="4776788"/>
          <p14:tracePt t="46159" x="6205538" y="4751388"/>
          <p14:tracePt t="46168" x="6224588" y="4714875"/>
          <p14:tracePt t="46185" x="6269038" y="4660900"/>
          <p14:tracePt t="46203" x="6296025" y="4643438"/>
          <p14:tracePt t="46219" x="6313488" y="4616450"/>
          <p14:tracePt t="46235" x="6323013" y="4608513"/>
          <p14:tracePt t="46252" x="6323013" y="4598988"/>
          <p14:tracePt t="46269" x="6330950" y="4581525"/>
          <p14:tracePt t="46285" x="6348413" y="4562475"/>
          <p14:tracePt t="46302" x="6357938" y="4545013"/>
          <p14:tracePt t="46319" x="6384925" y="4518025"/>
          <p14:tracePt t="46335" x="6419850" y="4491038"/>
          <p14:tracePt t="46352" x="6456363" y="4465638"/>
          <p14:tracePt t="46369" x="6500813" y="4438650"/>
          <p14:tracePt t="46369" x="6537325" y="4419600"/>
          <p14:tracePt t="46386" x="6581775" y="4384675"/>
          <p14:tracePt t="46403" x="6616700" y="4357688"/>
          <p14:tracePt t="46419" x="6634163" y="4348163"/>
          <p14:tracePt t="46436" x="6653213" y="4330700"/>
          <p14:tracePt t="46453" x="6670675" y="4322763"/>
          <p14:tracePt t="46469" x="6680200" y="4313238"/>
          <p14:tracePt t="46485" x="6688138" y="4313238"/>
          <p14:tracePt t="46502" x="6697663" y="4303713"/>
          <p14:tracePt t="46578" x="6705600" y="4303713"/>
          <p14:tracePt t="46586" x="6724650" y="4303713"/>
          <p14:tracePt t="46602" x="6751638" y="4303713"/>
          <p14:tracePt t="46603" x="6796088" y="4276725"/>
          <p14:tracePt t="46620" x="6804025" y="4276725"/>
          <p14:tracePt t="46778" x="6813550" y="4276725"/>
          <p14:tracePt t="46843" x="6813550" y="4286250"/>
          <p14:tracePt t="46850" x="6813550" y="4295775"/>
          <p14:tracePt t="46857" x="6813550" y="4313238"/>
          <p14:tracePt t="46870" x="6804025" y="4330700"/>
          <p14:tracePt t="46886" x="6796088" y="4348163"/>
          <p14:tracePt t="46903" x="6786563" y="4367213"/>
          <p14:tracePt t="46920" x="6769100" y="4402138"/>
          <p14:tracePt t="46937" x="6759575" y="4411663"/>
          <p14:tracePt t="46954" x="6751638" y="4429125"/>
          <p14:tracePt t="46970" x="6742113" y="4438650"/>
          <p14:tracePt t="46986" x="6732588" y="4446588"/>
          <p14:tracePt t="47004" x="6724650" y="4456113"/>
          <p14:tracePt t="47020" x="6715125" y="4473575"/>
          <p14:tracePt t="47037" x="6705600" y="4483100"/>
          <p14:tracePt t="47053" x="6680200" y="4518025"/>
          <p14:tracePt t="47070" x="6661150" y="4537075"/>
          <p14:tracePt t="47087" x="6626225" y="4562475"/>
          <p14:tracePt t="47103" x="6608763" y="4572000"/>
          <p14:tracePt t="47120" x="6572250" y="4598988"/>
          <p14:tracePt t="47137" x="6545263" y="4608513"/>
          <p14:tracePt t="47137" x="6537325" y="4616450"/>
          <p14:tracePt t="47155" x="6500813" y="4643438"/>
          <p14:tracePt t="47171" x="6473825" y="4660900"/>
          <p14:tracePt t="47187" x="6456363" y="4687888"/>
          <p14:tracePt t="47204" x="6438900" y="4697413"/>
          <p14:tracePt t="47221" x="6411913" y="4724400"/>
          <p14:tracePt t="47237" x="6394450" y="4732338"/>
          <p14:tracePt t="47254" x="6375400" y="4751388"/>
          <p14:tracePt t="47271" x="6367463" y="4759325"/>
          <p14:tracePt t="47287" x="6348413" y="4768850"/>
          <p14:tracePt t="47304" x="6340475" y="4786313"/>
          <p14:tracePt t="47321" x="6330950" y="4795838"/>
          <p14:tracePt t="47337" x="6323013" y="4803775"/>
          <p14:tracePt t="47354" x="6313488" y="4803775"/>
          <p14:tracePt t="47370" x="6313488" y="4813300"/>
          <p14:tracePt t="47387" x="6303963" y="4822825"/>
          <p14:tracePt t="47514" x="6296025" y="4822825"/>
          <p14:tracePt t="47562" x="6276975" y="4813300"/>
          <p14:tracePt t="47578" x="6276975" y="4803775"/>
          <p14:tracePt t="47588" x="6276975" y="4795838"/>
          <p14:tracePt t="47588" x="6276975" y="4759325"/>
          <p14:tracePt t="47604" x="6286500" y="4732338"/>
          <p14:tracePt t="47622" x="6303963" y="4697413"/>
          <p14:tracePt t="47638" x="6313488" y="4687888"/>
          <p14:tracePt t="47655" x="6330950" y="4660900"/>
          <p14:tracePt t="47672" x="6340475" y="4643438"/>
          <p14:tracePt t="47688" x="6340475" y="4633913"/>
          <p14:tracePt t="47705" x="6357938" y="4608513"/>
          <p14:tracePt t="47722" x="6375400" y="4581525"/>
          <p14:tracePt t="47739" x="6394450" y="4562475"/>
          <p14:tracePt t="47755" x="6411913" y="4545013"/>
          <p14:tracePt t="47772" x="6419850" y="4527550"/>
          <p14:tracePt t="47788" x="6429375" y="4518025"/>
          <p14:tracePt t="47805" x="6438900" y="4500563"/>
          <p14:tracePt t="47822" x="6446838" y="4491038"/>
          <p14:tracePt t="47838" x="6465888" y="4473575"/>
          <p14:tracePt t="47856" x="6473825" y="4465638"/>
          <p14:tracePt t="47872" x="6483350" y="4456113"/>
          <p14:tracePt t="47915" x="6491288" y="4446588"/>
          <p14:tracePt t="47954" x="6500813" y="4446588"/>
          <p14:tracePt t="47986" x="6510338" y="4446588"/>
          <p14:tracePt t="48002" x="6527800" y="4446588"/>
          <p14:tracePt t="48034" x="6527800" y="4456113"/>
          <p14:tracePt t="48041" x="6537325" y="4456113"/>
          <p14:tracePt t="48055" x="6537325" y="4473575"/>
          <p14:tracePt t="48056" x="6537325" y="4491038"/>
          <p14:tracePt t="48072" x="6510338" y="4527550"/>
          <p14:tracePt t="48089" x="6473825" y="4581525"/>
          <p14:tracePt t="48106" x="6456363" y="4598988"/>
          <p14:tracePt t="48122" x="6456363" y="4608513"/>
          <p14:tracePt t="48210" x="6446838" y="4616450"/>
          <p14:tracePt t="48250" x="6438900" y="4616450"/>
          <p14:tracePt t="48258" x="6429375" y="4616450"/>
          <p14:tracePt t="48290" x="6419850" y="4616450"/>
          <p14:tracePt t="48306" x="6419850" y="4608513"/>
          <p14:tracePt t="48314" x="6419850" y="4598988"/>
          <p14:tracePt t="48338" x="6419850" y="4589463"/>
          <p14:tracePt t="48346" x="6419850" y="4581525"/>
          <p14:tracePt t="48354" x="6419850" y="4572000"/>
          <p14:tracePt t="48356" x="6438900" y="4554538"/>
          <p14:tracePt t="48373" x="6456363" y="4537075"/>
          <p14:tracePt t="48390" x="6465888" y="4518025"/>
          <p14:tracePt t="48406" x="6483350" y="4510088"/>
          <p14:tracePt t="48422" x="6510338" y="4491038"/>
          <p14:tracePt t="48441" x="6518275" y="4483100"/>
          <p14:tracePt t="48456" x="6545263" y="4465638"/>
          <p14:tracePt t="48473" x="6581775" y="4456113"/>
          <p14:tracePt t="48491" x="6608763" y="4456113"/>
          <p14:tracePt t="48507" x="6653213" y="4456113"/>
          <p14:tracePt t="48523" x="6688138" y="4473575"/>
          <p14:tracePt t="48540" x="6724650" y="4491038"/>
          <p14:tracePt t="48626" x="6732588" y="4500563"/>
          <p14:tracePt t="48634" x="6732588" y="4518025"/>
          <p14:tracePt t="48642" x="6732588" y="4545013"/>
          <p14:tracePt t="48646" x="6732588" y="4554538"/>
          <p14:tracePt t="48657" x="6732588" y="4608513"/>
          <p14:tracePt t="48673" x="6732588" y="4670425"/>
          <p14:tracePt t="48691" x="6715125" y="4697413"/>
          <p14:tracePt t="48707" x="6688138" y="4732338"/>
          <p14:tracePt t="48723" x="6670675" y="4751388"/>
          <p14:tracePt t="48741" x="6626225" y="4776788"/>
          <p14:tracePt t="48757" x="6608763" y="4786313"/>
          <p14:tracePt t="48773" x="6599238" y="4786313"/>
          <p14:tracePt t="48791" x="6581775" y="4786313"/>
          <p14:tracePt t="48851" x="6572250" y="4795838"/>
          <p14:tracePt t="48947" x="6562725" y="4795838"/>
          <p14:tracePt t="48954" x="6562725" y="4776788"/>
          <p14:tracePt t="48962" x="6562725" y="4759325"/>
          <p14:tracePt t="48974" x="6562725" y="4751388"/>
          <p14:tracePt t="48974" x="6581775" y="4705350"/>
          <p14:tracePt t="48991" x="6589713" y="4652963"/>
          <p14:tracePt t="49007" x="6616700" y="4608513"/>
          <p14:tracePt t="49025" x="6616700" y="4562475"/>
          <p14:tracePt t="49041" x="6616700" y="4518025"/>
          <p14:tracePt t="49041" x="6616700" y="4491038"/>
          <p14:tracePt t="49058" x="6589713" y="4456113"/>
          <p14:tracePt t="49074" x="6537325" y="4419600"/>
          <p14:tracePt t="49091" x="6465888" y="4384675"/>
          <p14:tracePt t="49108" x="6394450" y="4367213"/>
          <p14:tracePt t="49125" x="6348413" y="4340225"/>
          <p14:tracePt t="49141" x="6323013" y="4340225"/>
          <p14:tracePt t="49354" x="6348413" y="4340225"/>
          <p14:tracePt t="49362" x="6402388" y="4348163"/>
          <p14:tracePt t="49370" x="6446838" y="4348163"/>
          <p14:tracePt t="49375" x="6554788" y="4384675"/>
          <p14:tracePt t="49392" x="6634163" y="4419600"/>
          <p14:tracePt t="49408" x="6661150" y="4419600"/>
          <p14:tracePt t="49425" x="6680200" y="4429125"/>
          <p14:tracePt t="49474" x="6680200" y="4438650"/>
          <p14:tracePt t="49483" x="6680200" y="4456113"/>
          <p14:tracePt t="49490" x="6680200" y="4483100"/>
          <p14:tracePt t="49508" x="6680200" y="4518025"/>
          <p14:tracePt t="49509" x="6670675" y="4572000"/>
          <p14:tracePt t="49526" x="6661150" y="4625975"/>
          <p14:tracePt t="49542" x="6626225" y="4687888"/>
          <p14:tracePt t="49558" x="6589713" y="4741863"/>
          <p14:tracePt t="49576" x="6554788" y="4786313"/>
          <p14:tracePt t="49592" x="6537325" y="4795838"/>
          <p14:tracePt t="49698" x="6527800" y="4795838"/>
          <p14:tracePt t="49930" x="6518275" y="4795838"/>
          <p14:tracePt t="49938" x="6510338" y="4795838"/>
          <p14:tracePt t="49946" x="6483350" y="4786313"/>
          <p14:tracePt t="49959" x="6456363" y="4759325"/>
          <p14:tracePt t="49959" x="6394450" y="4724400"/>
          <p14:tracePt t="49977" x="6357938" y="4697413"/>
          <p14:tracePt t="49993" x="6340475" y="4679950"/>
          <p14:tracePt t="49993" x="6323013" y="4660900"/>
          <p14:tracePt t="50010" x="6323013" y="4633913"/>
          <p14:tracePt t="50026" x="6296025" y="4589463"/>
          <p14:tracePt t="50043" x="6269038" y="4518025"/>
          <p14:tracePt t="50060" x="6224588" y="4438650"/>
          <p14:tracePt t="50076" x="6180138" y="4330700"/>
          <p14:tracePt t="50093" x="6134100" y="4241800"/>
          <p14:tracePt t="50110" x="6126163" y="4197350"/>
          <p14:tracePt t="50126" x="6116638" y="4160838"/>
          <p14:tracePt t="50143" x="6116638" y="4125913"/>
          <p14:tracePt t="50160" x="6116638" y="4081463"/>
          <p14:tracePt t="50177" x="6116638" y="4044950"/>
          <p14:tracePt t="50193" x="6116638" y="4010025"/>
          <p14:tracePt t="50210" x="6116638" y="3973513"/>
          <p14:tracePt t="50227" x="6116638" y="3938588"/>
          <p14:tracePt t="50243" x="6116638" y="3884613"/>
          <p14:tracePt t="50260" x="6116638" y="3840163"/>
          <p14:tracePt t="50277" x="6116638" y="3795713"/>
          <p14:tracePt t="50294" x="6116638" y="3776663"/>
          <p14:tracePt t="50310" x="6116638" y="3751263"/>
          <p14:tracePt t="50326" x="6116638" y="3741738"/>
          <p14:tracePt t="50344" x="6116638" y="3732213"/>
          <p14:tracePt t="50467" x="6126163" y="3732213"/>
          <p14:tracePt t="50490" x="6126163" y="3741738"/>
          <p14:tracePt t="50499" x="6126163" y="3751263"/>
          <p14:tracePt t="50506" x="6126163" y="3759200"/>
          <p14:tracePt t="50511" x="6126163" y="3795713"/>
          <p14:tracePt t="50527" x="6126163" y="3822700"/>
          <p14:tracePt t="50544" x="6126163" y="3848100"/>
          <p14:tracePt t="50561" x="6126163" y="3911600"/>
          <p14:tracePt t="50577" x="6126163" y="3990975"/>
          <p14:tracePt t="50594" x="6126163" y="4037013"/>
          <p14:tracePt t="50611" x="6126163" y="4071938"/>
          <p14:tracePt t="50628" x="6134100" y="4098925"/>
          <p14:tracePt t="50644" x="6134100" y="4133850"/>
          <p14:tracePt t="50661" x="6134100" y="4160838"/>
          <p14:tracePt t="50678" x="6134100" y="4205288"/>
          <p14:tracePt t="50694" x="6143625" y="4232275"/>
          <p14:tracePt t="50711" x="6143625" y="4276725"/>
          <p14:tracePt t="50728" x="6161088" y="4322763"/>
          <p14:tracePt t="50744" x="6161088" y="4357688"/>
          <p14:tracePt t="50762" x="6161088" y="4394200"/>
          <p14:tracePt t="50762" x="6161088" y="4411663"/>
          <p14:tracePt t="50779" x="6161088" y="4446588"/>
          <p14:tracePt t="50794" x="6161088" y="4473575"/>
          <p14:tracePt t="50811" x="6161088" y="4510088"/>
          <p14:tracePt t="50828" x="6161088" y="4545013"/>
          <p14:tracePt t="50844" x="6161088" y="4562475"/>
          <p14:tracePt t="50861" x="6161088" y="4581525"/>
          <p14:tracePt t="50878" x="6161088" y="4608513"/>
          <p14:tracePt t="50895" x="6161088" y="4625975"/>
          <p14:tracePt t="50911" x="6161088" y="4652963"/>
          <p14:tracePt t="50929" x="6161088" y="4679950"/>
          <p14:tracePt t="50945" x="6161088" y="4714875"/>
          <p14:tracePt t="50961" x="6161088" y="4759325"/>
          <p14:tracePt t="50979" x="6161088" y="4803775"/>
          <p14:tracePt t="50995" x="6161088" y="4840288"/>
          <p14:tracePt t="51011" x="6161088" y="4884738"/>
          <p14:tracePt t="51028" x="6153150" y="4919663"/>
          <p14:tracePt t="51045" x="6153150" y="4956175"/>
          <p14:tracePt t="51061" x="6153150" y="4983163"/>
          <p14:tracePt t="51079" x="6153150" y="5010150"/>
          <p14:tracePt t="51095" x="6153150" y="5027613"/>
          <p14:tracePt t="51112" x="6153150" y="5054600"/>
          <p14:tracePt t="51128" x="6153150" y="5062538"/>
          <p14:tracePt t="51145" x="6153150" y="5108575"/>
          <p14:tracePt t="51162" x="6153150" y="5126038"/>
          <p14:tracePt t="51178" x="6153150" y="5143500"/>
          <p14:tracePt t="51196" x="6153150" y="5160963"/>
          <p14:tracePt t="51212" x="6153150" y="5170488"/>
          <p14:tracePt t="51229" x="6153150" y="5197475"/>
          <p14:tracePt t="51245" x="6153150" y="5214938"/>
          <p14:tracePt t="51262" x="6153150" y="5232400"/>
          <p14:tracePt t="51279" x="6153150" y="5251450"/>
          <p14:tracePt t="51295" x="6153150" y="5276850"/>
          <p14:tracePt t="51313" x="6153150" y="5303838"/>
          <p14:tracePt t="51329" x="6153150" y="5313363"/>
          <p14:tracePt t="51345" x="6134100" y="5357813"/>
          <p14:tracePt t="51363" x="6126163" y="5394325"/>
          <p14:tracePt t="51379" x="6126163" y="5429250"/>
          <p14:tracePt t="51395" x="6116638" y="5456238"/>
          <p14:tracePt t="51412" x="6108700" y="5483225"/>
          <p14:tracePt t="51430" x="6108700" y="5500688"/>
          <p14:tracePt t="51446" x="6099175" y="5527675"/>
          <p14:tracePt t="51462" x="6089650" y="5537200"/>
          <p14:tracePt t="51480" x="6089650" y="5554663"/>
          <p14:tracePt t="51496" x="6089650" y="5572125"/>
          <p14:tracePt t="51512" x="6089650" y="5581650"/>
          <p14:tracePt t="51530" x="6089650" y="5589588"/>
          <p14:tracePt t="51658" x="6089650" y="5572125"/>
          <p14:tracePt t="51666" x="6089650" y="5545138"/>
          <p14:tracePt t="51679" x="6089650" y="5510213"/>
          <p14:tracePt t="51680" x="6108700" y="5402263"/>
          <p14:tracePt t="51696" x="6170613" y="5268913"/>
          <p14:tracePt t="51713" x="6259513" y="5099050"/>
          <p14:tracePt t="51730" x="6286500" y="5000625"/>
          <p14:tracePt t="51746" x="6303963" y="4929188"/>
          <p14:tracePt t="51763" x="6323013" y="4848225"/>
          <p14:tracePt t="51780" x="6323013" y="4822825"/>
          <p14:tracePt t="51796" x="6330950" y="4786313"/>
          <p14:tracePt t="51813" x="6330950" y="4768850"/>
          <p14:tracePt t="51830" x="6330950" y="4751388"/>
          <p14:tracePt t="51847" x="6330950" y="4741863"/>
          <p14:tracePt t="51863" x="6330950" y="4732338"/>
          <p14:tracePt t="51879" x="6330950" y="4714875"/>
          <p14:tracePt t="51922" x="6330950" y="4705350"/>
          <p14:tracePt t="51930" x="6330950" y="4687888"/>
          <p14:tracePt t="51930" x="6330950" y="4660900"/>
          <p14:tracePt t="51947" x="6340475" y="4625975"/>
          <p14:tracePt t="51963" x="6367463" y="4572000"/>
          <p14:tracePt t="51980" x="6402388" y="4518025"/>
          <p14:tracePt t="51997" x="6438900" y="4491038"/>
          <p14:tracePt t="52014" x="6465888" y="4473575"/>
          <p14:tracePt t="52030" x="6473825" y="4465638"/>
          <p14:tracePt t="52047" x="6491288" y="4446588"/>
          <p14:tracePt t="52064" x="6500813" y="4438650"/>
          <p14:tracePt t="52080" x="6527800" y="4402138"/>
          <p14:tracePt t="52097" x="6562725" y="4367213"/>
          <p14:tracePt t="52114" x="6572250" y="4348163"/>
          <p14:tracePt t="52130" x="6599238" y="4330700"/>
          <p14:tracePt t="52147" x="6616700" y="4313238"/>
          <p14:tracePt t="52163" x="6634163" y="4286250"/>
          <p14:tracePt t="52180" x="6661150" y="4241800"/>
          <p14:tracePt t="52197" x="6688138" y="4205288"/>
          <p14:tracePt t="52213" x="6715125" y="4143375"/>
          <p14:tracePt t="52230" x="6732588" y="4098925"/>
          <p14:tracePt t="52247" x="6742113" y="4044950"/>
          <p14:tracePt t="52263" x="6751638" y="4000500"/>
          <p14:tracePt t="52280" x="6751638" y="3965575"/>
          <p14:tracePt t="52298" x="6751638" y="3902075"/>
          <p14:tracePt t="52314" x="6751638" y="3848100"/>
          <p14:tracePt t="52331" x="6751638" y="3803650"/>
          <p14:tracePt t="52348" x="6751638" y="3741738"/>
          <p14:tracePt t="52364" x="6751638" y="3660775"/>
          <p14:tracePt t="52381" x="6759575" y="3589338"/>
          <p14:tracePt t="52398" x="6759575" y="3536950"/>
          <p14:tracePt t="52414" x="6759575" y="3490913"/>
          <p14:tracePt t="52432" x="6759575" y="3446463"/>
          <p14:tracePt t="52448" x="6759575" y="3402013"/>
          <p14:tracePt t="52464" x="6759575" y="3348038"/>
          <p14:tracePt t="52481" x="6759575" y="3268663"/>
          <p14:tracePt t="52499" x="6759575" y="3214688"/>
          <p14:tracePt t="52515" x="6769100" y="3187700"/>
          <p14:tracePt t="52531" x="6769100" y="3170238"/>
          <p14:tracePt t="52548" x="6777038" y="3160713"/>
          <p14:tracePt t="52698" x="6777038" y="3170238"/>
          <p14:tracePt t="52706" x="6759575" y="3214688"/>
          <p14:tracePt t="52707" x="6751638" y="3241675"/>
          <p14:tracePt t="52715" x="6715125" y="3357563"/>
          <p14:tracePt t="52732" x="6670675" y="3446463"/>
          <p14:tracePt t="52748" x="6643688" y="3544888"/>
          <p14:tracePt t="52765" x="6634163" y="3643313"/>
          <p14:tracePt t="52782" x="6634163" y="3732213"/>
          <p14:tracePt t="52798" x="6626225" y="3803650"/>
          <p14:tracePt t="52815" x="6599238" y="3902075"/>
          <p14:tracePt t="52832" x="6599238" y="3983038"/>
          <p14:tracePt t="52848" x="6599238" y="4054475"/>
          <p14:tracePt t="52865" x="6599238" y="4160838"/>
          <p14:tracePt t="52883" x="6599238" y="4214813"/>
          <p14:tracePt t="52899" x="6599238" y="4259263"/>
          <p14:tracePt t="52915" x="6599238" y="4313238"/>
          <p14:tracePt t="52933" x="6599238" y="4357688"/>
          <p14:tracePt t="52949" x="6589713" y="4411663"/>
          <p14:tracePt t="52965" x="6572250" y="4473575"/>
          <p14:tracePt t="52983" x="6572250" y="4518025"/>
          <p14:tracePt t="52999" x="6572250" y="4572000"/>
          <p14:tracePt t="53015" x="6572250" y="4633913"/>
          <p14:tracePt t="53033" x="6572250" y="4687888"/>
          <p14:tracePt t="53049" x="6572250" y="4768850"/>
          <p14:tracePt t="53066" x="6572250" y="4803775"/>
          <p14:tracePt t="53083" x="6572250" y="4840288"/>
          <p14:tracePt t="53099" x="6572250" y="4884738"/>
          <p14:tracePt t="53116" x="6572250" y="4911725"/>
          <p14:tracePt t="53132" x="6572250" y="4946650"/>
          <p14:tracePt t="53149" x="6572250" y="4983163"/>
          <p14:tracePt t="53166" x="6572250" y="5010150"/>
          <p14:tracePt t="53182" x="6572250" y="5054600"/>
          <p14:tracePt t="53200" x="6572250" y="5099050"/>
          <p14:tracePt t="53216" x="6572250" y="5160963"/>
          <p14:tracePt t="53232" x="6572250" y="5224463"/>
          <p14:tracePt t="53249" x="6572250" y="5286375"/>
          <p14:tracePt t="53267" x="6572250" y="5322888"/>
          <p14:tracePt t="53283" x="6562725" y="5357813"/>
          <p14:tracePt t="53299" x="6562725" y="5367338"/>
          <p14:tracePt t="53546" x="6554788" y="5367338"/>
          <p14:tracePt t="53658" x="6545263" y="5367338"/>
          <p14:tracePt t="53754" x="6554788" y="5367338"/>
          <p14:tracePt t="53786" x="6572250" y="5367338"/>
          <p14:tracePt t="53786" x="6599238" y="5367338"/>
          <p14:tracePt t="53811" x="6608763" y="5367338"/>
          <p14:tracePt t="53811" x="6616700" y="5367338"/>
          <p14:tracePt t="53850" x="6626225" y="5367338"/>
          <p14:tracePt t="54322" x="6626225" y="5348288"/>
          <p14:tracePt t="54330" x="6626225" y="5322888"/>
          <p14:tracePt t="54339" x="6626225" y="5303838"/>
          <p14:tracePt t="54346" x="6626225" y="5286375"/>
          <p14:tracePt t="54352" x="6643688" y="5259388"/>
          <p14:tracePt t="54368" x="6661150" y="5205413"/>
          <p14:tracePt t="54385" x="6670675" y="5160963"/>
          <p14:tracePt t="54385" x="6670675" y="5153025"/>
          <p14:tracePt t="54403" x="6697663" y="5116513"/>
          <p14:tracePt t="54419" x="6697663" y="5081588"/>
          <p14:tracePt t="54436" x="6697663" y="5037138"/>
          <p14:tracePt t="54452" x="6697663" y="5000625"/>
          <p14:tracePt t="54469" x="6697663" y="4946650"/>
          <p14:tracePt t="54485" x="6697663" y="4894263"/>
          <p14:tracePt t="54502" x="6688138" y="4830763"/>
          <p14:tracePt t="54519" x="6680200" y="4786313"/>
          <p14:tracePt t="54535" x="6680200" y="4751388"/>
          <p14:tracePt t="54552" x="6670675" y="4714875"/>
          <p14:tracePt t="54568" x="6670675" y="4697413"/>
          <p14:tracePt t="54586" x="6670675" y="4679950"/>
          <p14:tracePt t="54602" x="6670675" y="4670425"/>
          <p14:tracePt t="54619" x="6670675" y="4652963"/>
          <p14:tracePt t="54636" x="6670675" y="4643438"/>
          <p14:tracePt t="54652" x="6670675" y="4625975"/>
          <p14:tracePt t="54669" x="6670675" y="4608513"/>
          <p14:tracePt t="54686" x="6670675" y="4589463"/>
          <p14:tracePt t="54702" x="6670675" y="4581525"/>
          <p14:tracePt t="54719" x="6670675" y="4562475"/>
          <p14:tracePt t="54736" x="6670675" y="4554538"/>
          <p14:tracePt t="54752" x="6670675" y="4545013"/>
          <p14:tracePt t="54769" x="6670675" y="4527550"/>
          <p14:tracePt t="54810" x="6670675" y="4518025"/>
          <p14:tracePt t="55322" x="6670675" y="4510088"/>
          <p14:tracePt t="55346" x="6670675" y="4500563"/>
          <p14:tracePt t="55362" x="6670675" y="4491038"/>
          <p14:tracePt t="55402" x="6670675" y="4483100"/>
          <p14:tracePt t="55866" x="6661150" y="4483100"/>
          <p14:tracePt t="55930" x="6653213" y="4483100"/>
          <p14:tracePt t="56163" x="6643688" y="4483100"/>
          <p14:tracePt t="56250" x="6634163" y="4483100"/>
          <p14:tracePt t="56298" x="6626225" y="4491038"/>
          <p14:tracePt t="56370" x="6616700" y="4491038"/>
          <p14:tracePt t="56385" x="6608763" y="4500563"/>
          <p14:tracePt t="56411" x="6599238" y="4510088"/>
          <p14:tracePt t="56426" x="6589713" y="4518025"/>
          <p14:tracePt t="56428" x="6589713" y="4537075"/>
          <p14:tracePt t="56439" x="6581775" y="4545013"/>
          <p14:tracePt t="56456" x="6562725" y="4562475"/>
          <p14:tracePt t="56472" x="6527800" y="4589463"/>
          <p14:tracePt t="56489" x="6456363" y="4643438"/>
          <p14:tracePt t="56507" x="6419850" y="4660900"/>
          <p14:tracePt t="56523" x="6402388" y="4670425"/>
          <p14:tracePt t="56842" x="6394450" y="4670425"/>
          <p14:tracePt t="56858" x="6375400" y="4670425"/>
          <p14:tracePt t="56866" x="6348413" y="4697413"/>
          <p14:tracePt t="56882" x="6330950" y="4714875"/>
          <p14:tracePt t="56890" x="6296025" y="4732338"/>
          <p14:tracePt t="56890" x="6269038" y="4768850"/>
          <p14:tracePt t="56907" x="6215063" y="4813300"/>
          <p14:tracePt t="56924" x="6180138" y="4857750"/>
          <p14:tracePt t="56940" x="6170613" y="4867275"/>
          <p14:tracePt t="56957" x="6153150" y="4894263"/>
          <p14:tracePt t="56993" x="6153150" y="4902200"/>
          <p14:tracePt t="57018" x="6143625" y="4902200"/>
          <p14:tracePt t="57042" x="6134100" y="4919663"/>
          <p14:tracePt t="57154" x="6161088" y="4902200"/>
          <p14:tracePt t="57162" x="6197600" y="4867275"/>
          <p14:tracePt t="57170" x="6224588" y="4830763"/>
          <p14:tracePt t="57170" x="6269038" y="4803775"/>
          <p14:tracePt t="57178" x="6296025" y="4776788"/>
          <p14:tracePt t="57191" x="6357938" y="4732338"/>
          <p14:tracePt t="57208" x="6402388" y="4697413"/>
          <p14:tracePt t="57224" x="6429375" y="4670425"/>
          <p14:tracePt t="57258" x="6438900" y="4660900"/>
          <p14:tracePt t="57258" x="6456363" y="4643438"/>
          <p14:tracePt t="57274" x="6465888" y="4633913"/>
          <p14:tracePt t="57291" x="6483350" y="4616450"/>
          <p14:tracePt t="57337" x="6500813" y="4598988"/>
          <p14:tracePt t="57362" x="6510338" y="4589463"/>
          <p14:tracePt t="57377" x="6518275" y="4581525"/>
          <p14:tracePt t="57385" x="6537325" y="4562475"/>
          <p14:tracePt t="57394" x="6554788" y="4562475"/>
          <p14:tracePt t="57397" x="6572250" y="4554538"/>
          <p14:tracePt t="57407" x="6626225" y="4545013"/>
          <p14:tracePt t="57424" x="6653213" y="4545013"/>
          <p14:tracePt t="57424" x="6670675" y="4537075"/>
          <p14:tracePt t="58225" x="6670675" y="4545013"/>
          <p14:tracePt t="58235" x="6670675" y="4554538"/>
          <p14:tracePt t="58241" x="6661150" y="4572000"/>
          <p14:tracePt t="58259" x="6634163" y="4625975"/>
          <p14:tracePt t="58260" x="6599238" y="4679950"/>
          <p14:tracePt t="58276" x="6545263" y="4724400"/>
          <p14:tracePt t="58294" x="6500813" y="4786313"/>
          <p14:tracePt t="58310" x="6456363" y="4840288"/>
          <p14:tracePt t="58326" x="6429375" y="4884738"/>
          <p14:tracePt t="58343" x="6375400" y="4956175"/>
          <p14:tracePt t="58360" x="6313488" y="5045075"/>
          <p14:tracePt t="58376" x="6259513" y="5126038"/>
          <p14:tracePt t="58393" x="6134100" y="5303838"/>
          <p14:tracePt t="58411" x="6054725" y="5394325"/>
          <p14:tracePt t="58427" x="6018213" y="5446713"/>
          <p14:tracePt t="58443" x="6000750" y="5491163"/>
          <p14:tracePt t="58460" x="5983288" y="5527675"/>
          <p14:tracePt t="58477" x="5983288" y="5537200"/>
          <p14:tracePt t="58706" x="5983288" y="5554663"/>
          <p14:tracePt t="58714" x="5973763" y="5562600"/>
          <p14:tracePt t="58730" x="5973763" y="5581650"/>
          <p14:tracePt t="58738" x="5956300" y="5589588"/>
          <p14:tracePt t="58746" x="5946775" y="5599113"/>
          <p14:tracePt t="58760" x="5938838" y="5608638"/>
          <p14:tracePt t="58777" x="5929313" y="5616575"/>
          <p14:tracePt t="58954" x="5929313" y="5608638"/>
          <p14:tracePt t="58962" x="5929313" y="5599113"/>
          <p14:tracePt t="58977" x="5938838" y="5589588"/>
          <p14:tracePt t="58977" x="5956300" y="5554663"/>
          <p14:tracePt t="58995" x="5956300" y="5527675"/>
          <p14:tracePt t="59011" x="5965825" y="5500688"/>
          <p14:tracePt t="59027" x="5973763" y="5473700"/>
          <p14:tracePt t="59045" x="5973763" y="5465763"/>
          <p14:tracePt t="59061" x="5983288" y="5446713"/>
          <p14:tracePt t="59145" x="5983288" y="5438775"/>
          <p14:tracePt t="59170" x="5983288" y="5419725"/>
          <p14:tracePt t="59178" x="5983288" y="5411788"/>
          <p14:tracePt t="59194" x="5983288" y="5394325"/>
          <p14:tracePt t="59195" x="5983288" y="5367338"/>
          <p14:tracePt t="59212" x="5983288" y="5348288"/>
          <p14:tracePt t="59228" x="5965825" y="5330825"/>
          <p14:tracePt t="59245" x="5938838" y="5313363"/>
          <p14:tracePt t="59262" x="5902325" y="5303838"/>
          <p14:tracePt t="59278" x="5857875" y="5295900"/>
          <p14:tracePt t="59295" x="5795963" y="5295900"/>
          <p14:tracePt t="59312" x="5724525" y="5295900"/>
          <p14:tracePt t="59329" x="5670550" y="5286375"/>
          <p14:tracePt t="59345" x="5608638" y="5286375"/>
          <p14:tracePt t="59362" x="5572125" y="5286375"/>
          <p14:tracePt t="59379" x="5545138" y="5286375"/>
          <p14:tracePt t="59396" x="5518150" y="5286375"/>
          <p14:tracePt t="59412" x="5491163" y="5286375"/>
          <p14:tracePt t="59429" x="5456238" y="5295900"/>
          <p14:tracePt t="59446" x="5438775" y="5295900"/>
          <p14:tracePt t="59462" x="5429250" y="5303838"/>
          <p14:tracePt t="59478" x="5394325" y="5313363"/>
          <p14:tracePt t="59496" x="5375275" y="5330825"/>
          <p14:tracePt t="59512" x="5357813" y="5330825"/>
          <p14:tracePt t="59529" x="5340350" y="5340350"/>
          <p14:tracePt t="59546" x="5322888" y="5357813"/>
          <p14:tracePt t="59562" x="5313363" y="5357813"/>
          <p14:tracePt t="59579" x="5313363" y="5375275"/>
          <p14:tracePt t="59596" x="5295900" y="5394325"/>
          <p14:tracePt t="59612" x="5286375" y="5402263"/>
          <p14:tracePt t="59629" x="5276850" y="5419725"/>
          <p14:tracePt t="59646" x="5268913" y="5429250"/>
          <p14:tracePt t="59663" x="5268913" y="5438775"/>
          <p14:tracePt t="59679" x="5259388" y="5465763"/>
          <p14:tracePt t="59696" x="5251450" y="5483225"/>
          <p14:tracePt t="59712" x="5251450" y="5518150"/>
          <p14:tracePt t="59729" x="5251450" y="5554663"/>
          <p14:tracePt t="59746" x="5251450" y="5599113"/>
          <p14:tracePt t="59762" x="5251450" y="5643563"/>
          <p14:tracePt t="59779" x="5251450" y="5670550"/>
          <p14:tracePt t="59796" x="5251450" y="5705475"/>
          <p14:tracePt t="59813" x="5251450" y="5732463"/>
          <p14:tracePt t="59829" x="5268913" y="5776913"/>
          <p14:tracePt t="59846" x="5268913" y="5803900"/>
          <p14:tracePt t="59863" x="5276850" y="5840413"/>
          <p14:tracePt t="59879" x="5295900" y="5875338"/>
          <p14:tracePt t="59896" x="5303838" y="5911850"/>
          <p14:tracePt t="59913" x="5313363" y="5938838"/>
          <p14:tracePt t="59929" x="5330825" y="5973763"/>
          <p14:tracePt t="59946" x="5330825" y="6010275"/>
          <p14:tracePt t="59963" x="5348288" y="6037263"/>
          <p14:tracePt t="59980" x="5367338" y="6072188"/>
          <p14:tracePt t="59996" x="5375275" y="6089650"/>
          <p14:tracePt t="60013" x="5384800" y="6108700"/>
          <p14:tracePt t="60030" x="5402263" y="6126163"/>
          <p14:tracePt t="60046" x="5419725" y="6143625"/>
          <p14:tracePt t="60064" x="5429250" y="6153150"/>
          <p14:tracePt t="60080" x="5446713" y="6170613"/>
          <p14:tracePt t="60096" x="5446713" y="6180138"/>
          <p14:tracePt t="60113" x="5473700" y="6180138"/>
          <p14:tracePt t="60131" x="5500688" y="6180138"/>
          <p14:tracePt t="60147" x="5537200" y="6180138"/>
          <p14:tracePt t="60163" x="5562600" y="6180138"/>
          <p14:tracePt t="60180" x="5589588" y="6180138"/>
          <p14:tracePt t="60197" x="5608638" y="6170613"/>
          <p14:tracePt t="60213" x="5626100" y="6153150"/>
          <p14:tracePt t="60250" x="5634038" y="6134100"/>
          <p14:tracePt t="60266" x="5643563" y="6126163"/>
          <p14:tracePt t="60281" x="5643563" y="6116638"/>
          <p14:tracePt t="60282" x="5653088" y="6099175"/>
          <p14:tracePt t="60297" x="5653088" y="6072188"/>
          <p14:tracePt t="60314" x="5670550" y="6037263"/>
          <p14:tracePt t="60330" x="5670550" y="6000750"/>
          <p14:tracePt t="60348" x="5680075" y="5973763"/>
          <p14:tracePt t="60364" x="5680075" y="5938838"/>
          <p14:tracePt t="60380" x="5688013" y="5902325"/>
          <p14:tracePt t="60398" x="5688013" y="5857875"/>
          <p14:tracePt t="60414" x="5688013" y="5813425"/>
          <p14:tracePt t="60431" x="5688013" y="5768975"/>
          <p14:tracePt t="60447" x="5680075" y="5741988"/>
          <p14:tracePt t="60464" x="5680075" y="5705475"/>
          <p14:tracePt t="60480" x="5680075" y="5688013"/>
          <p14:tracePt t="60498" x="5670550" y="5653088"/>
          <p14:tracePt t="60514" x="5670550" y="5634038"/>
          <p14:tracePt t="60531" x="5670550" y="5616575"/>
          <p14:tracePt t="60547" x="5670550" y="5599113"/>
          <p14:tracePt t="60564" x="5670550" y="5581650"/>
          <p14:tracePt t="60581" x="5670550" y="5554663"/>
          <p14:tracePt t="60597" x="5670550" y="5537200"/>
          <p14:tracePt t="60615" x="5670550" y="5510213"/>
          <p14:tracePt t="60631" x="5670550" y="5491163"/>
          <p14:tracePt t="60647" x="5670550" y="5473700"/>
          <p14:tracePt t="60665" x="5670550" y="5438775"/>
          <p14:tracePt t="60681" x="5670550" y="5411788"/>
          <p14:tracePt t="60698" x="5670550" y="5394325"/>
          <p14:tracePt t="60715" x="5670550" y="5375275"/>
          <p14:tracePt t="60731" x="5670550" y="5348288"/>
          <p14:tracePt t="60747" x="5680075" y="5340350"/>
          <p14:tracePt t="60765" x="5680075" y="5322888"/>
          <p14:tracePt t="60781" x="5680075" y="5313363"/>
          <p14:tracePt t="60798" x="5680075" y="5303838"/>
          <p14:tracePt t="60815" x="5680075" y="5286375"/>
          <p14:tracePt t="60831" x="5680075" y="5276850"/>
          <p14:tracePt t="60848" x="5680075" y="5268913"/>
          <p14:tracePt t="60865" x="5680075" y="5251450"/>
          <p14:tracePt t="60946" x="5680075" y="5232400"/>
          <p14:tracePt t="60962" x="5670550" y="5232400"/>
          <p14:tracePt t="60972" x="5661025" y="5232400"/>
          <p14:tracePt t="60972" x="5653088" y="5232400"/>
          <p14:tracePt t="60982" x="5626100" y="5232400"/>
          <p14:tracePt t="60999" x="5616575" y="5232400"/>
          <p14:tracePt t="61015" x="5589588" y="5232400"/>
          <p14:tracePt t="61031" x="5581650" y="5232400"/>
          <p14:tracePt t="61049" x="5562600" y="5232400"/>
          <p14:tracePt t="61065" x="5537200" y="5241925"/>
          <p14:tracePt t="61083" x="5510213" y="5268913"/>
          <p14:tracePt t="61099" x="5483225" y="5295900"/>
          <p14:tracePt t="61115" x="5465763" y="5330825"/>
          <p14:tracePt t="61131" x="5456238" y="5348288"/>
          <p14:tracePt t="61149" x="5438775" y="5375275"/>
          <p14:tracePt t="61166" x="5438775" y="5411788"/>
          <p14:tracePt t="61182" x="5429250" y="5446713"/>
          <p14:tracePt t="61199" x="5419725" y="5473700"/>
          <p14:tracePt t="61216" x="5419725" y="5510213"/>
          <p14:tracePt t="61232" x="5411788" y="5545138"/>
          <p14:tracePt t="61249" x="5394325" y="5562600"/>
          <p14:tracePt t="61249" x="5394325" y="5581650"/>
          <p14:tracePt t="61267" x="5375275" y="5608638"/>
          <p14:tracePt t="61282" x="5375275" y="5626100"/>
          <p14:tracePt t="61299" x="5367338" y="5643563"/>
          <p14:tracePt t="61316" x="5367338" y="5670550"/>
          <p14:tracePt t="61332" x="5367338" y="5680075"/>
          <p14:tracePt t="61350" x="5367338" y="5705475"/>
          <p14:tracePt t="61366" x="5357813" y="5715000"/>
          <p14:tracePt t="61382" x="5357813" y="5732463"/>
          <p14:tracePt t="61399" x="5357813" y="5751513"/>
          <p14:tracePt t="61416" x="5357813" y="5776913"/>
          <p14:tracePt t="61433" x="5357813" y="5813425"/>
          <p14:tracePt t="61449" x="5357813" y="5857875"/>
          <p14:tracePt t="61467" x="5357813" y="5894388"/>
          <p14:tracePt t="61483" x="5357813" y="5919788"/>
          <p14:tracePt t="61499" x="5357813" y="5938838"/>
          <p14:tracePt t="61516" x="5357813" y="5965825"/>
          <p14:tracePt t="61533" x="5357813" y="5983288"/>
          <p14:tracePt t="61549" x="5367338" y="6000750"/>
          <p14:tracePt t="61566" x="5375275" y="6010275"/>
          <p14:tracePt t="61583" x="5375275" y="6027738"/>
          <p14:tracePt t="61599" x="5384800" y="6037263"/>
          <p14:tracePt t="61616" x="5402263" y="6045200"/>
          <p14:tracePt t="61633" x="5411788" y="6062663"/>
          <p14:tracePt t="61650" x="5429250" y="6072188"/>
          <p14:tracePt t="61666" x="5456238" y="6089650"/>
          <p14:tracePt t="61683" x="5483225" y="6089650"/>
          <p14:tracePt t="61700" x="5518150" y="6089650"/>
          <p14:tracePt t="61716" x="5545138" y="6089650"/>
          <p14:tracePt t="61733" x="5572125" y="6089650"/>
          <p14:tracePt t="61750" x="5581650" y="6089650"/>
          <p14:tracePt t="61766" x="5599113" y="6089650"/>
          <p14:tracePt t="61783" x="5616575" y="6089650"/>
          <p14:tracePt t="61800" x="5634038" y="6089650"/>
          <p14:tracePt t="61817" x="5661025" y="6089650"/>
          <p14:tracePt t="61833" x="5751513" y="6062663"/>
          <p14:tracePt t="61850" x="5830888" y="6000750"/>
          <p14:tracePt t="61867" x="5902325" y="5956300"/>
          <p14:tracePt t="61883" x="5965825" y="5902325"/>
          <p14:tracePt t="61900" x="6045200" y="5830888"/>
          <p14:tracePt t="61917" x="6072188" y="5786438"/>
          <p14:tracePt t="61934" x="6089650" y="5751513"/>
          <p14:tracePt t="61951" x="6099175" y="5697538"/>
          <p14:tracePt t="61967" x="6108700" y="5661025"/>
          <p14:tracePt t="61984" x="6116638" y="5626100"/>
          <p14:tracePt t="62000" x="6116638" y="5581650"/>
          <p14:tracePt t="62018" x="6116638" y="5491163"/>
          <p14:tracePt t="62034" x="6116638" y="5429250"/>
          <p14:tracePt t="62051" x="6116638" y="5384800"/>
          <p14:tracePt t="62067" x="6116638" y="5340350"/>
          <p14:tracePt t="62085" x="6116638" y="5303838"/>
          <p14:tracePt t="62101" x="6116638" y="5276850"/>
          <p14:tracePt t="62117" x="6099175" y="5232400"/>
          <p14:tracePt t="62134" x="6081713" y="5205413"/>
          <p14:tracePt t="62151" x="6062663" y="5170488"/>
          <p14:tracePt t="62168" x="6037263" y="5143500"/>
          <p14:tracePt t="62184" x="6010275" y="5108575"/>
          <p14:tracePt t="62200" x="5991225" y="5099050"/>
          <p14:tracePt t="62200" x="5983288" y="5099050"/>
          <p14:tracePt t="62219" x="5965825" y="5099050"/>
          <p14:tracePt t="62258" x="5956300" y="5099050"/>
          <p14:tracePt t="62274" x="5946775" y="5099050"/>
          <p14:tracePt t="62276" x="5929313" y="5099050"/>
          <p14:tracePt t="62284" x="5894388" y="5099050"/>
          <p14:tracePt t="62301" x="5822950" y="5126038"/>
          <p14:tracePt t="62318" x="5786438" y="5153025"/>
          <p14:tracePt t="62334" x="5751513" y="5160963"/>
          <p14:tracePt t="62351" x="5724525" y="5180013"/>
          <p14:tracePt t="62368" x="5688013" y="5205413"/>
          <p14:tracePt t="62385" x="5670550" y="5224463"/>
          <p14:tracePt t="62401" x="5643563" y="5259388"/>
          <p14:tracePt t="62418" x="5599113" y="5303838"/>
          <p14:tracePt t="62436" x="5572125" y="5330825"/>
          <p14:tracePt t="62452" x="5562600" y="5367338"/>
          <p14:tracePt t="62468" x="5545138" y="5394325"/>
          <p14:tracePt t="62485" x="5537200" y="5419725"/>
          <p14:tracePt t="62502" x="5537200" y="5446713"/>
          <p14:tracePt t="62518" x="5527675" y="5465763"/>
          <p14:tracePt t="62535" x="5500688" y="5518150"/>
          <p14:tracePt t="62552" x="5483225" y="5545138"/>
          <p14:tracePt t="62568" x="5465763" y="5589588"/>
          <p14:tracePt t="62585" x="5446713" y="5634038"/>
          <p14:tracePt t="62602" x="5446713" y="5661025"/>
          <p14:tracePt t="62618" x="5446713" y="5688013"/>
          <p14:tracePt t="62635" x="5446713" y="5705475"/>
          <p14:tracePt t="62652" x="5446713" y="5732463"/>
          <p14:tracePt t="62668" x="5446713" y="5751513"/>
          <p14:tracePt t="62685" x="5446713" y="5776913"/>
          <p14:tracePt t="62702" x="5446713" y="5795963"/>
          <p14:tracePt t="62718" x="5446713" y="5822950"/>
          <p14:tracePt t="62735" x="5446713" y="5840413"/>
          <p14:tracePt t="62752" x="5446713" y="5875338"/>
          <p14:tracePt t="62768" x="5446713" y="5894388"/>
          <p14:tracePt t="62768" x="5446713" y="5911850"/>
          <p14:tracePt t="62786" x="5456238" y="5938838"/>
          <p14:tracePt t="62802" x="5473700" y="5965825"/>
          <p14:tracePt t="62818" x="5483225" y="5983288"/>
          <p14:tracePt t="62836" x="5510213" y="6010275"/>
          <p14:tracePt t="62852" x="5527675" y="6010275"/>
          <p14:tracePt t="62869" x="5554663" y="6010275"/>
          <p14:tracePt t="62886" x="5572125" y="6010275"/>
          <p14:tracePt t="62902" x="5616575" y="6010275"/>
          <p14:tracePt t="62919" x="5643563" y="6010275"/>
          <p14:tracePt t="62936" x="5688013" y="6010275"/>
          <p14:tracePt t="62952" x="5715000" y="6000750"/>
          <p14:tracePt t="62969" x="5759450" y="5983288"/>
          <p14:tracePt t="62987" x="5776913" y="5973763"/>
          <p14:tracePt t="63003" x="5813425" y="5938838"/>
          <p14:tracePt t="63019" x="5848350" y="5894388"/>
          <p14:tracePt t="63036" x="5884863" y="5822950"/>
          <p14:tracePt t="63053" x="5911850" y="5751513"/>
          <p14:tracePt t="63069" x="5929313" y="5697538"/>
          <p14:tracePt t="63086" x="5929313" y="5661025"/>
          <p14:tracePt t="63103" x="5929313" y="5634038"/>
          <p14:tracePt t="63119" x="5929313" y="5599113"/>
          <p14:tracePt t="63136" x="5929313" y="5554663"/>
          <p14:tracePt t="63152" x="5929313" y="5518150"/>
          <p14:tracePt t="63170" x="5894388" y="5411788"/>
          <p14:tracePt t="63186" x="5875338" y="5348288"/>
          <p14:tracePt t="63203" x="5830888" y="5276850"/>
          <p14:tracePt t="63220" x="5813425" y="5232400"/>
          <p14:tracePt t="63236" x="5803900" y="5187950"/>
          <p14:tracePt t="63253" x="5786438" y="5160963"/>
          <p14:tracePt t="63270" x="5786438" y="5143500"/>
          <p14:tracePt t="63286" x="5776913" y="5126038"/>
          <p14:tracePt t="63303" x="5768975" y="5108575"/>
          <p14:tracePt t="63319" x="5751513" y="5089525"/>
          <p14:tracePt t="63336" x="5751513" y="5081588"/>
          <p14:tracePt t="63353" x="5732463" y="5072063"/>
          <p14:tracePt t="63369" x="5724525" y="5072063"/>
          <p14:tracePt t="63410" x="5705475" y="5072063"/>
          <p14:tracePt t="63426" x="5697538" y="5072063"/>
          <p14:tracePt t="63437" x="5680075" y="5072063"/>
          <p14:tracePt t="63438" x="5653088" y="5089525"/>
          <p14:tracePt t="63453" x="5634038" y="5108575"/>
          <p14:tracePt t="63470" x="5608638" y="5133975"/>
          <p14:tracePt t="63487" x="5589588" y="5180013"/>
          <p14:tracePt t="63503" x="5562600" y="5214938"/>
          <p14:tracePt t="63520" x="5562600" y="5259388"/>
          <p14:tracePt t="63536" x="5537200" y="5313363"/>
          <p14:tracePt t="63554" x="5527675" y="5384800"/>
          <p14:tracePt t="63570" x="5510213" y="5446713"/>
          <p14:tracePt t="63587" x="5510213" y="5500688"/>
          <p14:tracePt t="63604" x="5510213" y="5545138"/>
          <p14:tracePt t="63620" x="5510213" y="5608638"/>
          <p14:tracePt t="63637" x="5510213" y="5670550"/>
          <p14:tracePt t="63654" x="5510213" y="5724525"/>
          <p14:tracePt t="63671" x="5510213" y="5776913"/>
          <p14:tracePt t="63687" x="5500688" y="5830888"/>
          <p14:tracePt t="63704" x="5500688" y="5875338"/>
          <p14:tracePt t="63720" x="5500688" y="5894388"/>
          <p14:tracePt t="63738" x="5500688" y="5919788"/>
          <p14:tracePt t="63755" x="5500688" y="5946775"/>
          <p14:tracePt t="63770" x="5500688" y="5965825"/>
          <p14:tracePt t="63787" x="5500688" y="5991225"/>
          <p14:tracePt t="63804" x="5500688" y="6027738"/>
          <p14:tracePt t="63820" x="5500688" y="6062663"/>
          <p14:tracePt t="63838" x="5510213" y="6089650"/>
          <p14:tracePt t="63854" x="5518150" y="6116638"/>
          <p14:tracePt t="63870" x="5537200" y="6143625"/>
          <p14:tracePt t="63888" x="5537200" y="6161088"/>
          <p14:tracePt t="63904" x="5545138" y="6205538"/>
          <p14:tracePt t="63921" x="5572125" y="6242050"/>
          <p14:tracePt t="63921" x="5589588" y="6276975"/>
          <p14:tracePt t="63938" x="5626100" y="6330950"/>
          <p14:tracePt t="63955" x="5670550" y="6402388"/>
          <p14:tracePt t="63971" x="5697538" y="6446838"/>
          <p14:tracePt t="63988" x="5732463" y="6473825"/>
          <p14:tracePt t="64004" x="5759450" y="6491288"/>
          <p14:tracePt t="64050" x="5768975" y="6491288"/>
          <p14:tracePt t="64073" x="5786438" y="6491288"/>
          <p14:tracePt t="64082" x="5803900" y="6473825"/>
          <p14:tracePt t="64082" x="5813425" y="6446838"/>
          <p14:tracePt t="64098" x="5822950" y="6411913"/>
          <p14:tracePt t="64106" x="5840413" y="6384925"/>
          <p14:tracePt t="64114" x="5848350" y="6348413"/>
          <p14:tracePt t="64121" x="5884863" y="6224588"/>
          <p14:tracePt t="64139" x="5894388" y="6153150"/>
          <p14:tracePt t="64155" x="5894388" y="6099175"/>
          <p14:tracePt t="64171" x="5919788" y="6018213"/>
          <p14:tracePt t="64188" x="5929313" y="5946775"/>
          <p14:tracePt t="64205" x="5946775" y="5867400"/>
          <p14:tracePt t="64222" x="5956300" y="5795963"/>
          <p14:tracePt t="64238" x="5956300" y="5705475"/>
          <p14:tracePt t="64255" x="5956300" y="5643563"/>
          <p14:tracePt t="64272" x="5956300" y="5599113"/>
          <p14:tracePt t="64288" x="5956300" y="5562600"/>
          <p14:tracePt t="64305" x="5946775" y="5510213"/>
          <p14:tracePt t="64322" x="5919788" y="5465763"/>
          <p14:tracePt t="64339" x="5902325" y="5402263"/>
          <p14:tracePt t="64355" x="5867400" y="5303838"/>
          <p14:tracePt t="64372" x="5840413" y="5241925"/>
          <p14:tracePt t="64389" x="5795963" y="5143500"/>
          <p14:tracePt t="64405" x="5751513" y="5072063"/>
          <p14:tracePt t="64421" x="5715000" y="5027613"/>
          <p14:tracePt t="64440" x="5705475" y="5010150"/>
          <p14:tracePt t="64456" x="5697538" y="4991100"/>
          <p14:tracePt t="64472" x="5688013" y="4991100"/>
          <p14:tracePt t="64530" x="5670550" y="4991100"/>
          <p14:tracePt t="64537" x="5653088" y="4991100"/>
          <p14:tracePt t="64546" x="5608638" y="5000625"/>
          <p14:tracePt t="64556" x="5581650" y="5018088"/>
          <p14:tracePt t="64572" x="5554663" y="5045075"/>
          <p14:tracePt t="64589" x="5537200" y="5081588"/>
          <p14:tracePt t="64605" x="5527675" y="5126038"/>
          <p14:tracePt t="64623" x="5518150" y="5170488"/>
          <p14:tracePt t="64639" x="5510213" y="5224463"/>
          <p14:tracePt t="64656" x="5510213" y="5268913"/>
          <p14:tracePt t="64672" x="5510213" y="5330825"/>
          <p14:tracePt t="64689" x="5510213" y="5394325"/>
          <p14:tracePt t="64707" x="5510213" y="5429250"/>
          <p14:tracePt t="64723" x="5510213" y="5465763"/>
          <p14:tracePt t="64739" x="5510213" y="5510213"/>
          <p14:tracePt t="64756" x="5518150" y="5554663"/>
          <p14:tracePt t="64773" x="5537200" y="5608638"/>
          <p14:tracePt t="64789" x="5545138" y="5680075"/>
          <p14:tracePt t="64806" x="5581650" y="5759450"/>
          <p14:tracePt t="64823" x="5608638" y="5848350"/>
          <p14:tracePt t="64840" x="5634038" y="5911850"/>
          <p14:tracePt t="64856" x="5653088" y="5965825"/>
          <p14:tracePt t="64873" x="5680075" y="6018213"/>
          <p14:tracePt t="64873" x="5688013" y="6027738"/>
          <p14:tracePt t="64890" x="5697538" y="6054725"/>
          <p14:tracePt t="64906" x="5715000" y="6081713"/>
          <p14:tracePt t="64946" x="5715000" y="6089650"/>
          <p14:tracePt t="65017" x="5724525" y="6089650"/>
          <p14:tracePt t="65026" x="5741988" y="6089650"/>
          <p14:tracePt t="65040" x="5751513" y="6089650"/>
          <p14:tracePt t="65040" x="5776913" y="6089650"/>
          <p14:tracePt t="65073" x="5795963" y="6072188"/>
          <p14:tracePt t="65073" x="5813425" y="6062663"/>
          <p14:tracePt t="65091" x="5813425" y="6054725"/>
          <p14:tracePt t="65107" x="5813425" y="6045200"/>
          <p14:tracePt t="65123" x="5813425" y="6037263"/>
          <p14:tracePt t="65140" x="5813425" y="6027738"/>
          <p14:tracePt t="65157" x="5813425" y="6010275"/>
          <p14:tracePt t="65173" x="5813425" y="5991225"/>
          <p14:tracePt t="65191" x="5813425" y="5956300"/>
          <p14:tracePt t="65207" x="5803900" y="5911850"/>
          <p14:tracePt t="65223" x="5786438" y="5867400"/>
          <p14:tracePt t="65240" x="5776913" y="5795963"/>
          <p14:tracePt t="65257" x="5741988" y="5697538"/>
          <p14:tracePt t="65274" x="5724525" y="5616575"/>
          <p14:tracePt t="65290" x="5705475" y="5500688"/>
          <p14:tracePt t="65308" x="5688013" y="5402263"/>
          <p14:tracePt t="65324" x="5670550" y="5322888"/>
          <p14:tracePt t="65340" x="5670550" y="5268913"/>
          <p14:tracePt t="65357" x="5670550" y="5241925"/>
          <p14:tracePt t="65394" x="5653088" y="5232400"/>
          <p14:tracePt t="65450" x="5653088" y="5224463"/>
          <p14:tracePt t="65666" x="5653088" y="5214938"/>
          <p14:tracePt t="65674" x="5653088" y="5205413"/>
          <p14:tracePt t="65682" x="5670550" y="5187950"/>
          <p14:tracePt t="65691" x="5715000" y="5180013"/>
          <p14:tracePt t="65707" x="5795963" y="5153025"/>
          <p14:tracePt t="65725" x="5884863" y="5116513"/>
          <p14:tracePt t="65741" x="5946775" y="5108575"/>
          <p14:tracePt t="65758" x="5991225" y="5089525"/>
          <p14:tracePt t="65775" x="6018213" y="5072063"/>
          <p14:tracePt t="65791" x="6027738" y="5062538"/>
          <p14:tracePt t="65808" x="6045200" y="5045075"/>
          <p14:tracePt t="65825" x="6045200" y="5037138"/>
          <p14:tracePt t="65841" x="6054725" y="5027613"/>
          <p14:tracePt t="66001" x="6062663" y="5018088"/>
          <p14:tracePt t="66010" x="6072188" y="5010150"/>
          <p14:tracePt t="66018" x="6081713" y="5000625"/>
          <p14:tracePt t="66024" x="6089650" y="4991100"/>
          <p14:tracePt t="66050" x="6099175" y="4973638"/>
          <p14:tracePt t="66050" x="6108700" y="4973638"/>
          <p14:tracePt t="66058" x="6108700" y="4965700"/>
          <p14:tracePt t="66076" x="6108700" y="4946650"/>
          <p14:tracePt t="66092" x="6126163" y="4929188"/>
          <p14:tracePt t="66108" x="6126163" y="4875213"/>
          <p14:tracePt t="66126" x="6126163" y="4840288"/>
          <p14:tracePt t="66142" x="6126163" y="4786313"/>
          <p14:tracePt t="66158" x="6126163" y="4741863"/>
          <p14:tracePt t="66175" x="6126163" y="4670425"/>
          <p14:tracePt t="66192" x="6126163" y="4598988"/>
          <p14:tracePt t="66209" x="6126163" y="4419600"/>
          <p14:tracePt t="66226" x="6116638" y="4286250"/>
          <p14:tracePt t="66243" x="6108700" y="4125913"/>
          <p14:tracePt t="66259" x="6099175" y="4027488"/>
          <p14:tracePt t="66275" x="6099175" y="3946525"/>
          <p14:tracePt t="66293" x="6099175" y="3875088"/>
          <p14:tracePt t="66309" x="6099175" y="3813175"/>
          <p14:tracePt t="66326" x="6099175" y="3751263"/>
          <p14:tracePt t="66342" x="6099175" y="3705225"/>
          <p14:tracePt t="66359" x="6099175" y="3643313"/>
          <p14:tracePt t="66376" x="6099175" y="3608388"/>
          <p14:tracePt t="66392" x="6099175" y="3536950"/>
          <p14:tracePt t="66410" x="6089650" y="3482975"/>
          <p14:tracePt t="66427" x="6089650" y="3419475"/>
          <p14:tracePt t="66443" x="6089650" y="3367088"/>
          <p14:tracePt t="66459" x="6081713" y="3330575"/>
          <p14:tracePt t="66476" x="6081713" y="3313113"/>
          <p14:tracePt t="66493" x="6081713" y="3295650"/>
          <p14:tracePt t="66602" x="6081713" y="3313113"/>
          <p14:tracePt t="66611" x="6081713" y="3340100"/>
          <p14:tracePt t="66618" x="6081713" y="3357563"/>
          <p14:tracePt t="66626" x="6081713" y="3394075"/>
          <p14:tracePt t="66633" x="6081713" y="3455988"/>
          <p14:tracePt t="66643" x="6081713" y="3517900"/>
          <p14:tracePt t="66660" x="6081713" y="3554413"/>
          <p14:tracePt t="66677" x="6081713" y="3608388"/>
          <p14:tracePt t="66693" x="6081713" y="3652838"/>
          <p14:tracePt t="66710" x="6081713" y="3705225"/>
          <p14:tracePt t="66727" x="6081713" y="3759200"/>
          <p14:tracePt t="66743" x="6081713" y="3813175"/>
          <p14:tracePt t="66760" x="6081713" y="3857625"/>
          <p14:tracePt t="66776" x="6081713" y="3894138"/>
          <p14:tracePt t="66793" x="6081713" y="3973513"/>
          <p14:tracePt t="66810" x="6081713" y="4017963"/>
          <p14:tracePt t="66827" x="6081713" y="4071938"/>
          <p14:tracePt t="66844" x="6081713" y="4116388"/>
          <p14:tracePt t="66860" x="6089650" y="4179888"/>
          <p14:tracePt t="66877" x="6089650" y="4232275"/>
          <p14:tracePt t="66893" x="6099175" y="4286250"/>
          <p14:tracePt t="66910" x="6099175" y="4330700"/>
          <p14:tracePt t="66928" x="6116638" y="4384675"/>
          <p14:tracePt t="66944" x="6116638" y="4419600"/>
          <p14:tracePt t="66960" x="6126163" y="4465638"/>
          <p14:tracePt t="66978" x="6134100" y="4537075"/>
          <p14:tracePt t="66994" x="6134100" y="4581525"/>
          <p14:tracePt t="67010" x="6153150" y="4625975"/>
          <p14:tracePt t="67027" x="6153150" y="4679950"/>
          <p14:tracePt t="67044" x="6153150" y="4724400"/>
          <p14:tracePt t="67060" x="6153150" y="4786313"/>
          <p14:tracePt t="67078" x="6153150" y="4848225"/>
          <p14:tracePt t="67094" x="6153150" y="4919663"/>
          <p14:tracePt t="67110" x="6153150" y="4983163"/>
          <p14:tracePt t="67127" x="6153150" y="5037138"/>
          <p14:tracePt t="67145" x="6153150" y="5062538"/>
          <p14:tracePt t="67161" x="6153150" y="5099050"/>
          <p14:tracePt t="67177" x="6161088" y="5153025"/>
          <p14:tracePt t="67195" x="6161088" y="5197475"/>
          <p14:tracePt t="67211" x="6161088" y="5232400"/>
          <p14:tracePt t="67227" x="6161088" y="5295900"/>
          <p14:tracePt t="67244" x="6161088" y="5357813"/>
          <p14:tracePt t="67261" x="6161088" y="5402263"/>
          <p14:tracePt t="67278" x="6161088" y="5429250"/>
          <p14:tracePt t="67294" x="6161088" y="5465763"/>
          <p14:tracePt t="67312" x="6161088" y="5491163"/>
          <p14:tracePt t="67328" x="6161088" y="5518150"/>
          <p14:tracePt t="67344" x="6161088" y="5562600"/>
          <p14:tracePt t="67361" x="6180138" y="5634038"/>
          <p14:tracePt t="67379" x="6180138" y="5670550"/>
          <p14:tracePt t="67395" x="6180138" y="5688013"/>
          <p14:tracePt t="67411" x="6180138" y="5697538"/>
          <p14:tracePt t="67429" x="6180138" y="5705475"/>
          <p14:tracePt t="67445" x="6180138" y="5715000"/>
          <p14:tracePt t="67461" x="6188075" y="5715000"/>
          <p14:tracePt t="67497" x="6188075" y="5724525"/>
          <p14:tracePt t="67634" x="6188075" y="5715000"/>
          <p14:tracePt t="67642" x="6197600" y="5705475"/>
          <p14:tracePt t="67650" x="6197600" y="5680075"/>
          <p14:tracePt t="67658" x="6197600" y="5653088"/>
          <p14:tracePt t="67666" x="6215063" y="5581650"/>
          <p14:tracePt t="67678" x="6215063" y="5491163"/>
          <p14:tracePt t="67695" x="6232525" y="5375275"/>
          <p14:tracePt t="67712" x="6232525" y="5259388"/>
          <p14:tracePt t="67729" x="6242050" y="5099050"/>
          <p14:tracePt t="67745" x="6242050" y="4956175"/>
          <p14:tracePt t="67763" x="6242050" y="4894263"/>
          <p14:tracePt t="67779" x="6242050" y="4867275"/>
          <p14:tracePt t="67795" x="6242050" y="4822825"/>
          <p14:tracePt t="67813" x="6232525" y="4786313"/>
          <p14:tracePt t="67829" x="6224588" y="4751388"/>
          <p14:tracePt t="67846" x="6205538" y="4687888"/>
          <p14:tracePt t="67863" x="6188075" y="4589463"/>
          <p14:tracePt t="67879" x="6170613" y="4500563"/>
          <p14:tracePt t="67896" x="6153150" y="4411663"/>
          <p14:tracePt t="67912" x="6143625" y="4340225"/>
          <p14:tracePt t="67929" x="6126163" y="4224338"/>
          <p14:tracePt t="67947" x="6108700" y="4133850"/>
          <p14:tracePt t="67962" x="6099175" y="4071938"/>
          <p14:tracePt t="67979" x="6072188" y="4000500"/>
          <p14:tracePt t="67996" x="6062663" y="3956050"/>
          <p14:tracePt t="68012" x="6054725" y="3902075"/>
          <p14:tracePt t="68029" x="6045200" y="3857625"/>
          <p14:tracePt t="68046" x="6045200" y="3830638"/>
          <p14:tracePt t="68062" x="6045200" y="3813175"/>
          <p14:tracePt t="68079" x="6037263" y="3803650"/>
          <p14:tracePt t="68218" x="6037263" y="3822700"/>
          <p14:tracePt t="68226" x="6037263" y="3875088"/>
          <p14:tracePt t="68234" x="6037263" y="3973513"/>
          <p14:tracePt t="68242" x="6037263" y="4081463"/>
          <p14:tracePt t="68247" x="6037263" y="4313238"/>
          <p14:tracePt t="68263" x="6054725" y="4554538"/>
          <p14:tracePt t="68280" x="6099175" y="4768850"/>
          <p14:tracePt t="68297" x="6108700" y="4929188"/>
          <p14:tracePt t="68313" x="6126163" y="5062538"/>
          <p14:tracePt t="68330" x="6126163" y="5126038"/>
          <p14:tracePt t="68347" x="6134100" y="5153025"/>
          <p14:tracePt t="68363" x="6134100" y="5170488"/>
          <p14:tracePt t="68380" x="6134100" y="5197475"/>
          <p14:tracePt t="68397" x="6134100" y="5224463"/>
          <p14:tracePt t="68413" x="6134100" y="5251450"/>
          <p14:tracePt t="68430" x="6134100" y="5259388"/>
          <p14:tracePt t="68447" x="6134100" y="5268913"/>
          <p14:tracePt t="68482" x="6134100" y="5276850"/>
          <p14:tracePt t="68514" x="6134100" y="5295900"/>
          <p14:tracePt t="68530" x="6134100" y="5313363"/>
          <p14:tracePt t="68538" x="6143625" y="5313363"/>
          <p14:tracePt t="68539" x="6161088" y="5330825"/>
          <p14:tracePt t="68547" x="6224588" y="5330825"/>
          <p14:tracePt t="68564" x="6296025" y="5330825"/>
          <p14:tracePt t="68580" x="6384925" y="5322888"/>
          <p14:tracePt t="68596" x="6500813" y="5259388"/>
          <p14:tracePt t="68614" x="6608763" y="5180013"/>
          <p14:tracePt t="68630" x="6715125" y="5108575"/>
          <p14:tracePt t="68647" x="6786563" y="5062538"/>
          <p14:tracePt t="68664" x="6858000" y="5018088"/>
          <p14:tracePt t="68680" x="6911975" y="4983163"/>
          <p14:tracePt t="68680" x="6938963" y="4938713"/>
          <p14:tracePt t="68698" x="6983413" y="4875213"/>
          <p14:tracePt t="68715" x="7037388" y="4786313"/>
          <p14:tracePt t="68731" x="7099300" y="4687888"/>
          <p14:tracePt t="68747" x="7143750" y="4616450"/>
          <p14:tracePt t="68764" x="7161213" y="4554538"/>
          <p14:tracePt t="68781" x="7180263" y="4518025"/>
          <p14:tracePt t="68797" x="7180263" y="4510088"/>
          <p14:tracePt t="68962" x="7180263" y="4537075"/>
          <p14:tracePt t="68970" x="7180263" y="4581525"/>
          <p14:tracePt t="68972" x="7180263" y="4679950"/>
          <p14:tracePt t="68981" x="7180263" y="4919663"/>
          <p14:tracePt t="68998" x="7180263" y="5170488"/>
          <p14:tracePt t="69014" x="7180263" y="5348288"/>
          <p14:tracePt t="69032" x="7197725" y="5446713"/>
          <p14:tracePt t="69048" x="7215188" y="5465763"/>
          <p14:tracePt t="69138" x="7205663" y="5483225"/>
          <p14:tracePt t="69146" x="7197725" y="5483225"/>
          <p14:tracePt t="69154" x="7170738" y="5483225"/>
          <p14:tracePt t="69162" x="7143750" y="5491163"/>
          <p14:tracePt t="69165" x="7062788" y="5518150"/>
          <p14:tracePt t="69181" x="6946900" y="5554663"/>
          <p14:tracePt t="69198" x="6858000" y="5572125"/>
          <p14:tracePt t="69215" x="6777038" y="5608638"/>
          <p14:tracePt t="69231" x="6715125" y="5643563"/>
          <p14:tracePt t="69249" x="6661150" y="5680075"/>
          <p14:tracePt t="69265" x="6589713" y="5715000"/>
          <p14:tracePt t="69282" x="6545263" y="5751513"/>
          <p14:tracePt t="69299" x="6518275" y="5751513"/>
          <p14:tracePt t="69316" x="6483350" y="5776913"/>
          <p14:tracePt t="69331" x="6456363" y="5776913"/>
          <p14:tracePt t="69348" x="6402388" y="5786438"/>
          <p14:tracePt t="69366" x="6340475" y="5786438"/>
          <p14:tracePt t="69382" x="6269038" y="5795963"/>
          <p14:tracePt t="69398" x="6197600" y="5795963"/>
          <p14:tracePt t="69416" x="6153150" y="5795963"/>
          <p14:tracePt t="69433" x="6134100" y="5803900"/>
          <p14:tracePt t="69448" x="6116638" y="5803900"/>
          <p14:tracePt t="69514" x="6108700" y="5803900"/>
          <p14:tracePt t="69522" x="6099175" y="5803900"/>
          <p14:tracePt t="69532" x="6089650" y="5803900"/>
          <p14:tracePt t="69532" x="6072188" y="5803900"/>
          <p14:tracePt t="69548" x="6037263" y="5795963"/>
          <p14:tracePt t="69566" x="5991225" y="5759450"/>
          <p14:tracePt t="69582" x="5929313" y="5724525"/>
          <p14:tracePt t="69599" x="5894388" y="5688013"/>
          <p14:tracePt t="69616" x="5822950" y="5643563"/>
          <p14:tracePt t="69632" x="5776913" y="5599113"/>
          <p14:tracePt t="69650" x="5751513" y="5554663"/>
          <p14:tracePt t="69666" x="5751513" y="5545138"/>
          <p14:tracePt t="69682" x="5751513" y="5537200"/>
          <p14:tracePt t="69699" x="5751513" y="5518150"/>
          <p14:tracePt t="69716" x="5741988" y="5491163"/>
          <p14:tracePt t="69732" x="5715000" y="5465763"/>
          <p14:tracePt t="69750" x="5705475" y="5446713"/>
          <p14:tracePt t="69766" x="5688013" y="5419725"/>
          <p14:tracePt t="69782" x="5680075" y="5411788"/>
          <p14:tracePt t="69800" x="5680075" y="5402263"/>
          <p14:tracePt t="69816" x="5670550" y="5384800"/>
          <p14:tracePt t="69833" x="5661025" y="5384800"/>
          <p14:tracePt t="69833" x="5653088" y="5367338"/>
          <p14:tracePt t="69850" x="5643563" y="5340350"/>
          <p14:tracePt t="69867" x="5626100" y="5303838"/>
          <p14:tracePt t="69883" x="5608638" y="5268913"/>
          <p14:tracePt t="69900" x="5599113" y="5259388"/>
          <p14:tracePt t="70026" x="5599113" y="5241925"/>
          <p14:tracePt t="70058" x="5589588" y="5232400"/>
          <p14:tracePt t="70074" x="5589588" y="5224463"/>
          <p14:tracePt t="70170" x="5589588" y="5214938"/>
          <p14:tracePt t="70186" x="5589588" y="5197475"/>
          <p14:tracePt t="70202" x="5589588" y="5187950"/>
          <p14:tracePt t="70207" x="5589588" y="5170488"/>
          <p14:tracePt t="70217" x="5589588" y="5160963"/>
          <p14:tracePt t="70274" x="5589588" y="5143500"/>
          <p14:tracePt t="70386" x="5581650" y="5160963"/>
          <p14:tracePt t="70393" x="5572125" y="5170488"/>
          <p14:tracePt t="70402" x="5562600" y="5187950"/>
          <p14:tracePt t="70402" x="5545138" y="5224463"/>
          <p14:tracePt t="70417" x="5500688" y="5286375"/>
          <p14:tracePt t="70435" x="5491163" y="5330825"/>
          <p14:tracePt t="70451" x="5465763" y="5357813"/>
          <p14:tracePt t="70468" x="5465763" y="5384800"/>
          <p14:tracePt t="70484" x="5456238" y="5402263"/>
          <p14:tracePt t="70501" x="5456238" y="5429250"/>
          <p14:tracePt t="70517" x="5456238" y="5473700"/>
          <p14:tracePt t="70534" x="5438775" y="5518150"/>
          <p14:tracePt t="70551" x="5438775" y="5581650"/>
          <p14:tracePt t="70567" x="5438775" y="5626100"/>
          <p14:tracePt t="70584" x="5438775" y="5688013"/>
          <p14:tracePt t="70601" x="5438775" y="5741988"/>
          <p14:tracePt t="70618" x="5438775" y="5776913"/>
          <p14:tracePt t="70635" x="5438775" y="5803900"/>
          <p14:tracePt t="70651" x="5438775" y="5822950"/>
          <p14:tracePt t="70668" x="5446713" y="5867400"/>
          <p14:tracePt t="70685" x="5456238" y="5894388"/>
          <p14:tracePt t="70701" x="5473700" y="5938838"/>
          <p14:tracePt t="70718" x="5510213" y="5983288"/>
          <p14:tracePt t="70734" x="5554663" y="6018213"/>
          <p14:tracePt t="70751" x="5589588" y="6045200"/>
          <p14:tracePt t="70768" x="5634038" y="6054725"/>
          <p14:tracePt t="70785" x="5661025" y="6054725"/>
          <p14:tracePt t="70801" x="5688013" y="6054725"/>
          <p14:tracePt t="70819" x="5705475" y="6045200"/>
          <p14:tracePt t="70835" x="5732463" y="6010275"/>
          <p14:tracePt t="70851" x="5759450" y="5946775"/>
          <p14:tracePt t="70868" x="5776913" y="5902325"/>
          <p14:tracePt t="70885" x="5795963" y="5857875"/>
          <p14:tracePt t="70901" x="5803900" y="5813425"/>
          <p14:tracePt t="70919" x="5803900" y="5768975"/>
          <p14:tracePt t="70935" x="5803900" y="5715000"/>
          <p14:tracePt t="70952" x="5803900" y="5634038"/>
          <p14:tracePt t="70968" x="5803900" y="5554663"/>
          <p14:tracePt t="70985" x="5803900" y="5438775"/>
          <p14:tracePt t="71002" x="5803900" y="5394325"/>
          <p14:tracePt t="71018" x="5803900" y="5357813"/>
          <p14:tracePt t="71036" x="5803900" y="5330825"/>
          <p14:tracePt t="71052" x="5803900" y="5313363"/>
          <p14:tracePt t="71069" x="5795963" y="5313363"/>
          <p14:tracePt t="71085" x="5776913" y="5303838"/>
          <p14:tracePt t="71102" x="5751513" y="5303838"/>
          <p14:tracePt t="71119" x="5732463" y="5303838"/>
          <p14:tracePt t="71135" x="5688013" y="5303838"/>
          <p14:tracePt t="71152" x="5670550" y="5303838"/>
          <p14:tracePt t="71169" x="5626100" y="5340350"/>
          <p14:tracePt t="71186" x="5599113" y="5375275"/>
          <p14:tracePt t="71202" x="5581650" y="5411788"/>
          <p14:tracePt t="71219" x="5554663" y="5465763"/>
          <p14:tracePt t="71235" x="5554663" y="5500688"/>
          <p14:tracePt t="71252" x="5545138" y="5537200"/>
          <p14:tracePt t="71269" x="5545138" y="5581650"/>
          <p14:tracePt t="71286" x="5545138" y="5616575"/>
          <p14:tracePt t="71302" x="5545138" y="5643563"/>
          <p14:tracePt t="71319" x="5545138" y="5680075"/>
          <p14:tracePt t="71336" x="5554663" y="5724525"/>
          <p14:tracePt t="71352" x="5562600" y="5759450"/>
          <p14:tracePt t="71369" x="5589588" y="5803900"/>
          <p14:tracePt t="71386" x="5616575" y="5840413"/>
          <p14:tracePt t="71403" x="5643563" y="5857875"/>
          <p14:tracePt t="71420" x="5680075" y="5875338"/>
          <p14:tracePt t="71436" x="5705475" y="5884863"/>
          <p14:tracePt t="71453" x="5732463" y="5894388"/>
          <p14:tracePt t="71469" x="5751513" y="5894388"/>
          <p14:tracePt t="71487" x="5768975" y="5894388"/>
          <p14:tracePt t="71503" x="5795963" y="5875338"/>
          <p14:tracePt t="71520" x="5830888" y="5840413"/>
          <p14:tracePt t="71537" x="5840413" y="5813425"/>
          <p14:tracePt t="71553" x="5867400" y="5732463"/>
          <p14:tracePt t="71570" x="5875338" y="5705475"/>
          <p14:tracePt t="71587" x="5884863" y="5670550"/>
          <p14:tracePt t="71603" x="5884863" y="5643563"/>
          <p14:tracePt t="71619" x="5884863" y="5599113"/>
          <p14:tracePt t="71637" x="5884863" y="5562600"/>
          <p14:tracePt t="71653" x="5884863" y="5554663"/>
          <p14:tracePt t="71669" x="5867400" y="5518150"/>
          <p14:tracePt t="71687" x="5848350" y="5500688"/>
          <p14:tracePt t="71704" x="5822950" y="5491163"/>
          <p14:tracePt t="71719" x="5803900" y="5483225"/>
          <p14:tracePt t="71890" x="5803900" y="5465763"/>
          <p14:tracePt t="71898" x="5803900" y="5446713"/>
          <p14:tracePt t="71906" x="5795963" y="5438775"/>
          <p14:tracePt t="71914" x="5795963" y="5419725"/>
          <p14:tracePt t="71921" x="5776913" y="5384800"/>
          <p14:tracePt t="71937" x="5776913" y="5357813"/>
          <p14:tracePt t="72065" x="5776913" y="5348288"/>
          <p14:tracePt t="72082" x="5768975" y="5348288"/>
          <p14:tracePt t="72090" x="5751513" y="5348288"/>
          <p14:tracePt t="72103" x="5741988" y="5348288"/>
          <p14:tracePt t="72104" x="5715000" y="5357813"/>
          <p14:tracePt t="72121" x="5680075" y="5375275"/>
          <p14:tracePt t="72137" x="5670550" y="5384800"/>
          <p14:tracePt t="72570" x="5670550" y="5375275"/>
          <p14:tracePt t="72577" x="5680075" y="5367338"/>
          <p14:tracePt t="72589" x="5688013" y="5367338"/>
          <p14:tracePt t="72589" x="5705475" y="5348288"/>
          <p14:tracePt t="72605" x="5724525" y="5348288"/>
          <p14:tracePt t="72621" x="5741988" y="5340350"/>
          <p14:tracePt t="72638" x="5768975" y="5322888"/>
          <p14:tracePt t="72655" x="5795963" y="5322888"/>
          <p14:tracePt t="72672" x="5830888" y="5295900"/>
          <p14:tracePt t="72689" x="5875338" y="5268913"/>
          <p14:tracePt t="72689" x="5894388" y="5259388"/>
          <p14:tracePt t="72706" x="5929313" y="5251450"/>
          <p14:tracePt t="72722" x="5965825" y="5232400"/>
          <p14:tracePt t="72739" x="5991225" y="5224463"/>
          <p14:tracePt t="72756" x="6000750" y="5224463"/>
          <p14:tracePt t="72772" x="6010275" y="5214938"/>
          <p14:tracePt t="72789" x="6037263" y="5197475"/>
          <p14:tracePt t="72806" x="6045200" y="5187950"/>
          <p14:tracePt t="72823" x="6081713" y="5170488"/>
          <p14:tracePt t="72840" x="6108700" y="5160963"/>
          <p14:tracePt t="72856" x="6161088" y="5143500"/>
          <p14:tracePt t="72873" x="6215063" y="5116513"/>
          <p14:tracePt t="72889" x="6296025" y="5081588"/>
          <p14:tracePt t="72906" x="6348413" y="5062538"/>
          <p14:tracePt t="72923" x="6402388" y="5037138"/>
          <p14:tracePt t="72940" x="6438900" y="5010150"/>
          <p14:tracePt t="72956" x="6491288" y="4983163"/>
          <p14:tracePt t="72972" x="6537325" y="4956175"/>
          <p14:tracePt t="72989" x="6581775" y="4919663"/>
          <p14:tracePt t="73006" x="6616700" y="4894263"/>
          <p14:tracePt t="73023" x="6634163" y="4884738"/>
          <p14:tracePt t="73039" x="6653213" y="4875213"/>
          <p14:tracePt t="73056" x="6670675" y="4857750"/>
          <p14:tracePt t="73072" x="6697663" y="4830763"/>
          <p14:tracePt t="73089" x="6715125" y="4822825"/>
          <p14:tracePt t="73106" x="6732588" y="4803775"/>
          <p14:tracePt t="73122" x="6742113" y="4795838"/>
          <p14:tracePt t="73140" x="6751638" y="4786313"/>
          <p14:tracePt t="73258" x="6751638" y="4813300"/>
          <p14:tracePt t="73266" x="6724650" y="4840288"/>
          <p14:tracePt t="73274" x="6680200" y="4884738"/>
          <p14:tracePt t="73290" x="6616700" y="4973638"/>
          <p14:tracePt t="73290" x="6545263" y="5037138"/>
          <p14:tracePt t="73306" x="6491288" y="5089525"/>
          <p14:tracePt t="73324" x="6456363" y="5143500"/>
          <p14:tracePt t="73340" x="6438900" y="5170488"/>
          <p14:tracePt t="73357" x="6402388" y="5205413"/>
          <p14:tracePt t="73373" x="6375400" y="5241925"/>
          <p14:tracePt t="73390" x="6323013" y="5286375"/>
          <p14:tracePt t="73407" x="6259513" y="5340350"/>
          <p14:tracePt t="73424" x="6205538" y="5375275"/>
          <p14:tracePt t="73440" x="6143625" y="5402263"/>
          <p14:tracePt t="73457" x="6108700" y="5419725"/>
          <p14:tracePt t="73457" x="6081713" y="5446713"/>
          <p14:tracePt t="73474" x="6054725" y="5456238"/>
          <p14:tracePt t="73491" x="6010275" y="5483225"/>
          <p14:tracePt t="73507" x="5991225" y="5510213"/>
          <p14:tracePt t="73523" x="5946775" y="5545138"/>
          <p14:tracePt t="73541" x="5894388" y="5616575"/>
          <p14:tracePt t="73557" x="5867400" y="5634038"/>
          <p14:tracePt t="73574" x="5857875" y="5643563"/>
          <p14:tracePt t="73633" x="5857875" y="5653088"/>
          <p14:tracePt t="73650" x="5848350" y="5643563"/>
          <p14:tracePt t="73666" x="5848350" y="5616575"/>
          <p14:tracePt t="73674" x="5848350" y="5599113"/>
          <p14:tracePt t="73682" x="5867400" y="5537200"/>
          <p14:tracePt t="73690" x="5929313" y="5483225"/>
          <p14:tracePt t="73707" x="6018213" y="5402263"/>
          <p14:tracePt t="73724" x="6099175" y="5330825"/>
          <p14:tracePt t="73740" x="6224588" y="5224463"/>
          <p14:tracePt t="73758" x="6330950" y="5133975"/>
          <p14:tracePt t="73774" x="6411913" y="5054600"/>
          <p14:tracePt t="73791" x="6456363" y="5018088"/>
          <p14:tracePt t="73807" x="6491288" y="4983163"/>
          <p14:tracePt t="73824" x="6510338" y="4956175"/>
          <p14:tracePt t="73841" x="6527800" y="4938713"/>
          <p14:tracePt t="73859" x="6537325" y="4919663"/>
          <p14:tracePt t="73875" x="6554788" y="4902200"/>
          <p14:tracePt t="73891" x="6562725" y="4894263"/>
          <p14:tracePt t="73929" x="6562725" y="4884738"/>
          <p14:tracePt t="73946" x="6572250" y="4875213"/>
          <p14:tracePt t="73958" x="6581775" y="4875213"/>
          <p14:tracePt t="73958" x="6589713" y="4848225"/>
          <p14:tracePt t="73974" x="6599238" y="4848225"/>
          <p14:tracePt t="73991" x="6616700" y="4822825"/>
          <p14:tracePt t="74008" x="6634163" y="4803775"/>
          <p14:tracePt t="74024" x="6643688" y="4795838"/>
          <p14:tracePt t="74041" x="6653213" y="4786313"/>
          <p14:tracePt t="74274" x="6670675" y="4786313"/>
          <p14:tracePt t="74282" x="6680200" y="4768850"/>
          <p14:tracePt t="74282" x="6688138" y="4751388"/>
          <p14:tracePt t="74297" x="6705600" y="4732338"/>
          <p14:tracePt t="74298" x="6724650" y="4697413"/>
          <p14:tracePt t="74309" x="6759575" y="4616450"/>
          <p14:tracePt t="74325" x="6796088" y="4500563"/>
          <p14:tracePt t="74342" x="6840538" y="4357688"/>
          <p14:tracePt t="74358" x="6858000" y="4214813"/>
          <p14:tracePt t="74376" x="6875463" y="4081463"/>
          <p14:tracePt t="74392" x="6884988" y="3946525"/>
          <p14:tracePt t="74408" x="6884988" y="3848100"/>
          <p14:tracePt t="74408" x="6884988" y="3786188"/>
          <p14:tracePt t="74427" x="6884988" y="3741738"/>
          <p14:tracePt t="74442" x="6884988" y="3714750"/>
          <p14:tracePt t="74459" x="6884988" y="3697288"/>
          <p14:tracePt t="74476" x="6884988" y="3687763"/>
          <p14:tracePt t="74682" x="6884988" y="3714750"/>
          <p14:tracePt t="74690" x="6884988" y="3724275"/>
          <p14:tracePt t="74698" x="6884988" y="3776663"/>
          <p14:tracePt t="74710" x="6884988" y="3822700"/>
          <p14:tracePt t="74726" x="6884988" y="3875088"/>
          <p14:tracePt t="74742" x="6884988" y="3919538"/>
          <p14:tracePt t="74759" x="6884988" y="3965575"/>
          <p14:tracePt t="74776" x="6884988" y="4010025"/>
          <p14:tracePt t="74793" x="6884988" y="4071938"/>
          <p14:tracePt t="74810" x="6884988" y="4116388"/>
          <p14:tracePt t="74827" x="6884988" y="4160838"/>
          <p14:tracePt t="74843" x="6884988" y="4197350"/>
          <p14:tracePt t="74860" x="6884988" y="4251325"/>
          <p14:tracePt t="74876" x="6884988" y="4303713"/>
          <p14:tracePt t="74893" x="6884988" y="4340225"/>
          <p14:tracePt t="74910" x="6884988" y="4394200"/>
          <p14:tracePt t="74927" x="6884988" y="4438650"/>
          <p14:tracePt t="74943" x="6884988" y="4500563"/>
          <p14:tracePt t="74960" x="6884988" y="4562475"/>
          <p14:tracePt t="74977" x="6884988" y="4633913"/>
          <p14:tracePt t="74993" x="6884988" y="4732338"/>
          <p14:tracePt t="75010" x="6884988" y="4803775"/>
          <p14:tracePt t="75027" x="6884988" y="4867275"/>
          <p14:tracePt t="75043" x="6884988" y="4911725"/>
          <p14:tracePt t="75060" x="6884988" y="4956175"/>
          <p14:tracePt t="75076" x="6884988" y="4991100"/>
          <p14:tracePt t="75094" x="6884988" y="5027613"/>
          <p14:tracePt t="75110" x="6884988" y="5081588"/>
          <p14:tracePt t="75126" x="6884988" y="5133975"/>
          <p14:tracePt t="75144" x="6875463" y="5197475"/>
          <p14:tracePt t="75160" x="6867525" y="5251450"/>
          <p14:tracePt t="75177" x="6848475" y="5313363"/>
          <p14:tracePt t="75194" x="6848475" y="5348288"/>
          <p14:tracePt t="75211" x="6840538" y="5375275"/>
          <p14:tracePt t="75227" x="6840538" y="5411788"/>
          <p14:tracePt t="75243" x="6840538" y="5429250"/>
          <p14:tracePt t="75261" x="6840538" y="5438775"/>
          <p14:tracePt t="75277" x="6840538" y="5446713"/>
          <p14:tracePt t="75294" x="6840538" y="5456238"/>
          <p14:tracePt t="75682" x="6831013" y="5446713"/>
          <p14:tracePt t="75714" x="6831013" y="5429250"/>
          <p14:tracePt t="75722" x="6831013" y="5419725"/>
          <p14:tracePt t="75734" x="6831013" y="5411788"/>
          <p14:tracePt t="75738" x="6831013" y="5394325"/>
          <p14:tracePt t="75745" x="6823075" y="5375275"/>
          <p14:tracePt t="75762" x="6813550" y="5322888"/>
          <p14:tracePt t="75778" x="6804025" y="5268913"/>
          <p14:tracePt t="75795" x="6804025" y="5232400"/>
          <p14:tracePt t="75812" x="6786563" y="5153025"/>
          <p14:tracePt t="75828" x="6777038" y="5072063"/>
          <p14:tracePt t="75845" x="6732588" y="4938713"/>
          <p14:tracePt t="75861" x="6697663" y="4786313"/>
          <p14:tracePt t="75879" x="6661150" y="4625975"/>
          <p14:tracePt t="75896" x="6634163" y="4473575"/>
          <p14:tracePt t="75912" x="6608763" y="4322763"/>
          <p14:tracePt t="75928" x="6589713" y="4187825"/>
          <p14:tracePt t="75928" x="6589713" y="4108450"/>
          <p14:tracePt t="75947" x="6589713" y="3965575"/>
          <p14:tracePt t="75962" x="6589713" y="3813175"/>
          <p14:tracePt t="75978" x="6589713" y="3724275"/>
          <p14:tracePt t="75996" x="6589713" y="3660775"/>
          <p14:tracePt t="76012" x="6589713" y="3643313"/>
          <p14:tracePt t="76028" x="6589713" y="3625850"/>
          <p14:tracePt t="76045" x="6589713" y="3616325"/>
          <p14:tracePt t="76062" x="6589713" y="3598863"/>
          <p14:tracePt t="76079" x="6589713" y="3581400"/>
          <p14:tracePt t="76226" x="6589713" y="3589338"/>
          <p14:tracePt t="76234" x="6589713" y="3598863"/>
          <p14:tracePt t="76241" x="6589713" y="3625850"/>
          <p14:tracePt t="76252" x="6589713" y="3652838"/>
          <p14:tracePt t="76252" x="6589713" y="3687763"/>
          <p14:tracePt t="76262" x="6599238" y="3751263"/>
          <p14:tracePt t="76279" x="6599238" y="3848100"/>
          <p14:tracePt t="76295" x="6608763" y="3946525"/>
          <p14:tracePt t="76313" x="6608763" y="4062413"/>
          <p14:tracePt t="76313" x="6608763" y="4108450"/>
          <p14:tracePt t="76330" x="6608763" y="4197350"/>
          <p14:tracePt t="76346" x="6608763" y="4251325"/>
          <p14:tracePt t="76363" x="6608763" y="4276725"/>
          <p14:tracePt t="76379" x="6608763" y="4313238"/>
          <p14:tracePt t="76396" x="6608763" y="4348163"/>
          <p14:tracePt t="76412" x="6608763" y="4384675"/>
          <p14:tracePt t="76430" x="6616700" y="4438650"/>
          <p14:tracePt t="76446" x="6616700" y="4483100"/>
          <p14:tracePt t="76463" x="6616700" y="4537075"/>
          <p14:tracePt t="76480" x="6634163" y="4581525"/>
          <p14:tracePt t="76497" x="6643688" y="4633913"/>
          <p14:tracePt t="76513" x="6643688" y="4697413"/>
          <p14:tracePt t="76531" x="6643688" y="4741863"/>
          <p14:tracePt t="76546" x="6653213" y="4776788"/>
          <p14:tracePt t="76563" x="6653213" y="4813300"/>
          <p14:tracePt t="76580" x="6653213" y="4848225"/>
          <p14:tracePt t="76597" x="6653213" y="4894263"/>
          <p14:tracePt t="76613" x="6653213" y="4929188"/>
          <p14:tracePt t="76629" x="6653213" y="4965700"/>
          <p14:tracePt t="76647" x="6653213" y="5018088"/>
          <p14:tracePt t="76663" x="6653213" y="5072063"/>
          <p14:tracePt t="76679" x="6653213" y="5133975"/>
          <p14:tracePt t="76697" x="6653213" y="5180013"/>
          <p14:tracePt t="76713" x="6653213" y="5276850"/>
          <p14:tracePt t="76730" x="6653213" y="5330825"/>
          <p14:tracePt t="76747" x="6653213" y="5367338"/>
          <p14:tracePt t="76763" x="6653213" y="5384800"/>
          <p14:tracePt t="76780" x="6653213" y="5402263"/>
          <p14:tracePt t="76797" x="6653213" y="5419725"/>
          <p14:tracePt t="76814" x="6653213" y="5429250"/>
          <p14:tracePt t="76866" x="6653213" y="5438775"/>
          <p14:tracePt t="77026" x="6653213" y="5429250"/>
          <p14:tracePt t="77035" x="6653213" y="5419725"/>
          <p14:tracePt t="77043" x="6653213" y="5394325"/>
          <p14:tracePt t="77049" x="6653213" y="5357813"/>
          <p14:tracePt t="77065" x="6670675" y="5322888"/>
          <p14:tracePt t="77082" x="6680200" y="5259388"/>
          <p14:tracePt t="77082" x="6680200" y="5224463"/>
          <p14:tracePt t="77100" x="6688138" y="5153025"/>
          <p14:tracePt t="77116" x="6705600" y="5081588"/>
          <p14:tracePt t="77132" x="6715125" y="5027613"/>
          <p14:tracePt t="77148" x="6715125" y="4983163"/>
          <p14:tracePt t="77166" x="6715125" y="4965700"/>
          <p14:tracePt t="77182" x="6715125" y="4956175"/>
          <p14:tracePt t="77198" x="6715125" y="4938713"/>
          <p14:tracePt t="77216" x="6715125" y="4929188"/>
          <p14:tracePt t="77250" x="6715125" y="4919663"/>
          <p14:tracePt t="77299" x="6715125" y="4902200"/>
          <p14:tracePt t="77323" x="6715125" y="4894263"/>
          <p14:tracePt t="77338" x="6715125" y="4875213"/>
          <p14:tracePt t="77355" x="6715125" y="4867275"/>
          <p14:tracePt t="77371" x="6715125" y="4848225"/>
          <p14:tracePt t="77384" x="6715125" y="4840288"/>
          <p14:tracePt t="77427" x="6724650" y="4830763"/>
          <p14:tracePt t="77683" x="6715125" y="4830763"/>
          <p14:tracePt t="77938" x="6705600" y="4840288"/>
          <p14:tracePt t="77946" x="6697663" y="4848225"/>
          <p14:tracePt t="78171" x="6688138" y="4857750"/>
          <p14:tracePt t="78178" x="6670675" y="4867275"/>
          <p14:tracePt t="78195" x="6661150" y="4875213"/>
          <p14:tracePt t="78203" x="6653213" y="4875213"/>
          <p14:tracePt t="78219" x="6634163" y="4884738"/>
          <p14:tracePt t="78235" x="6616700" y="4894263"/>
          <p14:tracePt t="78235" x="6599238" y="4902200"/>
          <p14:tracePt t="78251" x="6562725" y="4929188"/>
          <p14:tracePt t="78268" x="6537325" y="4938713"/>
          <p14:tracePt t="78284" x="6491288" y="4965700"/>
          <p14:tracePt t="78301" x="6446838" y="4991100"/>
          <p14:tracePt t="78318" x="6411913" y="5010150"/>
          <p14:tracePt t="78334" x="6375400" y="5018088"/>
          <p14:tracePt t="78351" x="6340475" y="5037138"/>
          <p14:tracePt t="78368" x="6303963" y="5062538"/>
          <p14:tracePt t="78384" x="6269038" y="5081588"/>
          <p14:tracePt t="78401" x="6215063" y="5108575"/>
          <p14:tracePt t="78418" x="6143625" y="5153025"/>
          <p14:tracePt t="78435" x="6108700" y="5180013"/>
          <p14:tracePt t="78451" x="6081713" y="5197475"/>
          <p14:tracePt t="78467" x="6045200" y="5224463"/>
          <p14:tracePt t="78485" x="6018213" y="5241925"/>
          <p14:tracePt t="78501" x="5973763" y="5276850"/>
          <p14:tracePt t="78518" x="5956300" y="5295900"/>
          <p14:tracePt t="78534" x="5919788" y="5330825"/>
          <p14:tracePt t="78552" x="5902325" y="5348288"/>
          <p14:tracePt t="78568" x="5875338" y="5367338"/>
          <p14:tracePt t="78584" x="5848350" y="5384800"/>
          <p14:tracePt t="78602" x="5840413" y="5402263"/>
          <p14:tracePt t="78659" x="5830888" y="5402263"/>
          <p14:tracePt t="78811" x="5822950" y="5402263"/>
          <p14:tracePt t="78819" x="5822950" y="5394325"/>
          <p14:tracePt t="78826" x="5822950" y="5375275"/>
          <p14:tracePt t="78835" x="5840413" y="5357813"/>
          <p14:tracePt t="78852" x="5857875" y="5340350"/>
          <p14:tracePt t="78852" x="5911850" y="5303838"/>
          <p14:tracePt t="78868" x="5946775" y="5276850"/>
          <p14:tracePt t="78886" x="5983288" y="5251450"/>
          <p14:tracePt t="78902" x="6018213" y="5214938"/>
          <p14:tracePt t="78919" x="6054725" y="5180013"/>
          <p14:tracePt t="78935" x="6099175" y="5153025"/>
          <p14:tracePt t="78952" x="6134100" y="5116513"/>
          <p14:tracePt t="78969" x="6170613" y="5089525"/>
          <p14:tracePt t="78985" x="6205538" y="5062538"/>
          <p14:tracePt t="79002" x="6232525" y="5027613"/>
          <p14:tracePt t="79019" x="6259513" y="5000625"/>
          <p14:tracePt t="79036" x="6269038" y="4983163"/>
          <p14:tracePt t="79052" x="6286500" y="4965700"/>
          <p14:tracePt t="79091" x="6303963" y="4956175"/>
          <p14:tracePt t="79107" x="6303963" y="4929188"/>
          <p14:tracePt t="79115" x="6313488" y="4929188"/>
          <p14:tracePt t="79125" x="6313488" y="4919663"/>
          <p14:tracePt t="79136" x="6330950" y="4902200"/>
          <p14:tracePt t="79152" x="6348413" y="4894263"/>
          <p14:tracePt t="79169" x="6367463" y="4875213"/>
          <p14:tracePt t="79169" x="6384925" y="4867275"/>
          <p14:tracePt t="79187" x="6411913" y="4857750"/>
          <p14:tracePt t="79203" x="6419850" y="4857750"/>
          <p14:tracePt t="79220" x="6456363" y="4840288"/>
          <p14:tracePt t="79236" x="6491288" y="4830763"/>
          <p14:tracePt t="79253" x="6518275" y="4822825"/>
          <p14:tracePt t="79270" x="6562725" y="4813300"/>
          <p14:tracePt t="79286" x="6599238" y="4813300"/>
          <p14:tracePt t="79303" x="6616700" y="4795838"/>
          <p14:tracePt t="79320" x="6634163" y="4795838"/>
          <p14:tracePt t="79483" x="6643688" y="4786313"/>
          <p14:tracePt t="79491" x="6653213" y="4786313"/>
          <p14:tracePt t="79492" x="6661150" y="4786313"/>
          <p14:tracePt t="79504" x="6688138" y="4786313"/>
          <p14:tracePt t="79520" x="6697663" y="4786313"/>
          <p14:tracePt t="79563" x="6705600" y="4786313"/>
          <p14:tracePt t="80235" x="6715125" y="4786313"/>
          <p14:tracePt t="80523" x="6715125" y="4795838"/>
          <p14:tracePt t="80530" x="6715125" y="4813300"/>
          <p14:tracePt t="80539" x="6715125" y="4822825"/>
          <p14:tracePt t="80547" x="6697663" y="4867275"/>
          <p14:tracePt t="80556" x="6670675" y="4902200"/>
          <p14:tracePt t="80572" x="6643688" y="4938713"/>
          <p14:tracePt t="80588" x="6572250" y="4991100"/>
          <p14:tracePt t="80606" x="6518275" y="5018088"/>
          <p14:tracePt t="80622" x="6483350" y="5037138"/>
          <p14:tracePt t="80639" x="6438900" y="5062538"/>
          <p14:tracePt t="80655" x="6402388" y="5081588"/>
          <p14:tracePt t="80673" x="6384925" y="5099050"/>
          <p14:tracePt t="80689" x="6357938" y="5108575"/>
          <p14:tracePt t="80706" x="6323013" y="5133975"/>
          <p14:tracePt t="80706" x="6303963" y="5133975"/>
          <p14:tracePt t="80723" x="6269038" y="5153025"/>
          <p14:tracePt t="80739" x="6215063" y="5180013"/>
          <p14:tracePt t="80756" x="6170613" y="5205413"/>
          <p14:tracePt t="80773" x="6099175" y="5251450"/>
          <p14:tracePt t="80789" x="6010275" y="5295900"/>
          <p14:tracePt t="80806" x="5946775" y="5348288"/>
          <p14:tracePt t="80823" x="5902325" y="5384800"/>
          <p14:tracePt t="80839" x="5884863" y="5402263"/>
          <p14:tracePt t="80856" x="5867400" y="5419725"/>
          <p14:tracePt t="81003" x="5867400" y="5429250"/>
          <p14:tracePt t="81043" x="5867400" y="5438775"/>
          <p14:tracePt t="81266" x="5884863" y="5419725"/>
          <p14:tracePt t="81275" x="5894388" y="5402263"/>
          <p14:tracePt t="81290" x="5946775" y="5367338"/>
          <p14:tracePt t="81291" x="6000750" y="5330825"/>
          <p14:tracePt t="81307" x="6037263" y="5295900"/>
          <p14:tracePt t="81324" x="6081713" y="5259388"/>
          <p14:tracePt t="81340" x="6116638" y="5241925"/>
          <p14:tracePt t="81357" x="6126163" y="5224463"/>
          <p14:tracePt t="81374" x="6153150" y="5205413"/>
          <p14:tracePt t="81390" x="6170613" y="5205413"/>
          <p14:tracePt t="81408" x="6188075" y="5197475"/>
          <p14:tracePt t="81425" x="6205538" y="5187950"/>
          <p14:tracePt t="81440" x="6242050" y="5170488"/>
          <p14:tracePt t="81457" x="6276975" y="5143500"/>
          <p14:tracePt t="81474" x="6340475" y="5116513"/>
          <p14:tracePt t="81491" x="6367463" y="5108575"/>
          <p14:tracePt t="81507" x="6402388" y="5089525"/>
          <p14:tracePt t="81524" x="6411913" y="5081588"/>
          <p14:tracePt t="81541" x="6446838" y="5072063"/>
          <p14:tracePt t="81557" x="6465888" y="5054600"/>
          <p14:tracePt t="81574" x="6483350" y="5037138"/>
          <p14:tracePt t="81591" x="6510338" y="5027613"/>
          <p14:tracePt t="81607" x="6518275" y="5018088"/>
          <p14:tracePt t="81624" x="6537325" y="5018088"/>
          <p14:tracePt t="81659" x="6545263" y="5010150"/>
          <p14:tracePt t="81682" x="6554788" y="5000625"/>
          <p14:tracePt t="81691" x="6562725" y="5000625"/>
          <p14:tracePt t="81692" x="6562725" y="4991100"/>
          <p14:tracePt t="81708" x="6581775" y="4991100"/>
          <p14:tracePt t="81724" x="6599238" y="4983163"/>
          <p14:tracePt t="81915" x="6589713" y="4991100"/>
          <p14:tracePt t="81931" x="6581775" y="5000625"/>
          <p14:tracePt t="81939" x="6572250" y="5010150"/>
          <p14:tracePt t="81947" x="6554788" y="5018088"/>
          <p14:tracePt t="81958" x="6537325" y="5027613"/>
          <p14:tracePt t="81958" x="6500813" y="5037138"/>
          <p14:tracePt t="81975" x="6465888" y="5054600"/>
          <p14:tracePt t="81992" x="6446838" y="5054600"/>
          <p14:tracePt t="82008" x="6411913" y="5072063"/>
          <p14:tracePt t="82026" x="6367463" y="5089525"/>
          <p14:tracePt t="82042" x="6296025" y="5116513"/>
          <p14:tracePt t="82059" x="6242050" y="5133975"/>
          <p14:tracePt t="82075" x="6197600" y="5153025"/>
          <p14:tracePt t="82092" x="6134100" y="5160963"/>
          <p14:tracePt t="82108" x="6099175" y="5170488"/>
          <p14:tracePt t="82125" x="6062663" y="5187950"/>
          <p14:tracePt t="82142" x="6027738" y="5197475"/>
          <p14:tracePt t="82158" x="5965825" y="5224463"/>
          <p14:tracePt t="82175" x="5884863" y="5268913"/>
          <p14:tracePt t="82192" x="5803900" y="5295900"/>
          <p14:tracePt t="82209" x="5724525" y="5348288"/>
          <p14:tracePt t="82225" x="5670550" y="5384800"/>
          <p14:tracePt t="82225" x="5653088" y="5394325"/>
          <p14:tracePt t="82243" x="5626100" y="5419725"/>
          <p14:tracePt t="82259" x="5616575" y="5419725"/>
          <p14:tracePt t="82276" x="5616575" y="5429250"/>
          <p14:tracePt t="82547" x="5626100" y="5411788"/>
          <p14:tracePt t="82554" x="5670550" y="5375275"/>
          <p14:tracePt t="82562" x="5705475" y="5348288"/>
          <p14:tracePt t="82571" x="5776913" y="5303838"/>
          <p14:tracePt t="82579" x="5919788" y="5241925"/>
          <p14:tracePt t="82593" x="6072188" y="5170488"/>
          <p14:tracePt t="82610" x="6215063" y="5116513"/>
          <p14:tracePt t="82627" x="6259513" y="5089525"/>
          <p14:tracePt t="82643" x="6296025" y="5062538"/>
          <p14:tracePt t="82659" x="6323013" y="5045075"/>
          <p14:tracePt t="82676" x="6340475" y="5027613"/>
          <p14:tracePt t="82715" x="6348413" y="5018088"/>
          <p14:tracePt t="82723" x="6357938" y="5010150"/>
          <p14:tracePt t="82726" x="6367463" y="5010150"/>
          <p14:tracePt t="82763" x="6375400" y="5000625"/>
          <p14:tracePt t="82787" x="6394450" y="5000625"/>
          <p14:tracePt t="82803" x="6419850" y="4983163"/>
          <p14:tracePt t="82810" x="6446838" y="4983163"/>
          <p14:tracePt t="82819" x="6518275" y="4973638"/>
          <p14:tracePt t="82826" x="6626225" y="4946650"/>
          <p14:tracePt t="82844" x="6688138" y="4929188"/>
          <p14:tracePt t="82860" x="6732588" y="4911725"/>
          <p14:tracePt t="83531" x="6732588" y="4919663"/>
          <p14:tracePt t="83531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748712" cy="515938"/>
          </a:xfrm>
        </p:spPr>
        <p:txBody>
          <a:bodyPr/>
          <a:lstStyle/>
          <a:p>
            <a:r>
              <a:rPr lang="es-ES" altLang="es-ES" sz="2400" b="1" smtClean="0"/>
              <a:t>PAQUETES VAASCULONERVIOSOS DE LA CRURA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276475"/>
            <a:ext cx="2736850" cy="3819525"/>
          </a:xfrm>
        </p:spPr>
        <p:txBody>
          <a:bodyPr/>
          <a:lstStyle/>
          <a:p>
            <a:r>
              <a:rPr lang="es-ES" altLang="es-ES" sz="2400" b="1" smtClean="0"/>
              <a:t>V-N TIBIAL ANTERIOR</a:t>
            </a:r>
          </a:p>
          <a:p>
            <a:endParaRPr lang="es-ES" altLang="es-ES" sz="2400" b="1" smtClean="0"/>
          </a:p>
          <a:p>
            <a:r>
              <a:rPr lang="es-ES" altLang="es-ES" sz="2400" b="1" smtClean="0"/>
              <a:t>V-N TIBIAL POSTERIOR</a:t>
            </a:r>
          </a:p>
          <a:p>
            <a:endParaRPr lang="es-ES" altLang="es-ES" sz="2400" b="1" smtClean="0"/>
          </a:p>
          <a:p>
            <a:r>
              <a:rPr lang="es-ES" altLang="es-ES" sz="2400" b="1" smtClean="0"/>
              <a:t>V. FIBULAR</a:t>
            </a:r>
          </a:p>
        </p:txBody>
      </p:sp>
      <p:pic>
        <p:nvPicPr>
          <p:cNvPr id="19460" name="Picture 4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268413"/>
            <a:ext cx="10218738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3"/>
    </mc:Choice>
    <mc:Fallback>
      <p:transition spd="slow" advTm="21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1" x="7562850" y="4232275"/>
          <p14:tracePt t="1373" x="7554913" y="4241800"/>
          <p14:tracePt t="1446" x="7554913" y="4251325"/>
          <p14:tracePt t="1454" x="7537450" y="4251325"/>
          <p14:tracePt t="1456" x="7510463" y="4259263"/>
          <p14:tracePt t="1465" x="7419975" y="4330700"/>
          <p14:tracePt t="1482" x="7358063" y="4384675"/>
          <p14:tracePt t="1499" x="7269163" y="4438650"/>
          <p14:tracePt t="1515" x="7170738" y="4465638"/>
          <p14:tracePt t="1532" x="7089775" y="4491038"/>
          <p14:tracePt t="1549" x="6983413" y="4518025"/>
          <p14:tracePt t="1566" x="6919913" y="4527550"/>
          <p14:tracePt t="1583" x="6848475" y="4527550"/>
          <p14:tracePt t="1599" x="6777038" y="4510088"/>
          <p14:tracePt t="1615" x="6697663" y="4456113"/>
          <p14:tracePt t="1632" x="6616700" y="4402138"/>
          <p14:tracePt t="1649" x="6527800" y="4348163"/>
          <p14:tracePt t="1666" x="6419850" y="4286250"/>
          <p14:tracePt t="1682" x="6348413" y="4268788"/>
          <p14:tracePt t="1699" x="6259513" y="4241800"/>
          <p14:tracePt t="1716" x="6197600" y="4224338"/>
          <p14:tracePt t="1732" x="6126163" y="4205288"/>
          <p14:tracePt t="1750" x="6027738" y="4160838"/>
          <p14:tracePt t="1766" x="5973763" y="4125913"/>
          <p14:tracePt t="1782" x="5938838" y="4108450"/>
          <p14:tracePt t="1799" x="5929313" y="4098925"/>
          <p14:tracePt t="1838" x="5919788" y="4089400"/>
          <p14:tracePt t="1849" x="5911850" y="4089400"/>
          <p14:tracePt t="1849" x="5884863" y="4081463"/>
          <p14:tracePt t="1866" x="5867400" y="4054475"/>
          <p14:tracePt t="1883" x="5822950" y="4010025"/>
          <p14:tracePt t="1899" x="5795963" y="3983038"/>
          <p14:tracePt t="1917" x="5786438" y="3956050"/>
          <p14:tracePt t="1933" x="5768975" y="3919538"/>
          <p14:tracePt t="1951" x="5768975" y="3911600"/>
          <p14:tracePt t="2086" x="5768975" y="3884613"/>
          <p14:tracePt t="2094" x="5768975" y="3867150"/>
          <p14:tracePt t="2102" x="5768975" y="3848100"/>
          <p14:tracePt t="2116" x="5768975" y="3822700"/>
          <p14:tracePt t="2117" x="5776913" y="3768725"/>
          <p14:tracePt t="2134" x="5795963" y="3741738"/>
          <p14:tracePt t="2150" x="5803900" y="3724275"/>
          <p14:tracePt t="2166" x="5803900" y="3697288"/>
          <p14:tracePt t="2184" x="5803900" y="3687763"/>
          <p14:tracePt t="2222" x="5803900" y="3679825"/>
          <p14:tracePt t="2227" x="5822950" y="3670300"/>
          <p14:tracePt t="2234" x="5822950" y="3660775"/>
          <p14:tracePt t="2250" x="5822950" y="3652838"/>
          <p14:tracePt t="2267" x="5822950" y="3633788"/>
          <p14:tracePt t="2283" x="5822950" y="3625850"/>
          <p14:tracePt t="2301" x="5822950" y="3616325"/>
          <p14:tracePt t="2317" x="5830888" y="3589338"/>
          <p14:tracePt t="2334" x="5830888" y="3562350"/>
          <p14:tracePt t="2351" x="5830888" y="3554413"/>
          <p14:tracePt t="2367" x="5830888" y="3536950"/>
          <p14:tracePt t="2384" x="5830888" y="3509963"/>
          <p14:tracePt t="2400" x="5830888" y="3500438"/>
          <p14:tracePt t="2418" x="5830888" y="3473450"/>
          <p14:tracePt t="2434" x="5830888" y="3446463"/>
          <p14:tracePt t="2450" x="5830888" y="3419475"/>
          <p14:tracePt t="2468" x="5830888" y="3394075"/>
          <p14:tracePt t="2484" x="5830888" y="3375025"/>
          <p14:tracePt t="2500" x="5840413" y="3348038"/>
          <p14:tracePt t="2518" x="5848350" y="3340100"/>
          <p14:tracePt t="2565" x="5848350" y="3330575"/>
          <p14:tracePt t="2567" x="5848350" y="3322638"/>
          <p14:tracePt t="2584" x="5848350" y="3313113"/>
          <p14:tracePt t="2585" x="5848350" y="3303588"/>
          <p14:tracePt t="2601" x="5848350" y="3286125"/>
          <p14:tracePt t="2617" x="5848350" y="3268663"/>
          <p14:tracePt t="2635" x="5848350" y="3259138"/>
          <p14:tracePt t="2651" x="5848350" y="3251200"/>
          <p14:tracePt t="2667" x="5848350" y="3241675"/>
          <p14:tracePt t="2685" x="5848350" y="3232150"/>
          <p14:tracePt t="2701" x="5857875" y="3205163"/>
          <p14:tracePt t="2718" x="5857875" y="3197225"/>
          <p14:tracePt t="2734" x="5857875" y="3187700"/>
          <p14:tracePt t="2751" x="5857875" y="3179763"/>
          <p14:tracePt t="2821" x="5867400" y="3170238"/>
          <p14:tracePt t="2846" x="5884863" y="3170238"/>
          <p14:tracePt t="2854" x="5902325" y="3170238"/>
          <p14:tracePt t="2868" x="5911850" y="3170238"/>
          <p14:tracePt t="2868" x="5956300" y="3170238"/>
          <p14:tracePt t="2885" x="6000750" y="3170238"/>
          <p14:tracePt t="2902" x="6027738" y="3170238"/>
          <p14:tracePt t="2918" x="6045200" y="3170238"/>
          <p14:tracePt t="2936" x="6054725" y="3170238"/>
          <p14:tracePt t="2952" x="6062663" y="3179763"/>
          <p14:tracePt t="2990" x="6072188" y="3179763"/>
          <p14:tracePt t="2998" x="6081713" y="3179763"/>
          <p14:tracePt t="3002" x="6108700" y="3197225"/>
          <p14:tracePt t="3018" x="6134100" y="3214688"/>
          <p14:tracePt t="3035" x="6161088" y="3232150"/>
          <p14:tracePt t="3052" x="6170613" y="3241675"/>
          <p14:tracePt t="3069" x="6180138" y="3251200"/>
          <p14:tracePt t="3150" x="6180138" y="3259138"/>
          <p14:tracePt t="3158" x="6188075" y="3268663"/>
          <p14:tracePt t="3166" x="6188075" y="3276600"/>
          <p14:tracePt t="3170" x="6188075" y="3295650"/>
          <p14:tracePt t="3186" x="6188075" y="3303588"/>
          <p14:tracePt t="3202" x="6188075" y="3313113"/>
          <p14:tracePt t="3219" x="6188075" y="3322638"/>
          <p14:tracePt t="3254" x="6188075" y="3330575"/>
          <p14:tracePt t="3270" x="6188075" y="3340100"/>
          <p14:tracePt t="3270" x="6188075" y="3348038"/>
          <p14:tracePt t="3285" x="6188075" y="3357563"/>
          <p14:tracePt t="3302" x="6180138" y="3357563"/>
          <p14:tracePt t="3319" x="6170613" y="3357563"/>
          <p14:tracePt t="3335" x="6153150" y="3357563"/>
          <p14:tracePt t="3352" x="6134100" y="3375025"/>
          <p14:tracePt t="3369" x="6126163" y="3375025"/>
          <p14:tracePt t="3386" x="6089650" y="3375025"/>
          <p14:tracePt t="3402" x="6054725" y="3375025"/>
          <p14:tracePt t="3420" x="6037263" y="3384550"/>
          <p14:tracePt t="3436" x="6010275" y="3384550"/>
          <p14:tracePt t="3452" x="5983288" y="3384550"/>
          <p14:tracePt t="3470" x="5973763" y="3394075"/>
          <p14:tracePt t="3486" x="5946775" y="3394075"/>
          <p14:tracePt t="3502" x="5929313" y="3402013"/>
          <p14:tracePt t="3520" x="5894388" y="3402013"/>
          <p14:tracePt t="3536" x="5867400" y="3402013"/>
          <p14:tracePt t="3553" x="5822950" y="3402013"/>
          <p14:tracePt t="3569" x="5795963" y="3402013"/>
          <p14:tracePt t="3586" x="5776913" y="3402013"/>
          <p14:tracePt t="3603" x="5768975" y="3402013"/>
          <p14:tracePt t="3619" x="5751513" y="3402013"/>
          <p14:tracePt t="3636" x="5741988" y="3402013"/>
          <p14:tracePt t="3685" x="5724525" y="3402013"/>
          <p14:tracePt t="3726" x="5715000" y="3402013"/>
          <p14:tracePt t="3733" x="5715000" y="3384550"/>
          <p14:tracePt t="3757" x="5715000" y="3375025"/>
          <p14:tracePt t="3805" x="5715000" y="3357563"/>
          <p14:tracePt t="3854" x="5715000" y="3348038"/>
          <p14:tracePt t="3894" x="5715000" y="3340100"/>
          <p14:tracePt t="3942" x="5715000" y="3330575"/>
          <p14:tracePt t="3958" x="5715000" y="3322638"/>
          <p14:tracePt t="3974" x="5715000" y="3313113"/>
          <p14:tracePt t="3993" x="5715000" y="3303588"/>
          <p14:tracePt t="4014" x="5724525" y="3295650"/>
          <p14:tracePt t="4038" x="5732463" y="3286125"/>
          <p14:tracePt t="4046" x="5741988" y="3276600"/>
          <p14:tracePt t="4061" x="5768975" y="3268663"/>
          <p14:tracePt t="4078" x="5776913" y="3259138"/>
          <p14:tracePt t="4086" x="5803900" y="3251200"/>
          <p14:tracePt t="4086" x="5813425" y="3241675"/>
          <p14:tracePt t="4109" x="5822950" y="3232150"/>
          <p14:tracePt t="4113" x="5830888" y="3232150"/>
          <p14:tracePt t="4150" x="5848350" y="3224213"/>
          <p14:tracePt t="4174" x="5848350" y="3214688"/>
          <p14:tracePt t="4182" x="5857875" y="3214688"/>
          <p14:tracePt t="4206" x="5867400" y="3205163"/>
          <p14:tracePt t="4221" x="5875338" y="3205163"/>
          <p14:tracePt t="4230" x="5884863" y="3205163"/>
          <p14:tracePt t="4262" x="5894388" y="3205163"/>
          <p14:tracePt t="4270" x="5902325" y="3205163"/>
          <p14:tracePt t="4294" x="5911850" y="3205163"/>
          <p14:tracePt t="4302" x="5911850" y="3197225"/>
          <p14:tracePt t="4326" x="5919788" y="3197225"/>
          <p14:tracePt t="4613" x="5929313" y="3197225"/>
          <p14:tracePt t="4628" x="5938838" y="3197225"/>
          <p14:tracePt t="4629" x="5946775" y="3197225"/>
          <p14:tracePt t="4638" x="5956300" y="3197225"/>
          <p14:tracePt t="4655" x="5973763" y="3197225"/>
          <p14:tracePt t="4702" x="5991225" y="3197225"/>
          <p14:tracePt t="4734" x="6000750" y="3205163"/>
          <p14:tracePt t="4750" x="6010275" y="3205163"/>
          <p14:tracePt t="4750" x="6018213" y="3214688"/>
          <p14:tracePt t="4799" x="6027738" y="3214688"/>
          <p14:tracePt t="4831" x="6045200" y="3224213"/>
          <p14:tracePt t="4863" x="6054725" y="3232150"/>
          <p14:tracePt t="4879" x="6072188" y="3232150"/>
          <p14:tracePt t="4903" x="6089650" y="3241675"/>
          <p14:tracePt t="4942" x="6099175" y="3241675"/>
          <p14:tracePt t="4975" x="6108700" y="3251200"/>
          <p14:tracePt t="5103" x="6116638" y="3259138"/>
          <p14:tracePt t="5159" x="6116638" y="3268663"/>
          <p14:tracePt t="5182" x="6116638" y="3276600"/>
          <p14:tracePt t="5199" x="6116638" y="3286125"/>
          <p14:tracePt t="5215" x="6116638" y="3295650"/>
          <p14:tracePt t="5239" x="6108700" y="3303588"/>
          <p14:tracePt t="5254" x="6108700" y="3313113"/>
          <p14:tracePt t="5263" x="6089650" y="3322638"/>
          <p14:tracePt t="5274" x="6081713" y="3330575"/>
          <p14:tracePt t="5295" x="6081713" y="3340100"/>
          <p14:tracePt t="5307" x="6072188" y="3340100"/>
          <p14:tracePt t="5307" x="6054725" y="3348038"/>
          <p14:tracePt t="5324" x="6045200" y="3357563"/>
          <p14:tracePt t="5341" x="6010275" y="3367088"/>
          <p14:tracePt t="5357" x="6000750" y="3375025"/>
          <p14:tracePt t="5357" x="5991225" y="3384550"/>
          <p14:tracePt t="5375" x="5983288" y="3384550"/>
          <p14:tracePt t="5391" x="5973763" y="3384550"/>
          <p14:tracePt t="5407" x="5956300" y="3384550"/>
          <p14:tracePt t="5424" x="5946775" y="3384550"/>
          <p14:tracePt t="5441" x="5919788" y="3384550"/>
          <p14:tracePt t="5458" x="5902325" y="3394075"/>
          <p14:tracePt t="5474" x="5884863" y="3394075"/>
          <p14:tracePt t="5491" x="5875338" y="3394075"/>
          <p14:tracePt t="5526" x="5867400" y="3394075"/>
          <p14:tracePt t="5559" x="5857875" y="3394075"/>
          <p14:tracePt t="5582" x="5848350" y="3394075"/>
          <p14:tracePt t="5590" x="5840413" y="3394075"/>
          <p14:tracePt t="5607" x="5822950" y="3394075"/>
          <p14:tracePt t="5615" x="5813425" y="3394075"/>
          <p14:tracePt t="5616" x="5803900" y="3394075"/>
          <p14:tracePt t="5625" x="5795963" y="3394075"/>
          <p14:tracePt t="5641" x="5795963" y="3384550"/>
          <p14:tracePt t="5658" x="5786438" y="3384550"/>
          <p14:tracePt t="5675" x="5776913" y="3375025"/>
          <p14:tracePt t="5767" x="5776913" y="3367088"/>
          <p14:tracePt t="5775" x="5776913" y="3357563"/>
          <p14:tracePt t="5792" x="5776913" y="3348038"/>
          <p14:tracePt t="5792" x="5786438" y="3322638"/>
          <p14:tracePt t="5831" x="5795963" y="3303588"/>
          <p14:tracePt t="5832" x="5803900" y="3295650"/>
          <p14:tracePt t="5862" x="5813425" y="3276600"/>
          <p14:tracePt t="5872" x="5830888" y="3268663"/>
          <p14:tracePt t="5895" x="5830888" y="3259138"/>
          <p14:tracePt t="5895" x="5848350" y="3259138"/>
          <p14:tracePt t="5918" x="5857875" y="3259138"/>
          <p14:tracePt t="5925" x="5875338" y="3241675"/>
          <p14:tracePt t="5951" x="5884863" y="3241675"/>
          <p14:tracePt t="5959" x="5894388" y="3241675"/>
          <p14:tracePt t="5983" x="5902325" y="3241675"/>
          <p14:tracePt t="5991" x="5911850" y="3241675"/>
          <p14:tracePt t="6015" x="5919788" y="3241675"/>
          <p14:tracePt t="6022" x="5929313" y="3241675"/>
          <p14:tracePt t="6025" x="5946775" y="3241675"/>
          <p14:tracePt t="6043" x="5965825" y="3241675"/>
          <p14:tracePt t="6059" x="5973763" y="3241675"/>
          <p14:tracePt t="6095" x="5983288" y="3241675"/>
          <p14:tracePt t="6119" x="5991225" y="3241675"/>
          <p14:tracePt t="6160" x="6000750" y="3251200"/>
          <p14:tracePt t="6190" x="6000750" y="3259138"/>
          <p14:tracePt t="6207" x="6000750" y="3268663"/>
          <p14:tracePt t="6215" x="6000750" y="3286125"/>
          <p14:tracePt t="6226" x="6000750" y="3295650"/>
          <p14:tracePt t="6226" x="6000750" y="3322638"/>
          <p14:tracePt t="6242" x="6000750" y="3340100"/>
          <p14:tracePt t="6259" x="6000750" y="3348038"/>
          <p14:tracePt t="6447" x="5991225" y="3357563"/>
          <p14:tracePt t="6503" x="5991225" y="3367088"/>
          <p14:tracePt t="6510" x="5991225" y="3384550"/>
          <p14:tracePt t="6518" x="5991225" y="3411538"/>
          <p14:tracePt t="6527" x="5991225" y="3446463"/>
          <p14:tracePt t="6532" x="6010275" y="3527425"/>
          <p14:tracePt t="6543" x="6045200" y="3608388"/>
          <p14:tracePt t="6560" x="6072188" y="3687763"/>
          <p14:tracePt t="6576" x="6099175" y="3759200"/>
          <p14:tracePt t="6594" x="6126163" y="3803650"/>
          <p14:tracePt t="6610" x="6153150" y="3857625"/>
          <p14:tracePt t="6626" x="6170613" y="3894138"/>
          <p14:tracePt t="6643" x="6180138" y="3911600"/>
          <p14:tracePt t="6660" x="6188075" y="3938588"/>
          <p14:tracePt t="6676" x="6197600" y="3956050"/>
          <p14:tracePt t="6694" x="6215063" y="3973513"/>
          <p14:tracePt t="6694" x="6232525" y="3983038"/>
          <p14:tracePt t="6711" x="6242050" y="4000500"/>
          <p14:tracePt t="6727" x="6269038" y="4017963"/>
          <p14:tracePt t="6744" x="6286500" y="4027488"/>
          <p14:tracePt t="6760" x="6303963" y="4044950"/>
          <p14:tracePt t="6799" x="6313488" y="4054475"/>
          <p14:tracePt t="7559" x="6323013" y="4054475"/>
          <p14:tracePt t="7566" x="6348413" y="4054475"/>
          <p14:tracePt t="7570" x="6357938" y="4054475"/>
          <p14:tracePt t="7579" x="6384925" y="4054475"/>
          <p14:tracePt t="7596" x="6411913" y="4054475"/>
          <p14:tracePt t="7612" x="6438900" y="4054475"/>
          <p14:tracePt t="7629" x="6456363" y="4054475"/>
          <p14:tracePt t="7646" x="6465888" y="4054475"/>
          <p14:tracePt t="7662" x="6473825" y="4054475"/>
          <p14:tracePt t="7751" x="6491288" y="4054475"/>
          <p14:tracePt t="7768" x="6500813" y="4054475"/>
          <p14:tracePt t="7783" x="6518275" y="4054475"/>
          <p14:tracePt t="7798" x="6527800" y="4054475"/>
          <p14:tracePt t="7807" x="6527800" y="4062413"/>
          <p14:tracePt t="7813" x="6537325" y="4071938"/>
          <p14:tracePt t="7854" x="6545263" y="4071938"/>
          <p14:tracePt t="7879" x="6554788" y="4071938"/>
          <p14:tracePt t="7895" x="6562725" y="4071938"/>
          <p14:tracePt t="7902" x="6581775" y="4071938"/>
          <p14:tracePt t="7927" x="6589713" y="4071938"/>
          <p14:tracePt t="7935" x="6599238" y="4071938"/>
          <p14:tracePt t="7946" x="6608763" y="4071938"/>
          <p14:tracePt t="7947" x="6626225" y="4071938"/>
          <p14:tracePt t="7963" x="6643688" y="4081463"/>
          <p14:tracePt t="8095" x="6653213" y="4081463"/>
          <p14:tracePt t="8103" x="6653213" y="4089400"/>
          <p14:tracePt t="8104" x="6653213" y="4098925"/>
          <p14:tracePt t="8113" x="6670675" y="4108450"/>
          <p14:tracePt t="8130" x="6670675" y="4125913"/>
          <p14:tracePt t="8147" x="6688138" y="4160838"/>
          <p14:tracePt t="8163" x="6688138" y="4187825"/>
          <p14:tracePt t="8180" x="6688138" y="4224338"/>
          <p14:tracePt t="8197" x="6688138" y="4259263"/>
          <p14:tracePt t="8213" x="6688138" y="4276725"/>
          <p14:tracePt t="8229" x="6688138" y="4286250"/>
          <p14:tracePt t="8406" x="6697663" y="4286250"/>
          <p14:tracePt t="8439" x="6697663" y="4276725"/>
          <p14:tracePt t="8494" x="6697663" y="4268788"/>
          <p14:tracePt t="8518" x="6705600" y="4259263"/>
          <p14:tracePt t="8663" x="6715125" y="4251325"/>
          <p14:tracePt t="8695" x="6715125" y="4241800"/>
          <p14:tracePt t="8711" x="6715125" y="4232275"/>
          <p14:tracePt t="8735" x="6715125" y="4224338"/>
          <p14:tracePt t="8743" x="6715125" y="4205288"/>
          <p14:tracePt t="8767" x="6715125" y="4197350"/>
          <p14:tracePt t="8791" x="6715125" y="4187825"/>
          <p14:tracePt t="8807" x="6715125" y="4179888"/>
          <p14:tracePt t="8838" x="6715125" y="4170363"/>
          <p14:tracePt t="8846" x="6715125" y="4160838"/>
          <p14:tracePt t="8862" x="6715125" y="4152900"/>
          <p14:tracePt t="8878" x="6715125" y="4143375"/>
          <p14:tracePt t="8886" x="6715125" y="4133850"/>
          <p14:tracePt t="8894" x="6715125" y="4125913"/>
          <p14:tracePt t="8918" x="6715125" y="4116388"/>
          <p14:tracePt t="8935" x="6715125" y="4108450"/>
          <p14:tracePt t="8950" x="6715125" y="4098925"/>
          <p14:tracePt t="8967" x="6715125" y="4089400"/>
          <p14:tracePt t="8982" x="6715125" y="4081463"/>
          <p14:tracePt t="8999" x="6715125" y="4071938"/>
          <p14:tracePt t="9022" x="6715125" y="4062413"/>
          <p14:tracePt t="9023" x="6715125" y="4044950"/>
          <p14:tracePt t="9031" x="6715125" y="4027488"/>
          <p14:tracePt t="9049" x="6715125" y="3990975"/>
          <p14:tracePt t="9065" x="6715125" y="3973513"/>
          <p14:tracePt t="9081" x="6697663" y="3938588"/>
          <p14:tracePt t="9099" x="6680200" y="3875088"/>
          <p14:tracePt t="9115" x="6643688" y="3813175"/>
          <p14:tracePt t="9131" x="6589713" y="3732213"/>
          <p14:tracePt t="9149" x="6527800" y="3633788"/>
          <p14:tracePt t="9165" x="6446838" y="3536950"/>
          <p14:tracePt t="9181" x="6286500" y="3375025"/>
          <p14:tracePt t="9199" x="6188075" y="3286125"/>
          <p14:tracePt t="9215" x="6126163" y="3214688"/>
          <p14:tracePt t="9232" x="6089650" y="3179763"/>
          <p14:tracePt t="9249" x="6072188" y="3160713"/>
          <p14:tracePt t="9265" x="6072188" y="3143250"/>
          <p14:tracePt t="9282" x="6062663" y="3143250"/>
          <p14:tracePt t="9299" x="6062663" y="3133725"/>
          <p14:tracePt t="9351" x="6062663" y="3116263"/>
          <p14:tracePt t="9355" x="6054725" y="3108325"/>
          <p14:tracePt t="9367" x="6054725" y="3089275"/>
          <p14:tracePt t="9367" x="6045200" y="3054350"/>
          <p14:tracePt t="9383" x="6027738" y="3027363"/>
          <p14:tracePt t="9399" x="6027738" y="3000375"/>
          <p14:tracePt t="9416" x="6027738" y="2982913"/>
          <p14:tracePt t="9433" x="6027738" y="2955925"/>
          <p14:tracePt t="9449" x="6027738" y="2911475"/>
          <p14:tracePt t="9466" x="6027738" y="2874963"/>
          <p14:tracePt t="9483" x="6027738" y="2857500"/>
          <p14:tracePt t="9499" x="6027738" y="2830513"/>
          <p14:tracePt t="9516" x="6027738" y="2786063"/>
          <p14:tracePt t="9532" x="6027738" y="2759075"/>
          <p14:tracePt t="9550" x="6027738" y="2724150"/>
          <p14:tracePt t="9566" x="6027738" y="2679700"/>
          <p14:tracePt t="9583" x="6027738" y="2616200"/>
          <p14:tracePt t="9600" x="6027738" y="2562225"/>
          <p14:tracePt t="9616" x="6018213" y="2517775"/>
          <p14:tracePt t="9633" x="6018213" y="2509838"/>
          <p14:tracePt t="9650" x="6010275" y="2500313"/>
          <p14:tracePt t="9666" x="6010275" y="2490788"/>
          <p14:tracePt t="9682" x="5991225" y="2482850"/>
          <p14:tracePt t="9700" x="5919788" y="2482850"/>
          <p14:tracePt t="9716" x="5840413" y="2482850"/>
          <p14:tracePt t="9733" x="5751513" y="2482850"/>
          <p14:tracePt t="9750" x="5653088" y="2517775"/>
          <p14:tracePt t="9767" x="5608638" y="2554288"/>
          <p14:tracePt t="9784" x="5581650" y="2589213"/>
          <p14:tracePt t="9800" x="5554663" y="2625725"/>
          <p14:tracePt t="9816" x="5527675" y="2670175"/>
          <p14:tracePt t="9833" x="5527675" y="2705100"/>
          <p14:tracePt t="9850" x="5510213" y="2751138"/>
          <p14:tracePt t="9867" x="5491163" y="2813050"/>
          <p14:tracePt t="9883" x="5491163" y="2840038"/>
          <p14:tracePt t="9900" x="5491163" y="2901950"/>
          <p14:tracePt t="9917" x="5491163" y="2955925"/>
          <p14:tracePt t="9933" x="5510213" y="3009900"/>
          <p14:tracePt t="9933" x="5527675" y="3054350"/>
          <p14:tracePt t="9951" x="5537200" y="3089275"/>
          <p14:tracePt t="9967" x="5554663" y="3133725"/>
          <p14:tracePt t="9984" x="5572125" y="3160713"/>
          <p14:tracePt t="10000" x="5589588" y="3187700"/>
          <p14:tracePt t="10017" x="5589588" y="3197225"/>
          <p14:tracePt t="10034" x="5608638" y="3205163"/>
          <p14:tracePt t="10050" x="5608638" y="3232150"/>
          <p14:tracePt t="10067" x="5626100" y="3251200"/>
          <p14:tracePt t="10084" x="5653088" y="3276600"/>
          <p14:tracePt t="10100" x="5688013" y="3313113"/>
          <p14:tracePt t="10117" x="5715000" y="3340100"/>
          <p14:tracePt t="10134" x="5741988" y="3367088"/>
          <p14:tracePt t="10151" x="5751513" y="3384550"/>
          <p14:tracePt t="10167" x="5751513" y="3394075"/>
          <p14:tracePt t="10184" x="5759450" y="3394075"/>
          <p14:tracePt t="10201" x="5768975" y="3394075"/>
          <p14:tracePt t="10217" x="5776913" y="3402013"/>
          <p14:tracePt t="10234" x="5786438" y="3402013"/>
          <p14:tracePt t="10251" x="5803900" y="3402013"/>
          <p14:tracePt t="10267" x="5822950" y="3402013"/>
          <p14:tracePt t="10284" x="5840413" y="3402013"/>
          <p14:tracePt t="10301" x="5848350" y="3402013"/>
          <p14:tracePt t="10317" x="5867400" y="3402013"/>
          <p14:tracePt t="10334" x="5884863" y="3402013"/>
          <p14:tracePt t="10352" x="5902325" y="3402013"/>
          <p14:tracePt t="10390" x="5911850" y="3394075"/>
          <p14:tracePt t="10400" x="5919788" y="3384550"/>
          <p14:tracePt t="10401" x="5938838" y="3357563"/>
          <p14:tracePt t="10418" x="5946775" y="3348038"/>
          <p14:tracePt t="10435" x="5956300" y="3322638"/>
          <p14:tracePt t="10451" x="5965825" y="3313113"/>
          <p14:tracePt t="10487" x="5965825" y="3303588"/>
          <p14:tracePt t="10487" x="5965825" y="3295650"/>
          <p14:tracePt t="10527" x="5965825" y="3276600"/>
          <p14:tracePt t="10566" x="5965825" y="3268663"/>
          <p14:tracePt t="10590" x="5965825" y="3259138"/>
          <p14:tracePt t="10598" x="5965825" y="3251200"/>
          <p14:tracePt t="10605" x="5965825" y="3241675"/>
          <p14:tracePt t="10622" x="5965825" y="3232150"/>
          <p14:tracePt t="10638" x="5965825" y="3224213"/>
          <p14:tracePt t="10662" x="5965825" y="3214688"/>
          <p14:tracePt t="10726" x="5965825" y="3205163"/>
          <p14:tracePt t="10741" x="5965825" y="3197225"/>
          <p14:tracePt t="10774" x="5965825" y="3187700"/>
          <p14:tracePt t="10781" x="5956300" y="3187700"/>
          <p14:tracePt t="10783" x="5929313" y="3187700"/>
          <p14:tracePt t="10801" x="5911850" y="3187700"/>
          <p14:tracePt t="10818" x="5884863" y="3187700"/>
          <p14:tracePt t="10834" x="5875338" y="3187700"/>
          <p14:tracePt t="10885" x="5857875" y="3187700"/>
          <p14:tracePt t="10902" x="5857875" y="3197225"/>
          <p14:tracePt t="10907" x="5848350" y="3205163"/>
          <p14:tracePt t="10918" x="5830888" y="3224213"/>
          <p14:tracePt t="10936" x="5822950" y="3232150"/>
          <p14:tracePt t="10950" x="5813425" y="3241675"/>
          <p14:tracePt t="10998" x="5803900" y="3251200"/>
          <p14:tracePt t="11030" x="5795963" y="3268663"/>
          <p14:tracePt t="11054" x="5795963" y="3276600"/>
          <p14:tracePt t="11067" x="5795963" y="3286125"/>
          <p14:tracePt t="11069" x="5795963" y="3295650"/>
          <p14:tracePt t="11085" x="5795963" y="3303588"/>
          <p14:tracePt t="11102" x="5795963" y="3322638"/>
          <p14:tracePt t="11118" x="5795963" y="3330575"/>
          <p14:tracePt t="11222" x="5795963" y="3340100"/>
          <p14:tracePt t="11245" x="5803900" y="3340100"/>
          <p14:tracePt t="11253" x="5813425" y="3340100"/>
          <p14:tracePt t="11275" x="5830888" y="3340100"/>
          <p14:tracePt t="11275" x="5840413" y="3340100"/>
          <p14:tracePt t="11285" x="5857875" y="3340100"/>
          <p14:tracePt t="11326" x="5867400" y="3340100"/>
          <p14:tracePt t="11334" x="5875338" y="3340100"/>
          <p14:tracePt t="11351" x="5875338" y="3330575"/>
          <p14:tracePt t="11352" x="5884863" y="3330575"/>
          <p14:tracePt t="11369" x="5894388" y="3313113"/>
          <p14:tracePt t="11385" x="5902325" y="3303588"/>
          <p14:tracePt t="11402" x="5911850" y="3295650"/>
          <p14:tracePt t="11438" x="5919788" y="3276600"/>
          <p14:tracePt t="11501" x="5929313" y="3268663"/>
          <p14:tracePt t="11518" x="5938838" y="3259138"/>
          <p14:tracePt t="11542" x="5938838" y="3251200"/>
          <p14:tracePt t="11542" x="5938838" y="3241675"/>
          <p14:tracePt t="11574" x="5938838" y="3232150"/>
          <p14:tracePt t="11574" x="5938838" y="3224213"/>
          <p14:tracePt t="11596" x="5938838" y="3214688"/>
          <p14:tracePt t="11622" x="5938838" y="3205163"/>
          <p14:tracePt t="11654" x="5938838" y="3197225"/>
          <p14:tracePt t="11710" x="5938838" y="3187700"/>
          <p14:tracePt t="11758" x="5938838" y="3179763"/>
          <p14:tracePt t="11766" x="5938838" y="3170238"/>
          <p14:tracePt t="11774" x="5919788" y="3170238"/>
          <p14:tracePt t="11790" x="5902325" y="3170238"/>
          <p14:tracePt t="11802" x="5894388" y="3170238"/>
          <p14:tracePt t="11803" x="5867400" y="3170238"/>
          <p14:tracePt t="11819" x="5830888" y="3170238"/>
          <p14:tracePt t="11837" x="5795963" y="3170238"/>
          <p14:tracePt t="11853" x="5776913" y="3170238"/>
          <p14:tracePt t="11869" x="5768975" y="3170238"/>
          <p14:tracePt t="11886" x="5768975" y="3179763"/>
          <p14:tracePt t="11903" x="5759450" y="3197225"/>
          <p14:tracePt t="11920" x="5751513" y="3205163"/>
          <p14:tracePt t="11937" x="5751513" y="3214688"/>
          <p14:tracePt t="11953" x="5741988" y="3224213"/>
          <p14:tracePt t="11970" x="5741988" y="3241675"/>
          <p14:tracePt t="12006" x="5741988" y="3251200"/>
          <p14:tracePt t="12030" x="5741988" y="3268663"/>
          <p14:tracePt t="12054" x="5741988" y="3276600"/>
          <p14:tracePt t="12070" x="5741988" y="3286125"/>
          <p14:tracePt t="12085" x="5741988" y="3303588"/>
          <p14:tracePt t="12093" x="5751513" y="3303588"/>
          <p14:tracePt t="12104" x="5751513" y="3313113"/>
          <p14:tracePt t="12104" x="5768975" y="3340100"/>
          <p14:tracePt t="12120" x="5776913" y="3340100"/>
          <p14:tracePt t="12136" x="5786438" y="3348038"/>
          <p14:tracePt t="12153" x="5795963" y="3367088"/>
          <p14:tracePt t="12171" x="5813425" y="3367088"/>
          <p14:tracePt t="12187" x="5830888" y="3367088"/>
          <p14:tracePt t="12203" x="5840413" y="3367088"/>
          <p14:tracePt t="12221" x="5857875" y="3367088"/>
          <p14:tracePt t="12237" x="5884863" y="3367088"/>
          <p14:tracePt t="12254" x="5894388" y="3367088"/>
          <p14:tracePt t="12270" x="5911850" y="3367088"/>
          <p14:tracePt t="12287" x="5919788" y="3367088"/>
          <p14:tracePt t="12304" x="5929313" y="3357563"/>
          <p14:tracePt t="12320" x="5929313" y="3348038"/>
          <p14:tracePt t="12338" x="5938838" y="3340100"/>
          <p14:tracePt t="12354" x="5946775" y="3330575"/>
          <p14:tracePt t="12390" x="5956300" y="3322638"/>
          <p14:tracePt t="12406" x="5965825" y="3313113"/>
          <p14:tracePt t="12406" x="5965825" y="3303588"/>
          <p14:tracePt t="12421" x="5973763" y="3286125"/>
          <p14:tracePt t="12437" x="5973763" y="3276600"/>
          <p14:tracePt t="12455" x="5983288" y="3259138"/>
          <p14:tracePt t="12471" x="5991225" y="3259138"/>
          <p14:tracePt t="12487" x="5991225" y="3251200"/>
          <p14:tracePt t="12550" x="5991225" y="3241675"/>
          <p14:tracePt t="12566" x="5991225" y="3232150"/>
          <p14:tracePt t="12572" x="5991225" y="3224213"/>
          <p14:tracePt t="12589" x="5983288" y="3214688"/>
          <p14:tracePt t="12590" x="5965825" y="3205163"/>
          <p14:tracePt t="12605" x="5938838" y="3197225"/>
          <p14:tracePt t="12605" x="5929313" y="3197225"/>
          <p14:tracePt t="12622" x="5902325" y="3187700"/>
          <p14:tracePt t="12638" x="5884863" y="3187700"/>
          <p14:tracePt t="12686" x="5875338" y="3187700"/>
          <p14:tracePt t="12710" x="5857875" y="3187700"/>
          <p14:tracePt t="12726" x="5848350" y="3187700"/>
          <p14:tracePt t="12738" x="5822950" y="3205163"/>
          <p14:tracePt t="12757" x="5813425" y="3214688"/>
          <p14:tracePt t="12782" x="5795963" y="3224213"/>
          <p14:tracePt t="12805" x="5795963" y="3241675"/>
          <p14:tracePt t="12821" x="5795963" y="3251200"/>
          <p14:tracePt t="12846" x="5795963" y="3268663"/>
          <p14:tracePt t="12861" x="5795963" y="3276600"/>
          <p14:tracePt t="12878" x="5795963" y="3295650"/>
          <p14:tracePt t="12894" x="5795963" y="3303588"/>
          <p14:tracePt t="12911" x="5795963" y="3322638"/>
          <p14:tracePt t="12934" x="5795963" y="3330575"/>
          <p14:tracePt t="12942" x="5803900" y="3330575"/>
          <p14:tracePt t="12950" x="5803900" y="3340100"/>
          <p14:tracePt t="12958" x="5830888" y="3348038"/>
          <p14:tracePt t="12972" x="5857875" y="3348038"/>
          <p14:tracePt t="12988" x="5894388" y="3357563"/>
          <p14:tracePt t="13005" x="5919788" y="3357563"/>
          <p14:tracePt t="13022" x="5938838" y="3357563"/>
          <p14:tracePt t="13038" x="5946775" y="3357563"/>
          <p14:tracePt t="13078" x="5946775" y="3348038"/>
          <p14:tracePt t="13089" x="5965825" y="3340100"/>
          <p14:tracePt t="13089" x="5965825" y="3330575"/>
          <p14:tracePt t="13105" x="5965825" y="3313113"/>
          <p14:tracePt t="13149" x="5965825" y="3303588"/>
          <p14:tracePt t="13174" x="5965825" y="3295650"/>
          <p14:tracePt t="13213" x="5965825" y="3286125"/>
          <p14:tracePt t="13253" x="5965825" y="3276600"/>
          <p14:tracePt t="13278" x="5965825" y="3268663"/>
          <p14:tracePt t="13301" x="5938838" y="3259138"/>
          <p14:tracePt t="13318" x="5911850" y="3259138"/>
          <p14:tracePt t="13322" x="5902325" y="3259138"/>
          <p14:tracePt t="13329" x="5884863" y="3259138"/>
          <p14:tracePt t="13339" x="5867400" y="3259138"/>
          <p14:tracePt t="13356" x="5857875" y="3259138"/>
          <p14:tracePt t="13525" x="5848350" y="3259138"/>
          <p14:tracePt t="13534" x="5848350" y="3268663"/>
          <p14:tracePt t="13539" x="5848350" y="3276600"/>
          <p14:tracePt t="13556" x="5848350" y="3295650"/>
          <p14:tracePt t="13557" x="5840413" y="3340100"/>
          <p14:tracePt t="13557" x="5840413" y="3357563"/>
          <p14:tracePt t="13573" x="5840413" y="3375025"/>
          <p14:tracePt t="13590" x="5840413" y="3411538"/>
          <p14:tracePt t="13607" x="5840413" y="3455988"/>
          <p14:tracePt t="13623" x="5840413" y="3500438"/>
          <p14:tracePt t="13639" x="5867400" y="3544888"/>
          <p14:tracePt t="13657" x="5902325" y="3608388"/>
          <p14:tracePt t="13673" x="5973763" y="3697288"/>
          <p14:tracePt t="13690" x="6045200" y="3795713"/>
          <p14:tracePt t="13706" x="6126163" y="3911600"/>
          <p14:tracePt t="13724" x="6215063" y="4037013"/>
          <p14:tracePt t="13740" x="6286500" y="4108450"/>
          <p14:tracePt t="13756" x="6367463" y="4205288"/>
          <p14:tracePt t="13774" x="6411913" y="4241800"/>
          <p14:tracePt t="13790" x="6438900" y="4259263"/>
          <p14:tracePt t="13807" x="6456363" y="4276725"/>
          <p14:tracePt t="13846" x="6465888" y="4286250"/>
          <p14:tracePt t="13861" x="6483350" y="4286250"/>
          <p14:tracePt t="13871" x="6483350" y="4295775"/>
          <p14:tracePt t="13878" x="6491288" y="4295775"/>
          <p14:tracePt t="13909" x="6500813" y="4295775"/>
          <p14:tracePt t="13925" x="6500813" y="4303713"/>
          <p14:tracePt t="13942" x="6510338" y="4303713"/>
          <p14:tracePt t="13942" x="6518275" y="4303713"/>
          <p14:tracePt t="13958" x="6537325" y="4303713"/>
          <p14:tracePt t="13974" x="6545263" y="4303713"/>
          <p14:tracePt t="13991" x="6562725" y="4303713"/>
          <p14:tracePt t="14007" x="6572250" y="4303713"/>
          <p14:tracePt t="14024" x="6599238" y="4295775"/>
          <p14:tracePt t="14040" x="6616700" y="4276725"/>
          <p14:tracePt t="14057" x="6634163" y="4251325"/>
          <p14:tracePt t="14074" x="6653213" y="4241800"/>
          <p14:tracePt t="14091" x="6653213" y="4224338"/>
          <p14:tracePt t="14107" x="6653213" y="4205288"/>
          <p14:tracePt t="14124" x="6653213" y="4197350"/>
          <p14:tracePt t="14141" x="6653213" y="4170363"/>
          <p14:tracePt t="14158" x="6653213" y="4160838"/>
          <p14:tracePt t="14174" x="6653213" y="4143375"/>
          <p14:tracePt t="14191" x="6653213" y="4133850"/>
          <p14:tracePt t="14208" x="6643688" y="4116388"/>
          <p14:tracePt t="14224" x="6634163" y="4081463"/>
          <p14:tracePt t="14242" x="6626225" y="4062413"/>
          <p14:tracePt t="14258" x="6616700" y="4044950"/>
          <p14:tracePt t="14274" x="6616700" y="4037013"/>
          <p14:tracePt t="14291" x="6608763" y="4027488"/>
          <p14:tracePt t="14308" x="6599238" y="4017963"/>
          <p14:tracePt t="14324" x="6599238" y="4010025"/>
          <p14:tracePt t="14342" x="6599238" y="4000500"/>
          <p14:tracePt t="14358" x="6589713" y="3990975"/>
          <p14:tracePt t="14406" x="6589713" y="3973513"/>
          <p14:tracePt t="14430" x="6581775" y="3973513"/>
          <p14:tracePt t="14437" x="6572250" y="3965575"/>
          <p14:tracePt t="14454" x="6562725" y="3965575"/>
          <p14:tracePt t="14458" x="6554788" y="3965575"/>
          <p14:tracePt t="14475" x="6545263" y="3965575"/>
          <p14:tracePt t="14475" x="6527800" y="3946525"/>
          <p14:tracePt t="14491" x="6510338" y="3946525"/>
          <p14:tracePt t="14509" x="6491288" y="3946525"/>
          <p14:tracePt t="14526" x="6473825" y="3946525"/>
          <p14:tracePt t="14542" x="6465888" y="3946525"/>
          <p14:tracePt t="14559" x="6438900" y="3946525"/>
          <p14:tracePt t="14575" x="6429375" y="3946525"/>
          <p14:tracePt t="14591" x="6419850" y="3956050"/>
          <p14:tracePt t="14609" x="6402388" y="3956050"/>
          <p14:tracePt t="14625" x="6402388" y="3965575"/>
          <p14:tracePt t="14641" x="6394450" y="3973513"/>
          <p14:tracePt t="14659" x="6375400" y="3983038"/>
          <p14:tracePt t="14675" x="6367463" y="4000500"/>
          <p14:tracePt t="14692" x="6348413" y="4027488"/>
          <p14:tracePt t="14709" x="6330950" y="4037013"/>
          <p14:tracePt t="14726" x="6323013" y="4054475"/>
          <p14:tracePt t="14742" x="6323013" y="4062413"/>
          <p14:tracePt t="14758" x="6323013" y="4081463"/>
          <p14:tracePt t="14776" x="6323013" y="4089400"/>
          <p14:tracePt t="14792" x="6323013" y="4116388"/>
          <p14:tracePt t="14808" x="6313488" y="4143375"/>
          <p14:tracePt t="14826" x="6313488" y="4170363"/>
          <p14:tracePt t="14842" x="6303963" y="4197350"/>
          <p14:tracePt t="14859" x="6303963" y="4232275"/>
          <p14:tracePt t="14875" x="6303963" y="4259263"/>
          <p14:tracePt t="14893" x="6303963" y="4276725"/>
          <p14:tracePt t="14909" x="6303963" y="4303713"/>
          <p14:tracePt t="14926" x="6303963" y="4313238"/>
          <p14:tracePt t="14943" x="6303963" y="4322763"/>
          <p14:tracePt t="14959" x="6303963" y="4330700"/>
          <p14:tracePt t="14975" x="6303963" y="4348163"/>
          <p14:tracePt t="15022" x="6303963" y="4357688"/>
          <p14:tracePt t="15032" x="6303963" y="4367213"/>
          <p14:tracePt t="15045" x="6313488" y="4375150"/>
          <p14:tracePt t="15062" x="6323013" y="4384675"/>
          <p14:tracePt t="15078" x="6330950" y="4394200"/>
          <p14:tracePt t="15078" x="6340475" y="4402138"/>
          <p14:tracePt t="15092" x="6367463" y="4402138"/>
          <p14:tracePt t="15111" x="6384925" y="4402138"/>
          <p14:tracePt t="15126" x="6411913" y="4402138"/>
          <p14:tracePt t="15143" x="6438900" y="4402138"/>
          <p14:tracePt t="15159" x="6465888" y="4402138"/>
          <p14:tracePt t="15176" x="6491288" y="4402138"/>
          <p14:tracePt t="15193" x="6537325" y="4384675"/>
          <p14:tracePt t="15209" x="6572250" y="4367213"/>
          <p14:tracePt t="15227" x="6581775" y="4357688"/>
          <p14:tracePt t="15243" x="6599238" y="4340225"/>
          <p14:tracePt t="15260" x="6608763" y="4330700"/>
          <p14:tracePt t="15277" x="6626225" y="4303713"/>
          <p14:tracePt t="15294" x="6634163" y="4286250"/>
          <p14:tracePt t="15310" x="6634163" y="4251325"/>
          <p14:tracePt t="15326" x="6653213" y="4205288"/>
          <p14:tracePt t="15344" x="6653213" y="4170363"/>
          <p14:tracePt t="15360" x="6661150" y="4152900"/>
          <p14:tracePt t="15376" x="6661150" y="4125913"/>
          <p14:tracePt t="15414" x="6661150" y="4116388"/>
          <p14:tracePt t="15421" x="6670675" y="4108450"/>
          <p14:tracePt t="15427" x="6670675" y="4098925"/>
          <p14:tracePt t="15443" x="6670675" y="4071938"/>
          <p14:tracePt t="15461" x="6670675" y="4062413"/>
          <p14:tracePt t="15477" x="6670675" y="4054475"/>
          <p14:tracePt t="15493" x="6670675" y="4044950"/>
          <p14:tracePt t="15511" x="6670675" y="4027488"/>
          <p14:tracePt t="15527" x="6661150" y="4010025"/>
          <p14:tracePt t="15543" x="6653213" y="4010025"/>
          <p14:tracePt t="15560" x="6653213" y="3990975"/>
          <p14:tracePt t="15577" x="6643688" y="3983038"/>
          <p14:tracePt t="15613" x="6634163" y="3973513"/>
          <p14:tracePt t="15638" x="6626225" y="3973513"/>
          <p14:tracePt t="15645" x="6608763" y="3973513"/>
          <p14:tracePt t="15646" x="6581775" y="3973513"/>
          <p14:tracePt t="15660" x="6527800" y="3973513"/>
          <p14:tracePt t="15677" x="6500813" y="3973513"/>
          <p14:tracePt t="15694" x="6483350" y="3973513"/>
          <p14:tracePt t="15734" x="6473825" y="3973513"/>
          <p14:tracePt t="15744" x="6446838" y="3990975"/>
          <p14:tracePt t="15745" x="6438900" y="4000500"/>
          <p14:tracePt t="15761" x="6419850" y="4000500"/>
          <p14:tracePt t="15777" x="6402388" y="4017963"/>
          <p14:tracePt t="15795" x="6384925" y="4044950"/>
          <p14:tracePt t="15811" x="6357938" y="4071938"/>
          <p14:tracePt t="15827" x="6348413" y="4089400"/>
          <p14:tracePt t="15845" x="6323013" y="4116388"/>
          <p14:tracePt t="15861" x="6313488" y="4133850"/>
          <p14:tracePt t="15877" x="6303963" y="4152900"/>
          <p14:tracePt t="15895" x="6303963" y="4160838"/>
          <p14:tracePt t="15911" x="6296025" y="4187825"/>
          <p14:tracePt t="15928" x="6286500" y="4197350"/>
          <p14:tracePt t="15945" x="6286500" y="4224338"/>
          <p14:tracePt t="15962" x="6286500" y="4251325"/>
          <p14:tracePt t="15978" x="6286500" y="4268788"/>
          <p14:tracePt t="15994" x="6286500" y="4286250"/>
          <p14:tracePt t="16012" x="6286500" y="4295775"/>
          <p14:tracePt t="16028" x="6286500" y="4303713"/>
          <p14:tracePt t="16044" x="6286500" y="4322763"/>
          <p14:tracePt t="16063" x="6286500" y="4330700"/>
          <p14:tracePt t="16078" x="6296025" y="4367213"/>
          <p14:tracePt t="16094" x="6303963" y="4375150"/>
          <p14:tracePt t="16112" x="6323013" y="4394200"/>
          <p14:tracePt t="16128" x="6367463" y="4411663"/>
          <p14:tracePt t="16145" x="6394450" y="4429125"/>
          <p14:tracePt t="16162" x="6438900" y="4438650"/>
          <p14:tracePt t="16179" x="6491288" y="4456113"/>
          <p14:tracePt t="16195" x="6527800" y="4456113"/>
          <p14:tracePt t="16212" x="6572250" y="4456113"/>
          <p14:tracePt t="16228" x="6634163" y="4456113"/>
          <p14:tracePt t="16245" x="6670675" y="4446588"/>
          <p14:tracePt t="16262" x="6688138" y="4429125"/>
          <p14:tracePt t="16279" x="6715125" y="4394200"/>
          <p14:tracePt t="16295" x="6732588" y="4357688"/>
          <p14:tracePt t="16312" x="6759575" y="4303713"/>
          <p14:tracePt t="16329" x="6769100" y="4259263"/>
          <p14:tracePt t="16345" x="6786563" y="4197350"/>
          <p14:tracePt t="16362" x="6786563" y="4152900"/>
          <p14:tracePt t="16379" x="6796088" y="4098925"/>
          <p14:tracePt t="16395" x="6796088" y="4054475"/>
          <p14:tracePt t="16412" x="6796088" y="4017963"/>
          <p14:tracePt t="16412" x="6796088" y="3990975"/>
          <p14:tracePt t="16430" x="6796088" y="3965575"/>
          <p14:tracePt t="16446" x="6796088" y="3929063"/>
          <p14:tracePt t="16462" x="6796088" y="3919538"/>
          <p14:tracePt t="16479" x="6796088" y="3911600"/>
          <p14:tracePt t="16496" x="6796088" y="3902075"/>
          <p14:tracePt t="16512" x="6786563" y="3894138"/>
          <p14:tracePt t="16528" x="6777038" y="3884613"/>
          <p14:tracePt t="16546" x="6732588" y="3867150"/>
          <p14:tracePt t="16562" x="6697663" y="3867150"/>
          <p14:tracePt t="16580" x="6661150" y="3867150"/>
          <p14:tracePt t="16596" x="6634163" y="3867150"/>
          <p14:tracePt t="16612" x="6608763" y="3867150"/>
          <p14:tracePt t="16630" x="6581775" y="3867150"/>
          <p14:tracePt t="16646" x="6572250" y="3867150"/>
          <p14:tracePt t="16663" x="6554788" y="3867150"/>
          <p14:tracePt t="16679" x="6518275" y="3875088"/>
          <p14:tracePt t="16696" x="6483350" y="3911600"/>
          <p14:tracePt t="16713" x="6456363" y="3938588"/>
          <p14:tracePt t="16729" x="6429375" y="3956050"/>
          <p14:tracePt t="16746" x="6402388" y="3983038"/>
          <p14:tracePt t="16763" x="6384925" y="4010025"/>
          <p14:tracePt t="16779" x="6367463" y="4027488"/>
          <p14:tracePt t="16797" x="6367463" y="4044950"/>
          <p14:tracePt t="16797" x="6367463" y="4062413"/>
          <p14:tracePt t="16814" x="6367463" y="4071938"/>
          <p14:tracePt t="16830" x="6367463" y="4108450"/>
          <p14:tracePt t="16847" x="6357938" y="4143375"/>
          <p14:tracePt t="16863" x="6340475" y="4187825"/>
          <p14:tracePt t="16880" x="6340475" y="4214813"/>
          <p14:tracePt t="16896" x="6340475" y="4259263"/>
          <p14:tracePt t="16913" x="6340475" y="4276725"/>
          <p14:tracePt t="16931" x="6340475" y="4295775"/>
          <p14:tracePt t="16947" x="6340475" y="4313238"/>
          <p14:tracePt t="16963" x="6348413" y="4322763"/>
          <p14:tracePt t="16980" x="6375400" y="4340225"/>
          <p14:tracePt t="16997" x="6429375" y="4367213"/>
          <p14:tracePt t="17013" x="6491288" y="4384675"/>
          <p14:tracePt t="17030" x="6562725" y="4394200"/>
          <p14:tracePt t="17046" x="6626225" y="4394200"/>
          <p14:tracePt t="17064" x="6680200" y="4394200"/>
          <p14:tracePt t="17080" x="6705600" y="4375150"/>
          <p14:tracePt t="17097" x="6724650" y="4330700"/>
          <p14:tracePt t="17114" x="6742113" y="4295775"/>
          <p14:tracePt t="17130" x="6751638" y="4251325"/>
          <p14:tracePt t="17147" x="6751638" y="4197350"/>
          <p14:tracePt t="17163" x="6751638" y="4160838"/>
          <p14:tracePt t="17180" x="6751638" y="4125913"/>
          <p14:tracePt t="17180" x="6751638" y="4098925"/>
          <p14:tracePt t="17197" x="6742113" y="4071938"/>
          <p14:tracePt t="17214" x="6715125" y="4037013"/>
          <p14:tracePt t="17231" x="6688138" y="4010025"/>
          <p14:tracePt t="17247" x="6653213" y="3990975"/>
          <p14:tracePt t="17264" x="6616700" y="3983038"/>
          <p14:tracePt t="17280" x="6562725" y="3973513"/>
          <p14:tracePt t="17297" x="6510338" y="3973513"/>
          <p14:tracePt t="17314" x="6438900" y="3983038"/>
          <p14:tracePt t="17330" x="6367463" y="4054475"/>
          <p14:tracePt t="17347" x="6323013" y="4116388"/>
          <p14:tracePt t="17364" x="6303963" y="4205288"/>
          <p14:tracePt t="17381" x="6286500" y="4303713"/>
          <p14:tracePt t="17398" x="6286500" y="4357688"/>
          <p14:tracePt t="17414" x="6286500" y="4411663"/>
          <p14:tracePt t="17431" x="6313488" y="4456113"/>
          <p14:tracePt t="17448" x="6323013" y="4465638"/>
          <p14:tracePt t="17494" x="6340475" y="4465638"/>
          <p14:tracePt t="17502" x="6348413" y="4465638"/>
          <p14:tracePt t="17503" x="6357938" y="4483100"/>
          <p14:tracePt t="17514" x="6367463" y="4483100"/>
          <p14:tracePt t="17531" x="6375400" y="4483100"/>
          <p14:tracePt t="17548" x="6394450" y="4483100"/>
          <p14:tracePt t="17564" x="6402388" y="4483100"/>
          <p14:tracePt t="17581" x="6419850" y="4483100"/>
          <p14:tracePt t="17637" x="6429375" y="4483100"/>
          <p14:tracePt t="17662" x="6429375" y="4473575"/>
          <p14:tracePt t="17678" x="6429375" y="4465638"/>
          <p14:tracePt t="17693" x="6429375" y="4456113"/>
          <p14:tracePt t="17696" x="6429375" y="4438650"/>
          <p14:tracePt t="17704" x="6429375" y="4429125"/>
          <p14:tracePt t="17715" x="6419850" y="4394200"/>
          <p14:tracePt t="17732" x="6375400" y="4330700"/>
          <p14:tracePt t="17748" x="6330950" y="4286250"/>
          <p14:tracePt t="17765" x="6269038" y="4197350"/>
          <p14:tracePt t="17782" x="6197600" y="4152900"/>
          <p14:tracePt t="17798" x="6153150" y="4125913"/>
          <p14:tracePt t="17816" x="6126163" y="4098925"/>
          <p14:tracePt t="17832" x="6108700" y="4071938"/>
          <p14:tracePt t="17848" x="6089650" y="4054475"/>
          <p14:tracePt t="17866" x="6062663" y="4044950"/>
          <p14:tracePt t="17882" x="6027738" y="4000500"/>
          <p14:tracePt t="17898" x="5956300" y="3965575"/>
          <p14:tracePt t="17915" x="5875338" y="3938588"/>
          <p14:tracePt t="17932" x="5795963" y="3894138"/>
          <p14:tracePt t="17932" x="5741988" y="3867150"/>
          <p14:tracePt t="17950" x="5680075" y="3830638"/>
          <p14:tracePt t="17966" x="5661025" y="3803650"/>
          <p14:tracePt t="17982" x="5643563" y="3795713"/>
          <p14:tracePt t="18181" x="5643563" y="3786188"/>
          <p14:tracePt t="18198" x="5626100" y="3786188"/>
          <p14:tracePt t="18206" x="5616575" y="3776663"/>
          <p14:tracePt t="18221" x="5616575" y="3768725"/>
          <p14:tracePt t="18228" x="5608638" y="3759200"/>
          <p14:tracePt t="18254" x="5599113" y="3751263"/>
          <p14:tracePt t="18405" x="5589588" y="3751263"/>
          <p14:tracePt t="18430" x="5589588" y="3759200"/>
          <p14:tracePt t="18438" x="5589588" y="3776663"/>
          <p14:tracePt t="18453" x="5589588" y="3795713"/>
          <p14:tracePt t="18461" x="5589588" y="3822700"/>
          <p14:tracePt t="18461" x="5599113" y="3822700"/>
          <p14:tracePt t="18470" x="5608638" y="3848100"/>
          <p14:tracePt t="18482" x="5626100" y="3884613"/>
          <p14:tracePt t="18500" x="5653088" y="3929063"/>
          <p14:tracePt t="18516" x="5680075" y="3956050"/>
          <p14:tracePt t="18516" x="5688013" y="3965575"/>
          <p14:tracePt t="18534" x="5697538" y="3983038"/>
          <p14:tracePt t="18550" x="5705475" y="4000500"/>
          <p14:tracePt t="18566" x="5715000" y="4010025"/>
          <p14:tracePt t="18583" x="5741988" y="4017963"/>
          <p14:tracePt t="18600" x="5768975" y="4027488"/>
          <p14:tracePt t="18616" x="5786438" y="4037013"/>
          <p14:tracePt t="18633" x="5813425" y="4044950"/>
          <p14:tracePt t="18650" x="5830888" y="4062413"/>
          <p14:tracePt t="18667" x="5857875" y="4081463"/>
          <p14:tracePt t="18683" x="5875338" y="4089400"/>
          <p14:tracePt t="18766" x="5884863" y="4089400"/>
          <p14:tracePt t="18774" x="5884863" y="4081463"/>
          <p14:tracePt t="18781" x="5884863" y="4071938"/>
          <p14:tracePt t="18789" x="5884863" y="4054475"/>
          <p14:tracePt t="18800" x="5884863" y="4044950"/>
          <p14:tracePt t="18817" x="5884863" y="4027488"/>
          <p14:tracePt t="18834" x="5884863" y="4017963"/>
          <p14:tracePt t="18850" x="5867400" y="3990975"/>
          <p14:tracePt t="18868" x="5857875" y="3983038"/>
          <p14:tracePt t="18884" x="5840413" y="3956050"/>
          <p14:tracePt t="18900" x="5813425" y="3919538"/>
          <p14:tracePt t="18918" x="5795963" y="3902075"/>
          <p14:tracePt t="18934" x="5786438" y="3884613"/>
          <p14:tracePt t="18951" x="5759450" y="3867150"/>
          <p14:tracePt t="18967" x="5741988" y="3848100"/>
          <p14:tracePt t="18985" x="5715000" y="3830638"/>
          <p14:tracePt t="19001" x="5697538" y="3813175"/>
          <p14:tracePt t="19017" x="5697538" y="3803650"/>
          <p14:tracePt t="19034" x="5670550" y="3803650"/>
          <p14:tracePt t="19050" x="5661025" y="3786188"/>
          <p14:tracePt t="19067" x="5643563" y="3776663"/>
          <p14:tracePt t="19084" x="5634038" y="3776663"/>
          <p14:tracePt t="19101" x="5616575" y="3768725"/>
          <p14:tracePt t="19165" x="5608638" y="3768725"/>
          <p14:tracePt t="19310" x="5599113" y="3768725"/>
          <p14:tracePt t="19334" x="5599113" y="3776663"/>
          <p14:tracePt t="19342" x="5599113" y="3786188"/>
          <p14:tracePt t="19358" x="5599113" y="3803650"/>
          <p14:tracePt t="19367" x="5599113" y="3813175"/>
          <p14:tracePt t="19368" x="5599113" y="3840163"/>
          <p14:tracePt t="19385" x="5626100" y="3875088"/>
          <p14:tracePt t="19401" x="5634038" y="3902075"/>
          <p14:tracePt t="19418" x="5643563" y="3911600"/>
          <p14:tracePt t="19435" x="5661025" y="3929063"/>
          <p14:tracePt t="19452" x="5670550" y="3929063"/>
          <p14:tracePt t="19468" x="5688013" y="3938588"/>
          <p14:tracePt t="19486" x="5705475" y="3956050"/>
          <p14:tracePt t="19502" x="5759450" y="3983038"/>
          <p14:tracePt t="19518" x="5768975" y="3990975"/>
          <p14:tracePt t="19535" x="5795963" y="4000500"/>
          <p14:tracePt t="19573" x="5803900" y="4000500"/>
          <p14:tracePt t="19613" x="5813425" y="4000500"/>
          <p14:tracePt t="19646" x="5822950" y="4000500"/>
          <p14:tracePt t="19654" x="5830888" y="4000500"/>
          <p14:tracePt t="19669" x="5830888" y="3990975"/>
          <p14:tracePt t="19670" x="5830888" y="3983038"/>
          <p14:tracePt t="19686" x="5830888" y="3965575"/>
          <p14:tracePt t="19702" x="5830888" y="3938588"/>
          <p14:tracePt t="19718" x="5830888" y="3929063"/>
          <p14:tracePt t="19735" x="5822950" y="3911600"/>
          <p14:tracePt t="19752" x="5813425" y="3902075"/>
          <p14:tracePt t="19769" x="5795963" y="3875088"/>
          <p14:tracePt t="19785" x="5776913" y="3857625"/>
          <p14:tracePt t="19802" x="5751513" y="3830638"/>
          <p14:tracePt t="19819" x="5715000" y="3813175"/>
          <p14:tracePt t="19835" x="5697538" y="3795713"/>
          <p14:tracePt t="19853" x="5680075" y="3786188"/>
          <p14:tracePt t="19869" x="5670550" y="3786188"/>
          <p14:tracePt t="20022" x="5661025" y="3786188"/>
          <p14:tracePt t="20046" x="5661025" y="3803650"/>
          <p14:tracePt t="20053" x="5661025" y="3822700"/>
          <p14:tracePt t="20061" x="5670550" y="3857625"/>
          <p14:tracePt t="20069" x="5688013" y="3884613"/>
          <p14:tracePt t="20086" x="5715000" y="3911600"/>
          <p14:tracePt t="20103" x="5715000" y="3919538"/>
          <p14:tracePt t="20119" x="5732463" y="3929063"/>
          <p14:tracePt t="20237" x="5732463" y="3919538"/>
          <p14:tracePt t="20254" x="5732463" y="3911600"/>
          <p14:tracePt t="20260" x="5732463" y="3894138"/>
          <p14:tracePt t="20270" x="5732463" y="3875088"/>
          <p14:tracePt t="20287" x="5724525" y="3867150"/>
          <p14:tracePt t="20303" x="5724525" y="3848100"/>
          <p14:tracePt t="20445" x="5724525" y="3857625"/>
          <p14:tracePt t="20453" x="5732463" y="3875088"/>
          <p14:tracePt t="20461" x="5741988" y="3894138"/>
          <p14:tracePt t="20470" x="5759450" y="3929063"/>
          <p14:tracePt t="20493" x="5776913" y="3946525"/>
          <p14:tracePt t="20518" x="5786438" y="3956050"/>
          <p14:tracePt t="20630" x="5776913" y="3956050"/>
          <p14:tracePt t="20890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s-ES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908050"/>
            <a:ext cx="3024188" cy="5041900"/>
          </a:xfrm>
          <a:noFill/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2232025" cy="4827587"/>
          </a:xfrm>
        </p:spPr>
        <p:txBody>
          <a:bodyPr/>
          <a:lstStyle/>
          <a:p>
            <a:r>
              <a:rPr lang="es-ES" altLang="es-ES" smtClean="0"/>
              <a:t>Aorta</a:t>
            </a:r>
          </a:p>
          <a:p>
            <a:pPr>
              <a:buFontTx/>
              <a:buNone/>
            </a:pPr>
            <a:r>
              <a:rPr lang="es-ES" altLang="es-ES" smtClean="0"/>
              <a:t>    L4-L5</a:t>
            </a:r>
          </a:p>
          <a:p>
            <a:pPr>
              <a:buFontTx/>
              <a:buNone/>
            </a:pPr>
            <a:endParaRPr lang="es-ES" altLang="es-ES" smtClean="0"/>
          </a:p>
          <a:p>
            <a:r>
              <a:rPr lang="es-ES" altLang="es-ES" smtClean="0"/>
              <a:t>Iliacas</a:t>
            </a:r>
          </a:p>
          <a:p>
            <a:pPr>
              <a:buFontTx/>
              <a:buNone/>
            </a:pPr>
            <a:r>
              <a:rPr lang="es-ES" altLang="es-ES" smtClean="0"/>
              <a:t>   internas</a:t>
            </a:r>
          </a:p>
          <a:p>
            <a:pPr>
              <a:buFontTx/>
              <a:buNone/>
            </a:pPr>
            <a:endParaRPr lang="es-ES" altLang="es-ES" smtClean="0"/>
          </a:p>
          <a:p>
            <a:r>
              <a:rPr lang="es-ES" altLang="es-ES" smtClean="0"/>
              <a:t>Iliacas externas</a:t>
            </a:r>
          </a:p>
          <a:p>
            <a:pPr>
              <a:buFontTx/>
              <a:buNone/>
            </a:pPr>
            <a:endParaRPr lang="es-ES" altLang="es-ES" smtClean="0"/>
          </a:p>
          <a:p>
            <a:pPr>
              <a:buFontTx/>
              <a:buNone/>
            </a:pPr>
            <a:endParaRPr lang="es-ES" altLang="es-ES" smtClean="0"/>
          </a:p>
        </p:txBody>
      </p:sp>
      <p:pic>
        <p:nvPicPr>
          <p:cNvPr id="3076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6250"/>
            <a:ext cx="94996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16" x="8037513" y="3224213"/>
          <p14:tracePt t="4713" x="8027988" y="3197225"/>
          <p14:tracePt t="4725" x="8010525" y="3197225"/>
          <p14:tracePt t="4729" x="7983538" y="3179763"/>
          <p14:tracePt t="4735" x="7823200" y="3089275"/>
          <p14:tracePt t="4753" x="7705725" y="3017838"/>
          <p14:tracePt t="4769" x="7634288" y="2982913"/>
          <p14:tracePt t="4786" x="7572375" y="2938463"/>
          <p14:tracePt t="4802" x="7554913" y="2938463"/>
          <p14:tracePt t="4819" x="7537450" y="2928938"/>
          <p14:tracePt t="4836" x="7518400" y="2911475"/>
          <p14:tracePt t="4852" x="7473950" y="2894013"/>
          <p14:tracePt t="4869" x="7385050" y="2840038"/>
          <p14:tracePt t="4886" x="7296150" y="2803525"/>
          <p14:tracePt t="4903" x="7215188" y="2768600"/>
          <p14:tracePt t="4919" x="7143750" y="2732088"/>
          <p14:tracePt t="4919" x="7108825" y="2714625"/>
          <p14:tracePt t="4936" x="7037388" y="2670175"/>
          <p14:tracePt t="4952" x="6973888" y="2625725"/>
          <p14:tracePt t="4969" x="6938963" y="2608263"/>
          <p14:tracePt t="4986" x="6919913" y="2589213"/>
          <p14:tracePt t="5002" x="6894513" y="2581275"/>
          <p14:tracePt t="5019" x="6875463" y="2554288"/>
          <p14:tracePt t="5036" x="6831013" y="2509838"/>
          <p14:tracePt t="5052" x="6742113" y="2446338"/>
          <p14:tracePt t="5069" x="6599238" y="2366963"/>
          <p14:tracePt t="5086" x="6518275" y="2339975"/>
          <p14:tracePt t="5103" x="6491288" y="2312988"/>
          <p14:tracePt t="5120" x="6465888" y="2303463"/>
          <p14:tracePt t="5201" x="6465888" y="2295525"/>
          <p14:tracePt t="5209" x="6465888" y="2276475"/>
          <p14:tracePt t="5224" x="6465888" y="2268538"/>
          <p14:tracePt t="5236" x="6456363" y="2251075"/>
          <p14:tracePt t="5239" x="6438900" y="2224088"/>
          <p14:tracePt t="5253" x="6429375" y="2205038"/>
          <p14:tracePt t="5270" x="6429375" y="2187575"/>
          <p14:tracePt t="5536" x="6429375" y="2197100"/>
          <p14:tracePt t="5544" x="6419850" y="2205038"/>
          <p14:tracePt t="5553" x="6419850" y="2214563"/>
          <p14:tracePt t="5570" x="6411913" y="2224088"/>
          <p14:tracePt t="5570" x="6411913" y="2232025"/>
          <p14:tracePt t="5587" x="6411913" y="2241550"/>
          <p14:tracePt t="5604" x="6411913" y="2259013"/>
          <p14:tracePt t="5620" x="6411913" y="2268538"/>
          <p14:tracePt t="5637" x="6402388" y="2286000"/>
          <p14:tracePt t="5654" x="6402388" y="2312988"/>
          <p14:tracePt t="5670" x="6402388" y="2339975"/>
          <p14:tracePt t="5688" x="6402388" y="2374900"/>
          <p14:tracePt t="5704" x="6402388" y="2384425"/>
          <p14:tracePt t="5720" x="6394450" y="2411413"/>
          <p14:tracePt t="5738" x="6394450" y="2419350"/>
          <p14:tracePt t="5754" x="6375400" y="2446338"/>
          <p14:tracePt t="5770" x="6375400" y="2465388"/>
          <p14:tracePt t="5788" x="6375400" y="2482850"/>
          <p14:tracePt t="5804" x="6375400" y="2490788"/>
          <p14:tracePt t="5821" x="6375400" y="2517775"/>
          <p14:tracePt t="5838" x="6375400" y="2527300"/>
          <p14:tracePt t="5854" x="6375400" y="2536825"/>
          <p14:tracePt t="5870" x="6375400" y="2544763"/>
          <p14:tracePt t="5888" x="6375400" y="2571750"/>
          <p14:tracePt t="5905" x="6375400" y="2589213"/>
          <p14:tracePt t="5922" x="6375400" y="2598738"/>
          <p14:tracePt t="5938" x="6375400" y="2616200"/>
          <p14:tracePt t="5954" x="6384925" y="2625725"/>
          <p14:tracePt t="5971" x="6384925" y="2652713"/>
          <p14:tracePt t="5988" x="6384925" y="2660650"/>
          <p14:tracePt t="6005" x="6384925" y="2679700"/>
          <p14:tracePt t="6022" x="6384925" y="2687638"/>
          <p14:tracePt t="6038" x="6384925" y="2705100"/>
          <p14:tracePt t="6054" x="6384925" y="2714625"/>
          <p14:tracePt t="6072" x="6384925" y="2732088"/>
          <p14:tracePt t="6088" x="6394450" y="2741613"/>
          <p14:tracePt t="6104" x="6394450" y="2751138"/>
          <p14:tracePt t="6122" x="6394450" y="2759075"/>
          <p14:tracePt t="6138" x="6394450" y="2786063"/>
          <p14:tracePt t="6155" x="6402388" y="2803525"/>
          <p14:tracePt t="6171" x="6402388" y="2822575"/>
          <p14:tracePt t="6189" x="6411913" y="2840038"/>
          <p14:tracePt t="6205" x="6411913" y="2847975"/>
          <p14:tracePt t="6222" x="6411913" y="2867025"/>
          <p14:tracePt t="6238" x="6411913" y="2874963"/>
          <p14:tracePt t="6272" x="6411913" y="2894013"/>
          <p14:tracePt t="6273" x="6411913" y="2901950"/>
          <p14:tracePt t="6320" x="6411913" y="2919413"/>
          <p14:tracePt t="6344" x="6411913" y="2928938"/>
          <p14:tracePt t="6392" x="6411913" y="2938463"/>
          <p14:tracePt t="6408" x="6411913" y="2946400"/>
          <p14:tracePt t="6427" x="6411913" y="2955925"/>
          <p14:tracePt t="6448" x="6411913" y="2965450"/>
          <p14:tracePt t="6465" x="6429375" y="2982913"/>
          <p14:tracePt t="6600" x="6429375" y="3000375"/>
          <p14:tracePt t="6680" x="6429375" y="3009900"/>
          <p14:tracePt t="6713" x="6438900" y="3017838"/>
          <p14:tracePt t="7072" x="6438900" y="3027363"/>
          <p14:tracePt t="7184" x="6438900" y="3036888"/>
          <p14:tracePt t="7480" x="6429375" y="3036888"/>
          <p14:tracePt t="7504" x="6429375" y="3044825"/>
          <p14:tracePt t="7840" x="6419850" y="3044825"/>
          <p14:tracePt t="7848" x="6411913" y="3044825"/>
          <p14:tracePt t="7864" x="6402388" y="3062288"/>
          <p14:tracePt t="7889" x="6394450" y="3062288"/>
          <p14:tracePt t="7929" x="6394450" y="3071813"/>
          <p14:tracePt t="8001" x="6384925" y="3081338"/>
          <p14:tracePt t="8041" x="6375400" y="3089275"/>
          <p14:tracePt t="8152" x="6367463" y="3089275"/>
          <p14:tracePt t="8176" x="6367463" y="3098800"/>
          <p14:tracePt t="8200" x="6357938" y="3108325"/>
          <p14:tracePt t="8209" x="6357938" y="3116263"/>
          <p14:tracePt t="8225" x="6348413" y="3116263"/>
          <p14:tracePt t="8248" x="6348413" y="3125788"/>
          <p14:tracePt t="8272" x="6330950" y="3125788"/>
          <p14:tracePt t="8288" x="6323013" y="3133725"/>
          <p14:tracePt t="8305" x="6313488" y="3143250"/>
          <p14:tracePt t="8328" x="6303963" y="3143250"/>
          <p14:tracePt t="8344" x="6303963" y="3152775"/>
          <p14:tracePt t="8369" x="6296025" y="3152775"/>
          <p14:tracePt t="8384" x="6286500" y="3152775"/>
          <p14:tracePt t="8385" x="6276975" y="3170238"/>
          <p14:tracePt t="8416" x="6259513" y="3170238"/>
          <p14:tracePt t="8441" x="6242050" y="3179763"/>
          <p14:tracePt t="8473" x="6232525" y="3197225"/>
          <p14:tracePt t="8489" x="6224588" y="3197225"/>
          <p14:tracePt t="8504" x="6215063" y="3197225"/>
          <p14:tracePt t="8512" x="6205538" y="3205163"/>
          <p14:tracePt t="8552" x="6197600" y="3224213"/>
          <p14:tracePt t="8568" x="6180138" y="3224213"/>
          <p14:tracePt t="8584" x="6180138" y="3232150"/>
          <p14:tracePt t="8608" x="6161088" y="3232150"/>
          <p14:tracePt t="8632" x="6153150" y="3241675"/>
          <p14:tracePt t="8640" x="6153150" y="3251200"/>
          <p14:tracePt t="8664" x="6143625" y="3251200"/>
          <p14:tracePt t="8673" x="6134100" y="3259138"/>
          <p14:tracePt t="8681" x="6126163" y="3276600"/>
          <p14:tracePt t="8696" x="6116638" y="3276600"/>
          <p14:tracePt t="8712" x="6116638" y="3286125"/>
          <p14:tracePt t="8736" x="6108700" y="3295650"/>
          <p14:tracePt t="8752" x="6099175" y="3303588"/>
          <p14:tracePt t="8752" x="6089650" y="3303588"/>
          <p14:tracePt t="8784" x="6089650" y="3313113"/>
          <p14:tracePt t="8800" x="6081713" y="3330575"/>
          <p14:tracePt t="8801" x="6072188" y="3340100"/>
          <p14:tracePt t="8810" x="6062663" y="3340100"/>
          <p14:tracePt t="8827" x="6054725" y="3357563"/>
          <p14:tracePt t="8843" x="6045200" y="3367088"/>
          <p14:tracePt t="8860" x="6037263" y="3384550"/>
          <p14:tracePt t="8877" x="6027738" y="3394075"/>
          <p14:tracePt t="8893" x="6018213" y="3402013"/>
          <p14:tracePt t="8928" x="6010275" y="3411538"/>
          <p14:tracePt t="8929" x="5991225" y="3438525"/>
          <p14:tracePt t="8944" x="5983288" y="3446463"/>
          <p14:tracePt t="8961" x="5965825" y="3465513"/>
          <p14:tracePt t="8977" x="5956300" y="3473450"/>
          <p14:tracePt t="8993" x="5946775" y="3482975"/>
          <p14:tracePt t="9011" x="5938838" y="3490913"/>
          <p14:tracePt t="9027" x="5929313" y="3500438"/>
          <p14:tracePt t="9064" x="5919788" y="3509963"/>
          <p14:tracePt t="9080" x="5911850" y="3517900"/>
          <p14:tracePt t="9096" x="5902325" y="3527425"/>
          <p14:tracePt t="9113" x="5894388" y="3536950"/>
          <p14:tracePt t="9113" x="5884863" y="3554413"/>
          <p14:tracePt t="9128" x="5875338" y="3554413"/>
          <p14:tracePt t="9168" x="5875338" y="3562350"/>
          <p14:tracePt t="9177" x="5867400" y="3581400"/>
          <p14:tracePt t="9200" x="5857875" y="3589338"/>
          <p14:tracePt t="9216" x="5848350" y="3608388"/>
          <p14:tracePt t="9228" x="5822950" y="3633788"/>
          <p14:tracePt t="9248" x="5813425" y="3643313"/>
          <p14:tracePt t="9261" x="5803900" y="3652838"/>
          <p14:tracePt t="9261" x="5795963" y="3687763"/>
          <p14:tracePt t="9278" x="5776913" y="3705225"/>
          <p14:tracePt t="9294" x="5759450" y="3724275"/>
          <p14:tracePt t="9311" x="5741988" y="3732213"/>
          <p14:tracePt t="9311" x="5741988" y="3741738"/>
          <p14:tracePt t="9329" x="5732463" y="3751263"/>
          <p14:tracePt t="9345" x="5732463" y="3759200"/>
          <p14:tracePt t="9361" x="5715000" y="3786188"/>
          <p14:tracePt t="9378" x="5715000" y="3795713"/>
          <p14:tracePt t="9395" x="5697538" y="3813175"/>
          <p14:tracePt t="9411" x="5688013" y="3813175"/>
          <p14:tracePt t="9428" x="5670550" y="3822700"/>
          <p14:tracePt t="9445" x="5661025" y="3822700"/>
          <p14:tracePt t="9799" x="5670550" y="3822700"/>
          <p14:tracePt t="9806" x="5680075" y="3822700"/>
          <p14:tracePt t="9831" x="5688013" y="3822700"/>
          <p14:tracePt t="9855" x="5697538" y="3813175"/>
          <p14:tracePt t="9871" x="5705475" y="3813175"/>
          <p14:tracePt t="9884" x="5705475" y="3803650"/>
          <p14:tracePt t="9895" x="5724525" y="3786188"/>
          <p14:tracePt t="9896" x="5732463" y="3786188"/>
          <p14:tracePt t="9911" x="5732463" y="3776663"/>
          <p14:tracePt t="9928" x="5741988" y="3776663"/>
          <p14:tracePt t="9945" x="5751513" y="3759200"/>
          <p14:tracePt t="9961" x="5768975" y="3741738"/>
          <p14:tracePt t="9979" x="5776913" y="3732213"/>
          <p14:tracePt t="10015" x="5795963" y="3714750"/>
          <p14:tracePt t="10047" x="5795963" y="3705225"/>
          <p14:tracePt t="10055" x="5803900" y="3697288"/>
          <p14:tracePt t="10071" x="5803900" y="3687763"/>
          <p14:tracePt t="10087" x="5822950" y="3679825"/>
          <p14:tracePt t="10103" x="5822950" y="3670300"/>
          <p14:tracePt t="10119" x="5830888" y="3670300"/>
          <p14:tracePt t="10128" x="5830888" y="3660775"/>
          <p14:tracePt t="10128" x="5848350" y="3643313"/>
          <p14:tracePt t="10145" x="5857875" y="3643313"/>
          <p14:tracePt t="10162" x="5857875" y="3633788"/>
          <p14:tracePt t="10178" x="5875338" y="3625850"/>
          <p14:tracePt t="10195" x="5875338" y="3616325"/>
          <p14:tracePt t="10232" x="5884863" y="3598863"/>
          <p14:tracePt t="10255" x="5884863" y="3589338"/>
          <p14:tracePt t="10271" x="5894388" y="3589338"/>
          <p14:tracePt t="10279" x="5902325" y="3581400"/>
          <p14:tracePt t="10303" x="5911850" y="3571875"/>
          <p14:tracePt t="10312" x="5911850" y="3562350"/>
          <p14:tracePt t="10313" x="5929313" y="3554413"/>
          <p14:tracePt t="10329" x="5938838" y="3544888"/>
          <p14:tracePt t="10346" x="5956300" y="3517900"/>
          <p14:tracePt t="10362" x="5965825" y="3509963"/>
          <p14:tracePt t="10379" x="5983288" y="3490913"/>
          <p14:tracePt t="10396" x="6000750" y="3473450"/>
          <p14:tracePt t="10412" x="6018213" y="3455988"/>
          <p14:tracePt t="10429" x="6045200" y="3438525"/>
          <p14:tracePt t="10446" x="6054725" y="3429000"/>
          <p14:tracePt t="10462" x="6062663" y="3419475"/>
          <p14:tracePt t="10479" x="6081713" y="3402013"/>
          <p14:tracePt t="10496" x="6089650" y="3402013"/>
          <p14:tracePt t="10535" x="6099175" y="3394075"/>
          <p14:tracePt t="10543" x="6108700" y="3384550"/>
          <p14:tracePt t="10555" x="6116638" y="3375025"/>
          <p14:tracePt t="10583" x="6134100" y="3367088"/>
          <p14:tracePt t="10591" x="6143625" y="3357563"/>
          <p14:tracePt t="10603" x="6153150" y="3348038"/>
          <p14:tracePt t="10613" x="6161088" y="3340100"/>
          <p14:tracePt t="10630" x="6170613" y="3340100"/>
          <p14:tracePt t="10646" x="6197600" y="3313113"/>
          <p14:tracePt t="10663" x="6215063" y="3303588"/>
          <p14:tracePt t="10680" x="6242050" y="3286125"/>
          <p14:tracePt t="10696" x="6269038" y="3276600"/>
          <p14:tracePt t="10713" x="6296025" y="3259138"/>
          <p14:tracePt t="10729" x="6323013" y="3241675"/>
          <p14:tracePt t="10746" x="6340475" y="3224213"/>
          <p14:tracePt t="10763" x="6357938" y="3214688"/>
          <p14:tracePt t="10779" x="6375400" y="3197225"/>
          <p14:tracePt t="10797" x="6384925" y="3187700"/>
          <p14:tracePt t="10813" x="6402388" y="3179763"/>
          <p14:tracePt t="10847" x="6411913" y="3170238"/>
          <p14:tracePt t="10848" x="6411913" y="3160713"/>
          <p14:tracePt t="10863" x="6429375" y="3160713"/>
          <p14:tracePt t="10880" x="6446838" y="3152775"/>
          <p14:tracePt t="10897" x="6446838" y="3143250"/>
          <p14:tracePt t="10935" x="6456363" y="3143250"/>
          <p14:tracePt t="10959" x="6456363" y="3133725"/>
          <p14:tracePt t="10984" x="6465888" y="3133725"/>
          <p14:tracePt t="10992" x="6465888" y="3125788"/>
          <p14:tracePt t="10999" x="6473825" y="3125788"/>
          <p14:tracePt t="11020" x="6483350" y="3116263"/>
          <p14:tracePt t="11032" x="6491288" y="3116263"/>
          <p14:tracePt t="11327" x="6500813" y="3116263"/>
          <p14:tracePt t="11463" x="6510338" y="3116263"/>
          <p14:tracePt t="11479" x="6510338" y="3125788"/>
          <p14:tracePt t="11511" x="6518275" y="3133725"/>
          <p14:tracePt t="11536" x="6518275" y="3143250"/>
          <p14:tracePt t="11559" x="6527800" y="3152775"/>
          <p14:tracePt t="11656" x="6527800" y="3160713"/>
          <p14:tracePt t="11672" x="6527800" y="3170238"/>
          <p14:tracePt t="11751" x="6537325" y="3179763"/>
          <p14:tracePt t="11767" x="6537325" y="3187700"/>
          <p14:tracePt t="11792" x="6545263" y="3197225"/>
          <p14:tracePt t="11847" x="6554788" y="3205163"/>
          <p14:tracePt t="11855" x="6554788" y="3214688"/>
          <p14:tracePt t="11887" x="6562725" y="3232150"/>
          <p14:tracePt t="11911" x="6572250" y="3241675"/>
          <p14:tracePt t="11920" x="6572250" y="3251200"/>
          <p14:tracePt t="11928" x="6572250" y="3259138"/>
          <p14:tracePt t="11938" x="6581775" y="3259138"/>
          <p14:tracePt t="11951" x="6589713" y="3276600"/>
          <p14:tracePt t="11991" x="6599238" y="3286125"/>
          <p14:tracePt t="12007" x="6599238" y="3303588"/>
          <p14:tracePt t="12007" x="6608763" y="3303588"/>
          <p14:tracePt t="12039" x="6616700" y="3313113"/>
          <p14:tracePt t="12049" x="6616700" y="3322638"/>
          <p14:tracePt t="12054" x="6626225" y="3330575"/>
          <p14:tracePt t="12112" x="6626225" y="3340100"/>
          <p14:tracePt t="12119" x="6626225" y="3348038"/>
          <p14:tracePt t="12132" x="6634163" y="3348038"/>
          <p14:tracePt t="12150" x="6643688" y="3357563"/>
          <p14:tracePt t="12167" x="6643688" y="3367088"/>
          <p14:tracePt t="12182" x="6653213" y="3367088"/>
          <p14:tracePt t="12183" x="6653213" y="3375025"/>
          <p14:tracePt t="12199" x="6661150" y="3375025"/>
          <p14:tracePt t="12216" x="6661150" y="3384550"/>
          <p14:tracePt t="12233" x="6680200" y="3394075"/>
          <p14:tracePt t="12249" x="6680200" y="3402013"/>
          <p14:tracePt t="12266" x="6688138" y="3402013"/>
          <p14:tracePt t="12283" x="6688138" y="3411538"/>
          <p14:tracePt t="12299" x="6697663" y="3419475"/>
          <p14:tracePt t="12335" x="6705600" y="3429000"/>
          <p14:tracePt t="12351" x="6715125" y="3438525"/>
          <p14:tracePt t="12368" x="6715125" y="3446463"/>
          <p14:tracePt t="12368" x="6724650" y="3446463"/>
          <p14:tracePt t="12384" x="6724650" y="3455988"/>
          <p14:tracePt t="12399" x="6732588" y="3465513"/>
          <p14:tracePt t="12417" x="6751638" y="3473450"/>
          <p14:tracePt t="12433" x="6759575" y="3490913"/>
          <p14:tracePt t="12471" x="6769100" y="3500438"/>
          <p14:tracePt t="12503" x="6777038" y="3500438"/>
          <p14:tracePt t="12512" x="6777038" y="3509963"/>
          <p14:tracePt t="12535" x="6786563" y="3509963"/>
          <p14:tracePt t="12551" x="6786563" y="3517900"/>
          <p14:tracePt t="12560" x="6796088" y="3517900"/>
          <p14:tracePt t="12567" x="6796088" y="3527425"/>
          <p14:tracePt t="12568" x="6804025" y="3527425"/>
          <p14:tracePt t="12583" x="6813550" y="3536950"/>
          <p14:tracePt t="12600" x="6823075" y="3544888"/>
          <p14:tracePt t="12639" x="6831013" y="3544888"/>
          <p14:tracePt t="12648" x="6840538" y="3562350"/>
          <p14:tracePt t="12656" x="6848475" y="3562350"/>
          <p14:tracePt t="12696" x="6858000" y="3571875"/>
          <p14:tracePt t="12735" x="6867525" y="3581400"/>
          <p14:tracePt t="12743" x="6875463" y="3589338"/>
          <p14:tracePt t="12767" x="6884988" y="3598863"/>
          <p14:tracePt t="12791" x="6894513" y="3608388"/>
          <p14:tracePt t="12807" x="6902450" y="3616325"/>
          <p14:tracePt t="12815" x="6911975" y="3625850"/>
          <p14:tracePt t="12863" x="6919913" y="3633788"/>
          <p14:tracePt t="12872" x="6929438" y="3633788"/>
          <p14:tracePt t="12884" x="6938963" y="3643313"/>
          <p14:tracePt t="12903" x="6938963" y="3652838"/>
          <p14:tracePt t="13055" x="6946900" y="3660775"/>
          <p14:tracePt t="13584" x="6946900" y="3652838"/>
          <p14:tracePt t="13592" x="6946900" y="3633788"/>
          <p14:tracePt t="13599" x="6946900" y="3616325"/>
          <p14:tracePt t="13602" x="6938963" y="3598863"/>
          <p14:tracePt t="13619" x="6919913" y="3581400"/>
          <p14:tracePt t="13635" x="6902450" y="3554413"/>
          <p14:tracePt t="13652" x="6894513" y="3544888"/>
          <p14:tracePt t="13669" x="6884988" y="3544888"/>
          <p14:tracePt t="13686" x="6875463" y="3527425"/>
          <p14:tracePt t="13702" x="6858000" y="3509963"/>
          <p14:tracePt t="13720" x="6840538" y="3482975"/>
          <p14:tracePt t="13736" x="6823075" y="3455988"/>
          <p14:tracePt t="13752" x="6804025" y="3438525"/>
          <p14:tracePt t="13769" x="6786563" y="3411538"/>
          <p14:tracePt t="13786" x="6769100" y="3402013"/>
          <p14:tracePt t="13802" x="6759575" y="3384550"/>
          <p14:tracePt t="13819" x="6751638" y="3375025"/>
          <p14:tracePt t="13836" x="6742113" y="3375025"/>
          <p14:tracePt t="13853" x="6732588" y="3357563"/>
          <p14:tracePt t="13869" x="6715125" y="3340100"/>
          <p14:tracePt t="13886" x="6680200" y="3322638"/>
          <p14:tracePt t="13886" x="6670675" y="3313113"/>
          <p14:tracePt t="13903" x="6626225" y="3303588"/>
          <p14:tracePt t="13919" x="6608763" y="3286125"/>
          <p14:tracePt t="13936" x="6599238" y="3286125"/>
          <p14:tracePt t="13953" x="6589713" y="3276600"/>
          <p14:tracePt t="13969" x="6581775" y="3276600"/>
          <p14:tracePt t="13986" x="6572250" y="3268663"/>
          <p14:tracePt t="14003" x="6545263" y="3259138"/>
          <p14:tracePt t="14020" x="6518275" y="3232150"/>
          <p14:tracePt t="14036" x="6491288" y="3232150"/>
          <p14:tracePt t="14053" x="6491288" y="3224213"/>
          <p14:tracePt t="14135" x="6483350" y="3224213"/>
          <p14:tracePt t="14151" x="6473825" y="3224213"/>
          <p14:tracePt t="14176" x="6465888" y="3224213"/>
          <p14:tracePt t="14199" x="6456363" y="3224213"/>
          <p14:tracePt t="14215" x="6456363" y="3214688"/>
          <p14:tracePt t="14224" x="6446838" y="3214688"/>
          <p14:tracePt t="14319" x="6438900" y="3214688"/>
          <p14:tracePt t="14391" x="6429375" y="3214688"/>
          <p14:tracePt t="14407" x="6419850" y="3214688"/>
          <p14:tracePt t="14431" x="6411913" y="3214688"/>
          <p14:tracePt t="14439" x="6402388" y="3214688"/>
          <p14:tracePt t="14463" x="6394450" y="3214688"/>
          <p14:tracePt t="14480" x="6384925" y="3224213"/>
          <p14:tracePt t="14480" x="6375400" y="3232150"/>
          <p14:tracePt t="14511" x="6367463" y="3232150"/>
          <p14:tracePt t="14520" x="6367463" y="3241675"/>
          <p14:tracePt t="14537" x="6357938" y="3241675"/>
          <p14:tracePt t="14538" x="6348413" y="3241675"/>
          <p14:tracePt t="14591" x="6340475" y="3259138"/>
          <p14:tracePt t="14616" x="6330950" y="3268663"/>
          <p14:tracePt t="14623" x="6323013" y="3268663"/>
          <p14:tracePt t="14631" x="6313488" y="3268663"/>
          <p14:tracePt t="14639" x="6303963" y="3276600"/>
          <p14:tracePt t="14643" x="6296025" y="3286125"/>
          <p14:tracePt t="14654" x="6276975" y="3295650"/>
          <p14:tracePt t="14672" x="6269038" y="3303588"/>
          <p14:tracePt t="14687" x="6259513" y="3313113"/>
          <p14:tracePt t="14704" x="6251575" y="3322638"/>
          <p14:tracePt t="14721" x="6224588" y="3330575"/>
          <p14:tracePt t="14738" x="6215063" y="3340100"/>
          <p14:tracePt t="14754" x="6205538" y="3348038"/>
          <p14:tracePt t="14771" x="6188075" y="3367088"/>
          <p14:tracePt t="14788" x="6170613" y="3384550"/>
          <p14:tracePt t="14804" x="6153150" y="3402013"/>
          <p14:tracePt t="14822" x="6116638" y="3429000"/>
          <p14:tracePt t="14838" x="6072188" y="3473450"/>
          <p14:tracePt t="14855" x="6027738" y="3500438"/>
          <p14:tracePt t="14871" x="6000750" y="3527425"/>
          <p14:tracePt t="14888" x="5991225" y="3536950"/>
          <p14:tracePt t="14904" x="5973763" y="3544888"/>
          <p14:tracePt t="14921" x="5946775" y="3562350"/>
          <p14:tracePt t="14983" x="5938838" y="3562350"/>
          <p14:tracePt t="14991" x="5938838" y="3571875"/>
          <p14:tracePt t="15000" x="5929313" y="3571875"/>
          <p14:tracePt t="15246" x="5946775" y="3571875"/>
          <p14:tracePt t="15255" x="5946775" y="3562350"/>
          <p14:tracePt t="15264" x="5956300" y="3554413"/>
          <p14:tracePt t="15272" x="5965825" y="3554413"/>
          <p14:tracePt t="15272" x="5973763" y="3544888"/>
          <p14:tracePt t="15288" x="5991225" y="3536950"/>
          <p14:tracePt t="15306" x="6027738" y="3509963"/>
          <p14:tracePt t="15322" x="6062663" y="3482975"/>
          <p14:tracePt t="15338" x="6089650" y="3465513"/>
          <p14:tracePt t="15356" x="6126163" y="3446463"/>
          <p14:tracePt t="15373" x="6153150" y="3429000"/>
          <p14:tracePt t="15389" x="6180138" y="3402013"/>
          <p14:tracePt t="15405" x="6205538" y="3384550"/>
          <p14:tracePt t="15405" x="6232525" y="3375025"/>
          <p14:tracePt t="15423" x="6269038" y="3348038"/>
          <p14:tracePt t="15440" x="6303963" y="3322638"/>
          <p14:tracePt t="15456" x="6330950" y="3303588"/>
          <p14:tracePt t="15472" x="6348413" y="3295650"/>
          <p14:tracePt t="15490" x="6357938" y="3295650"/>
          <p14:tracePt t="15506" x="6367463" y="3286125"/>
          <p14:tracePt t="15523" x="6384925" y="3276600"/>
          <p14:tracePt t="15539" x="6402388" y="3259138"/>
          <p14:tracePt t="15556" x="6419850" y="3241675"/>
          <p14:tracePt t="15573" x="6446838" y="3241675"/>
          <p14:tracePt t="15589" x="6491288" y="3214688"/>
          <p14:tracePt t="15606" x="6537325" y="3197225"/>
          <p14:tracePt t="15623" x="6589713" y="3179763"/>
          <p14:tracePt t="15640" x="6608763" y="3179763"/>
          <p14:tracePt t="15656" x="6634163" y="3179763"/>
          <p14:tracePt t="15673" x="6643688" y="3170238"/>
          <p14:tracePt t="15690" x="6661150" y="3170238"/>
          <p14:tracePt t="15768" x="6670675" y="3170238"/>
          <p14:tracePt t="15799" x="6680200" y="3170238"/>
          <p14:tracePt t="15815" x="6688138" y="3170238"/>
          <p14:tracePt t="15823" x="6697663" y="3170238"/>
          <p14:tracePt t="15830" x="6715125" y="3170238"/>
          <p14:tracePt t="15840" x="6732588" y="3170238"/>
          <p14:tracePt t="15856" x="6742113" y="3170238"/>
          <p14:tracePt t="15874" x="6751638" y="3179763"/>
          <p14:tracePt t="15890" x="6751638" y="3187700"/>
          <p14:tracePt t="15943" x="6759575" y="3187700"/>
          <p14:tracePt t="15951" x="6759575" y="3197225"/>
          <p14:tracePt t="15967" x="6769100" y="3205163"/>
          <p14:tracePt t="15983" x="6769100" y="3214688"/>
          <p14:tracePt t="15999" x="6769100" y="3224213"/>
          <p14:tracePt t="16008" x="6777038" y="3224213"/>
          <p14:tracePt t="16047" x="6777038" y="3232150"/>
          <p14:tracePt t="16071" x="6777038" y="3241675"/>
          <p14:tracePt t="16081" x="6786563" y="3251200"/>
          <p14:tracePt t="16112" x="6786563" y="3259138"/>
          <p14:tracePt t="16119" x="6796088" y="3259138"/>
          <p14:tracePt t="16127" x="6796088" y="3268663"/>
          <p14:tracePt t="16135" x="6796088" y="3276600"/>
          <p14:tracePt t="16140" x="6796088" y="3286125"/>
          <p14:tracePt t="16157" x="6813550" y="3303588"/>
          <p14:tracePt t="16175" x="6813550" y="3330575"/>
          <p14:tracePt t="16175" x="6823075" y="3330575"/>
          <p14:tracePt t="16191" x="6823075" y="3357563"/>
          <p14:tracePt t="16207" x="6840538" y="3384550"/>
          <p14:tracePt t="16225" x="6840538" y="3402013"/>
          <p14:tracePt t="16241" x="6848475" y="3419475"/>
          <p14:tracePt t="16257" x="6848475" y="3429000"/>
          <p14:tracePt t="16274" x="6848475" y="3438525"/>
          <p14:tracePt t="16291" x="6858000" y="3455988"/>
          <p14:tracePt t="16308" x="6858000" y="3473450"/>
          <p14:tracePt t="16324" x="6867525" y="3482975"/>
          <p14:tracePt t="16341" x="6867525" y="3509963"/>
          <p14:tracePt t="16357" x="6867525" y="3527425"/>
          <p14:tracePt t="16375" x="6884988" y="3536950"/>
          <p14:tracePt t="16423" x="6884988" y="3544888"/>
          <p14:tracePt t="16752" x="6875463" y="3527425"/>
          <p14:tracePt t="16760" x="6858000" y="3517900"/>
          <p14:tracePt t="16760" x="6848475" y="3500438"/>
          <p14:tracePt t="16775" x="6840538" y="3500438"/>
          <p14:tracePt t="16776" x="6813550" y="3473450"/>
          <p14:tracePt t="16792" x="6777038" y="3446463"/>
          <p14:tracePt t="16808" x="6751638" y="3438525"/>
          <p14:tracePt t="16826" x="6724650" y="3429000"/>
          <p14:tracePt t="16842" x="6670675" y="3411538"/>
          <p14:tracePt t="16859" x="6616700" y="3394075"/>
          <p14:tracePt t="16876" x="6572250" y="3367088"/>
          <p14:tracePt t="16892" x="6518275" y="3348038"/>
          <p14:tracePt t="16909" x="6491288" y="3348038"/>
          <p14:tracePt t="16926" x="6473825" y="3340100"/>
          <p14:tracePt t="16968" x="6465888" y="3340100"/>
          <p14:tracePt t="16975" x="6456363" y="3340100"/>
          <p14:tracePt t="16983" x="6446838" y="3340100"/>
          <p14:tracePt t="16992" x="6429375" y="3330575"/>
          <p14:tracePt t="17009" x="6411913" y="3322638"/>
          <p14:tracePt t="17026" x="6402388" y="3322638"/>
          <p14:tracePt t="17079" x="6402388" y="3313113"/>
          <p14:tracePt t="17095" x="6394450" y="3313113"/>
          <p14:tracePt t="17111" x="6384925" y="3303588"/>
          <p14:tracePt t="17119" x="6375400" y="3295650"/>
          <p14:tracePt t="17127" x="6357938" y="3286125"/>
          <p14:tracePt t="17175" x="6348413" y="3276600"/>
          <p14:tracePt t="17207" x="6340475" y="3276600"/>
          <p14:tracePt t="17248" x="6323013" y="3268663"/>
          <p14:tracePt t="17288" x="6313488" y="3268663"/>
          <p14:tracePt t="17311" x="6303963" y="3268663"/>
          <p14:tracePt t="17319" x="6296025" y="3268663"/>
          <p14:tracePt t="17343" x="6286500" y="3276600"/>
          <p14:tracePt t="17351" x="6269038" y="3286125"/>
          <p14:tracePt t="17359" x="6259513" y="3295650"/>
          <p14:tracePt t="17376" x="6251575" y="3295650"/>
          <p14:tracePt t="17399" x="6242050" y="3303588"/>
          <p14:tracePt t="17432" x="6232525" y="3303588"/>
          <p14:tracePt t="17440" x="6224588" y="3303588"/>
          <p14:tracePt t="17448" x="6215063" y="3313113"/>
          <p14:tracePt t="17460" x="6215063" y="3322638"/>
          <p14:tracePt t="17460" x="6205538" y="3322638"/>
          <p14:tracePt t="17476" x="6188075" y="3330575"/>
          <p14:tracePt t="17494" x="6180138" y="3340100"/>
          <p14:tracePt t="17510" x="6161088" y="3348038"/>
          <p14:tracePt t="17527" x="6153150" y="3367088"/>
          <p14:tracePt t="17544" x="6134100" y="3367088"/>
          <p14:tracePt t="17560" x="6116638" y="3375025"/>
          <p14:tracePt t="17576" x="6108700" y="3384550"/>
          <p14:tracePt t="17594" x="6099175" y="3394075"/>
          <p14:tracePt t="17610" x="6081713" y="3402013"/>
          <p14:tracePt t="17627" x="6072188" y="3411538"/>
          <p14:tracePt t="17644" x="6054725" y="3429000"/>
          <p14:tracePt t="17660" x="6037263" y="3429000"/>
          <p14:tracePt t="17677" x="6018213" y="3446463"/>
          <p14:tracePt t="17694" x="6000750" y="3465513"/>
          <p14:tracePt t="17710" x="5973763" y="3490913"/>
          <p14:tracePt t="17727" x="5965825" y="3500438"/>
          <p14:tracePt t="17767" x="5956300" y="3517900"/>
          <p14:tracePt t="17775" x="5946775" y="3527425"/>
          <p14:tracePt t="17799" x="5938838" y="3536950"/>
          <p14:tracePt t="17806" x="5938838" y="3544888"/>
          <p14:tracePt t="17810" x="5938838" y="3562350"/>
          <p14:tracePt t="17828" x="5919788" y="3581400"/>
          <p14:tracePt t="17844" x="5911850" y="3598863"/>
          <p14:tracePt t="17861" x="5894388" y="3625850"/>
          <p14:tracePt t="17877" x="5867400" y="3652838"/>
          <p14:tracePt t="17894" x="5857875" y="3652838"/>
          <p14:tracePt t="17911" x="5857875" y="3670300"/>
          <p14:tracePt t="17967" x="5857875" y="3679825"/>
          <p14:tracePt t="18007" x="5857875" y="3697288"/>
          <p14:tracePt t="18039" x="5857875" y="3705225"/>
          <p14:tracePt t="18112" x="5857875" y="3714750"/>
          <p14:tracePt t="18143" x="5857875" y="3724275"/>
          <p14:tracePt t="18175" x="5857875" y="3732213"/>
          <p14:tracePt t="18263" x="5857875" y="3741738"/>
          <p14:tracePt t="18279" x="5857875" y="3751263"/>
          <p14:tracePt t="18287" x="5857875" y="3759200"/>
          <p14:tracePt t="18319" x="5857875" y="3768725"/>
          <p14:tracePt t="18359" x="5857875" y="3776663"/>
          <p14:tracePt t="18464" x="5857875" y="3786188"/>
          <p14:tracePt t="18495" x="5867400" y="3795713"/>
          <p14:tracePt t="18527" x="5867400" y="3803650"/>
          <p14:tracePt t="18583" x="5875338" y="3803650"/>
          <p14:tracePt t="18600" x="5884863" y="3813175"/>
          <p14:tracePt t="18679" x="5894388" y="3830638"/>
          <p14:tracePt t="18943" x="5894388" y="3840163"/>
          <p14:tracePt t="18952" x="5902325" y="3840163"/>
          <p14:tracePt t="18968" x="5902325" y="3848100"/>
          <p14:tracePt t="18999" x="5902325" y="3857625"/>
          <p14:tracePt t="19047" x="5911850" y="3867150"/>
          <p14:tracePt t="19119" x="5911850" y="3875088"/>
          <p14:tracePt t="19159" x="5919788" y="3875088"/>
          <p14:tracePt t="19240" x="5919788" y="3884613"/>
          <p14:tracePt t="19265" x="5919788" y="3894138"/>
          <p14:tracePt t="19288" x="5919788" y="3902075"/>
          <p14:tracePt t="19328" x="5929313" y="3919538"/>
          <p14:tracePt t="19368" x="5929313" y="3929063"/>
          <p14:tracePt t="19400" x="5929313" y="3938588"/>
          <p14:tracePt t="19416" x="5929313" y="3946525"/>
          <p14:tracePt t="19432" x="5929313" y="3956050"/>
          <p14:tracePt t="19448" x="5938838" y="3956050"/>
          <p14:tracePt t="19504" x="5938838" y="3965575"/>
          <p14:tracePt t="19536" x="5938838" y="3973513"/>
          <p14:tracePt t="19569" x="5946775" y="3983038"/>
          <p14:tracePt t="19632" x="5946775" y="3990975"/>
          <p14:tracePt t="19680" x="5946775" y="4010025"/>
          <p14:tracePt t="19737" x="5946775" y="4017963"/>
          <p14:tracePt t="19768" x="5946775" y="4037013"/>
          <p14:tracePt t="19808" x="5946775" y="4044950"/>
          <p14:tracePt t="19848" x="5946775" y="4062413"/>
          <p14:tracePt t="19896" x="5946775" y="4071938"/>
          <p14:tracePt t="19921" x="5946775" y="4081463"/>
          <p14:tracePt t="19928" x="5946775" y="4089400"/>
          <p14:tracePt t="19944" x="5946775" y="4098925"/>
          <p14:tracePt t="19976" x="5946775" y="4108450"/>
          <p14:tracePt t="19989" x="5946775" y="4116388"/>
          <p14:tracePt t="19990" x="5946775" y="4125913"/>
          <p14:tracePt t="20024" x="5946775" y="4133850"/>
          <p14:tracePt t="20030" x="5946775" y="4143375"/>
          <p14:tracePt t="20056" x="5946775" y="4160838"/>
          <p14:tracePt t="20057" x="5946775" y="4170363"/>
          <p14:tracePt t="20066" x="5946775" y="4179888"/>
          <p14:tracePt t="20083" x="5946775" y="4197350"/>
          <p14:tracePt t="20120" x="5946775" y="4214813"/>
          <p14:tracePt t="20120" x="5946775" y="4224338"/>
          <p14:tracePt t="20144" x="5946775" y="4232275"/>
          <p14:tracePt t="20161" x="5946775" y="4241800"/>
          <p14:tracePt t="20169" x="5946775" y="4251325"/>
          <p14:tracePt t="20192" x="5946775" y="4259263"/>
          <p14:tracePt t="20208" x="5946775" y="4268788"/>
          <p14:tracePt t="20232" x="5946775" y="4276725"/>
          <p14:tracePt t="20273" x="5946775" y="4286250"/>
          <p14:tracePt t="20433" x="5938838" y="4286250"/>
          <p14:tracePt t="20440" x="5938838" y="4276725"/>
          <p14:tracePt t="20442" x="5938838" y="4259263"/>
          <p14:tracePt t="20450" x="5938838" y="4251325"/>
          <p14:tracePt t="20466" x="5938838" y="4232275"/>
          <p14:tracePt t="20484" x="5938838" y="4214813"/>
          <p14:tracePt t="20500" x="5938838" y="4205288"/>
          <p14:tracePt t="20517" x="5938838" y="4179888"/>
          <p14:tracePt t="20534" x="5938838" y="4170363"/>
          <p14:tracePt t="20550" x="5938838" y="4152900"/>
          <p14:tracePt t="20567" x="5938838" y="4125913"/>
          <p14:tracePt t="20585" x="5938838" y="4116388"/>
          <p14:tracePt t="20601" x="5938838" y="4098925"/>
          <p14:tracePt t="20617" x="5938838" y="4081463"/>
          <p14:tracePt t="20634" x="5938838" y="4071938"/>
          <p14:tracePt t="20651" x="5938838" y="4054475"/>
          <p14:tracePt t="20667" x="5938838" y="4037013"/>
          <p14:tracePt t="20685" x="5938838" y="4027488"/>
          <p14:tracePt t="20720" x="5938838" y="4017963"/>
          <p14:tracePt t="20752" x="5938838" y="4010025"/>
          <p14:tracePt t="20776" x="5938838" y="4000500"/>
          <p14:tracePt t="20792" x="5938838" y="3990975"/>
          <p14:tracePt t="20800" x="5938838" y="3983038"/>
          <p14:tracePt t="20840" x="5938838" y="3973513"/>
          <p14:tracePt t="20864" x="5938838" y="3965575"/>
          <p14:tracePt t="20888" x="5938838" y="3956050"/>
          <p14:tracePt t="20901" x="5938838" y="3946525"/>
          <p14:tracePt t="20918" x="5938838" y="3938588"/>
          <p14:tracePt t="20936" x="5938838" y="3929063"/>
          <p14:tracePt t="20936" x="5938838" y="3919538"/>
          <p14:tracePt t="20951" x="5938838" y="3911600"/>
          <p14:tracePt t="20969" x="5929313" y="3902075"/>
          <p14:tracePt t="21032" x="5929313" y="3884613"/>
          <p14:tracePt t="21080" x="5929313" y="3875088"/>
          <p14:tracePt t="21160" x="5919788" y="3867150"/>
          <p14:tracePt t="21175" x="5911850" y="3857625"/>
          <p14:tracePt t="21216" x="5902325" y="3857625"/>
          <p14:tracePt t="21232" x="5894388" y="3857625"/>
          <p14:tracePt t="21256" x="5875338" y="3857625"/>
          <p14:tracePt t="21266" x="5867400" y="3857625"/>
          <p14:tracePt t="21273" x="5857875" y="3857625"/>
          <p14:tracePt t="21285" x="5848350" y="3857625"/>
          <p14:tracePt t="21285" x="5830888" y="3857625"/>
          <p14:tracePt t="21288" x="5822950" y="3857625"/>
          <p14:tracePt t="21302" x="5813425" y="3857625"/>
          <p14:tracePt t="21319" x="5803900" y="3857625"/>
          <p14:tracePt t="21352" x="5795963" y="3857625"/>
          <p14:tracePt t="21353" x="5776913" y="3857625"/>
          <p14:tracePt t="21392" x="5768975" y="3857625"/>
          <p14:tracePt t="21576" x="5768975" y="3867150"/>
          <p14:tracePt t="21616" x="5768975" y="3875088"/>
          <p14:tracePt t="21640" x="5759450" y="3884613"/>
          <p14:tracePt t="21656" x="5751513" y="3884613"/>
          <p14:tracePt t="21664" x="5751513" y="3894138"/>
          <p14:tracePt t="21675" x="5751513" y="3902075"/>
          <p14:tracePt t="21713" x="5751513" y="3911600"/>
          <p14:tracePt t="21728" x="5741988" y="3919538"/>
          <p14:tracePt t="21744" x="5741988" y="3929063"/>
          <p14:tracePt t="21760" x="5732463" y="3938588"/>
          <p14:tracePt t="21776" x="5732463" y="3946525"/>
          <p14:tracePt t="21800" x="5724525" y="3956050"/>
          <p14:tracePt t="21818" x="5724525" y="3965575"/>
          <p14:tracePt t="21836" x="5715000" y="3983038"/>
          <p14:tracePt t="21864" x="5705475" y="3990975"/>
          <p14:tracePt t="21889" x="5697538" y="3990975"/>
          <p14:tracePt t="21896" x="5697538" y="4000500"/>
          <p14:tracePt t="21920" x="5688013" y="4010025"/>
          <p14:tracePt t="21936" x="5680075" y="4017963"/>
          <p14:tracePt t="21944" x="5680075" y="4027488"/>
          <p14:tracePt t="21953" x="5670550" y="4037013"/>
          <p14:tracePt t="21970" x="5661025" y="4044950"/>
          <p14:tracePt t="21987" x="5661025" y="4062413"/>
          <p14:tracePt t="22003" x="5653088" y="4071938"/>
          <p14:tracePt t="22020" x="5634038" y="4089400"/>
          <p14:tracePt t="22037" x="5626100" y="4116388"/>
          <p14:tracePt t="22053" x="5616575" y="4125913"/>
          <p14:tracePt t="22070" x="5608638" y="4143375"/>
          <p14:tracePt t="22087" x="5599113" y="4170363"/>
          <p14:tracePt t="22103" x="5581650" y="4197350"/>
          <p14:tracePt t="22121" x="5572125" y="4214813"/>
          <p14:tracePt t="22137" x="5562600" y="4241800"/>
          <p14:tracePt t="22153" x="5554663" y="4259263"/>
          <p14:tracePt t="22171" x="5554663" y="4268788"/>
          <p14:tracePt t="22187" x="5545138" y="4295775"/>
          <p14:tracePt t="22203" x="5537200" y="4322763"/>
          <p14:tracePt t="22221" x="5527675" y="4348163"/>
          <p14:tracePt t="22237" x="5518150" y="4367213"/>
          <p14:tracePt t="22253" x="5510213" y="4384675"/>
          <p14:tracePt t="22271" x="5500688" y="4402138"/>
          <p14:tracePt t="22409" x="5500688" y="4411663"/>
          <p14:tracePt t="22456" x="5518150" y="4411663"/>
          <p14:tracePt t="22464" x="5527675" y="4402138"/>
          <p14:tracePt t="22464" x="5527675" y="4384675"/>
          <p14:tracePt t="22480" x="5527675" y="4367213"/>
          <p14:tracePt t="22488" x="5537200" y="4348163"/>
          <p14:tracePt t="22496" x="5537200" y="4322763"/>
          <p14:tracePt t="22504" x="5554663" y="4295775"/>
          <p14:tracePt t="22522" x="5562600" y="4251325"/>
          <p14:tracePt t="22538" x="5581650" y="4232275"/>
          <p14:tracePt t="22554" x="5599113" y="4187825"/>
          <p14:tracePt t="22572" x="5616575" y="4170363"/>
          <p14:tracePt t="22588" x="5626100" y="4133850"/>
          <p14:tracePt t="22604" x="5643563" y="4098925"/>
          <p14:tracePt t="22622" x="5661025" y="4071938"/>
          <p14:tracePt t="22638" x="5688013" y="4044950"/>
          <p14:tracePt t="22655" x="5688013" y="4027488"/>
          <p14:tracePt t="22672" x="5705475" y="3990975"/>
          <p14:tracePt t="22688" x="5715000" y="3973513"/>
          <p14:tracePt t="22705" x="5715000" y="3946525"/>
          <p14:tracePt t="22722" x="5724525" y="3946525"/>
          <p14:tracePt t="22738" x="5732463" y="3929063"/>
          <p14:tracePt t="22755" x="5741988" y="3911600"/>
          <p14:tracePt t="22772" x="5751513" y="3911600"/>
          <p14:tracePt t="22788" x="5751513" y="3894138"/>
          <p14:tracePt t="22805" x="5759450" y="3884613"/>
          <p14:tracePt t="22822" x="5768975" y="3875088"/>
          <p14:tracePt t="22856" x="5776913" y="3867150"/>
          <p14:tracePt t="22857" x="5776913" y="3857625"/>
          <p14:tracePt t="22904" x="5786438" y="3848100"/>
          <p14:tracePt t="22920" x="5795963" y="3840163"/>
          <p14:tracePt t="22936" x="5803900" y="3830638"/>
          <p14:tracePt t="23096" x="5813425" y="3830638"/>
          <p14:tracePt t="23104" x="5822950" y="3830638"/>
          <p14:tracePt t="23112" x="5830888" y="3840163"/>
          <p14:tracePt t="23128" x="5840413" y="3848100"/>
          <p14:tracePt t="23144" x="5848350" y="3857625"/>
          <p14:tracePt t="23149" x="5857875" y="3867150"/>
          <p14:tracePt t="23156" x="5857875" y="3875088"/>
          <p14:tracePt t="23172" x="5867400" y="3894138"/>
          <p14:tracePt t="23189" x="5875338" y="3894138"/>
          <p14:tracePt t="23206" x="5884863" y="3902075"/>
          <p14:tracePt t="23222" x="5884863" y="3919538"/>
          <p14:tracePt t="23239" x="5894388" y="3929063"/>
          <p14:tracePt t="23257" x="5894388" y="3938588"/>
          <p14:tracePt t="23273" x="5902325" y="3938588"/>
          <p14:tracePt t="23289" x="5902325" y="3946525"/>
          <p14:tracePt t="23306" x="5902325" y="3956050"/>
          <p14:tracePt t="23323" x="5911850" y="3965575"/>
          <p14:tracePt t="23339" x="5911850" y="3973513"/>
          <p14:tracePt t="23357" x="5911850" y="3990975"/>
          <p14:tracePt t="23416" x="5911850" y="4000500"/>
          <p14:tracePt t="23432" x="5911850" y="4010025"/>
          <p14:tracePt t="23455" x="5911850" y="4017963"/>
          <p14:tracePt t="23488" x="5911850" y="4027488"/>
          <p14:tracePt t="23504" x="5911850" y="4037013"/>
          <p14:tracePt t="23528" x="5911850" y="4054475"/>
          <p14:tracePt t="23545" x="5911850" y="4062413"/>
          <p14:tracePt t="23545" x="5911850" y="4071938"/>
          <p14:tracePt t="23576" x="5911850" y="4081463"/>
          <p14:tracePt t="23600" x="5911850" y="4089400"/>
          <p14:tracePt t="23616" x="5911850" y="4098925"/>
          <p14:tracePt t="23624" x="5911850" y="4108450"/>
          <p14:tracePt t="23648" x="5911850" y="4116388"/>
          <p14:tracePt t="23697" x="5911850" y="4125913"/>
          <p14:tracePt t="23712" x="5911850" y="4133850"/>
          <p14:tracePt t="23736" x="5911850" y="4143375"/>
          <p14:tracePt t="23768" x="5911850" y="4152900"/>
          <p14:tracePt t="24690" x="5911850" y="4125913"/>
          <p14:tracePt t="24704" x="5911850" y="4108450"/>
          <p14:tracePt t="24712" x="5911850" y="4089400"/>
          <p14:tracePt t="24728" x="5911850" y="4071938"/>
          <p14:tracePt t="24736" x="5911850" y="4062413"/>
          <p14:tracePt t="24736" x="5911850" y="4054475"/>
          <p14:tracePt t="24744" x="5911850" y="4044950"/>
          <p14:tracePt t="24759" x="5911850" y="4027488"/>
          <p14:tracePt t="24776" x="5911850" y="4010025"/>
          <p14:tracePt t="24832" x="5911850" y="4000500"/>
          <p14:tracePt t="24840" x="5911850" y="3990975"/>
          <p14:tracePt t="24841" x="5911850" y="3983038"/>
          <p14:tracePt t="24859" x="5911850" y="3965575"/>
          <p14:tracePt t="24876" x="5911850" y="3956050"/>
          <p14:tracePt t="24892" x="5911850" y="3946525"/>
          <p14:tracePt t="24928" x="5911850" y="3938588"/>
          <p14:tracePt t="24944" x="5911850" y="3929063"/>
          <p14:tracePt t="24968" x="5911850" y="3919538"/>
          <p14:tracePt t="24984" x="5911850" y="3911600"/>
          <p14:tracePt t="25000" x="5911850" y="3902075"/>
          <p14:tracePt t="25010" x="5911850" y="3894138"/>
          <p14:tracePt t="25026" x="5911850" y="3884613"/>
          <p14:tracePt t="25128" x="5919788" y="3884613"/>
          <p14:tracePt t="25200" x="5929313" y="3884613"/>
          <p14:tracePt t="25224" x="5929313" y="3894138"/>
          <p14:tracePt t="25227" x="5929313" y="3902075"/>
          <p14:tracePt t="25248" x="5929313" y="3911600"/>
          <p14:tracePt t="25260" x="5929313" y="3919538"/>
          <p14:tracePt t="25260" x="5929313" y="3929063"/>
          <p14:tracePt t="25277" x="5938838" y="3938588"/>
          <p14:tracePt t="25293" x="5938838" y="3946525"/>
          <p14:tracePt t="25310" x="5938838" y="3956050"/>
          <p14:tracePt t="25327" x="5938838" y="3973513"/>
          <p14:tracePt t="25343" x="5938838" y="3983038"/>
          <p14:tracePt t="25361" x="5938838" y="3990975"/>
          <p14:tracePt t="25377" x="5938838" y="4000500"/>
          <p14:tracePt t="25393" x="5938838" y="4010025"/>
          <p14:tracePt t="25411" x="5938838" y="4027488"/>
          <p14:tracePt t="25448" x="5938838" y="4037013"/>
          <p14:tracePt t="25472" x="5938838" y="4054475"/>
          <p14:tracePt t="25488" x="5938838" y="4062413"/>
          <p14:tracePt t="25513" x="5938838" y="4071938"/>
          <p14:tracePt t="25528" x="5938838" y="4081463"/>
          <p14:tracePt t="25536" x="5938838" y="4089400"/>
          <p14:tracePt t="25568" x="5938838" y="4098925"/>
          <p14:tracePt t="25576" x="5938838" y="4108450"/>
          <p14:tracePt t="25592" x="5938838" y="4116388"/>
          <p14:tracePt t="25616" x="5938838" y="4125913"/>
          <p14:tracePt t="25624" x="5938838" y="4133850"/>
          <p14:tracePt t="25656" x="5938838" y="4143375"/>
          <p14:tracePt t="25673" x="5938838" y="4152900"/>
          <p14:tracePt t="25688" x="5938838" y="4160838"/>
          <p14:tracePt t="25728" x="5938838" y="4170363"/>
          <p14:tracePt t="25744" x="5938838" y="4179888"/>
          <p14:tracePt t="25768" x="5938838" y="4187825"/>
          <p14:tracePt t="25784" x="5938838" y="4197350"/>
          <p14:tracePt t="25816" x="5929313" y="4205288"/>
          <p14:tracePt t="25816" x="5929313" y="4214813"/>
          <p14:tracePt t="25842" x="5929313" y="4224338"/>
          <p14:tracePt t="25921" x="5929313" y="4232275"/>
          <p14:tracePt t="25929" x="5919788" y="4241800"/>
          <p14:tracePt t="26032" x="5919788" y="4251325"/>
          <p14:tracePt t="26064" x="5919788" y="4259263"/>
          <p14:tracePt t="26104" x="5919788" y="4268788"/>
          <p14:tracePt t="26120" x="5911850" y="4276725"/>
          <p14:tracePt t="26224" x="5911850" y="4286250"/>
          <p14:tracePt t="26368" x="5911850" y="4295775"/>
          <p14:tracePt t="26400" x="5911850" y="4303713"/>
          <p14:tracePt t="26418" x="5911850" y="4313238"/>
          <p14:tracePt t="26688" x="5911850" y="4322763"/>
          <p14:tracePt t="26704" x="5911850" y="4330700"/>
          <p14:tracePt t="26713" x="5911850" y="4340225"/>
          <p14:tracePt t="26713" x="5902325" y="4357688"/>
          <p14:tracePt t="26904" x="5902325" y="4367213"/>
          <p14:tracePt t="26944" x="5902325" y="4375150"/>
          <p14:tracePt t="26961" x="5894388" y="4375150"/>
          <p14:tracePt t="26976" x="5894388" y="4384675"/>
          <p14:tracePt t="26984" x="5894388" y="4394200"/>
          <p14:tracePt t="26984" x="5894388" y="4402138"/>
          <p14:tracePt t="27024" x="5894388" y="4411663"/>
          <p14:tracePt t="27035" x="5884863" y="4411663"/>
          <p14:tracePt t="27035" x="5884863" y="4419600"/>
          <p14:tracePt t="27072" x="5884863" y="4429125"/>
          <p14:tracePt t="27112" x="5884863" y="4438650"/>
          <p14:tracePt t="27136" x="5884863" y="4446588"/>
          <p14:tracePt t="27184" x="5875338" y="4456113"/>
          <p14:tracePt t="27792" x="5875338" y="4465638"/>
          <p14:tracePt t="27928" x="5884863" y="4456113"/>
          <p14:tracePt t="28033" x="5884863" y="4446588"/>
          <p14:tracePt t="28048" x="5894388" y="4438650"/>
          <p14:tracePt t="28064" x="5894388" y="4429125"/>
          <p14:tracePt t="28104" x="5902325" y="4419600"/>
          <p14:tracePt t="28112" x="5902325" y="4411663"/>
          <p14:tracePt t="28144" x="5902325" y="4402138"/>
          <p14:tracePt t="28144" x="5902325" y="4394200"/>
          <p14:tracePt t="28168" x="5902325" y="4384675"/>
          <p14:tracePt t="28224" x="5902325" y="4375150"/>
          <p14:tracePt t="28288" x="5902325" y="4357688"/>
          <p14:tracePt t="28304" x="5902325" y="4348163"/>
          <p14:tracePt t="28328" x="5902325" y="4330700"/>
          <p14:tracePt t="28376" x="5902325" y="4322763"/>
          <p14:tracePt t="28400" x="5902325" y="4303713"/>
          <p14:tracePt t="28424" x="5902325" y="4295775"/>
          <p14:tracePt t="28440" x="5902325" y="4286250"/>
          <p14:tracePt t="28449" x="5902325" y="4276725"/>
          <p14:tracePt t="28450" x="5902325" y="4268788"/>
          <p14:tracePt t="28488" x="5902325" y="4259263"/>
          <p14:tracePt t="28504" x="5902325" y="4251325"/>
          <p14:tracePt t="28528" x="5902325" y="4241800"/>
          <p14:tracePt t="28536" x="5902325" y="4232275"/>
          <p14:tracePt t="28552" x="5902325" y="4224338"/>
          <p14:tracePt t="28584" x="5902325" y="4214813"/>
          <p14:tracePt t="28600" x="5902325" y="4205288"/>
          <p14:tracePt t="28615" x="5902325" y="4197350"/>
          <p14:tracePt t="28657" x="5902325" y="4187825"/>
          <p14:tracePt t="28680" x="5902325" y="4179888"/>
          <p14:tracePt t="28711" x="5902325" y="4170363"/>
          <p14:tracePt t="28736" x="5902325" y="4160838"/>
          <p14:tracePt t="28752" x="5902325" y="4152900"/>
          <p14:tracePt t="28757" x="5902325" y="4143375"/>
          <p14:tracePt t="28785" x="5902325" y="4133850"/>
          <p14:tracePt t="28785" x="5902325" y="4125913"/>
          <p14:tracePt t="28800" x="5902325" y="4116388"/>
          <p14:tracePt t="28817" x="5902325" y="4108450"/>
          <p14:tracePt t="28834" x="5902325" y="4098925"/>
          <p14:tracePt t="28872" x="5902325" y="4089400"/>
          <p14:tracePt t="28884" x="5902325" y="4081463"/>
          <p14:tracePt t="28885" x="5902325" y="4071938"/>
          <p14:tracePt t="28900" x="5902325" y="4062413"/>
          <p14:tracePt t="28944" x="5902325" y="4044950"/>
          <p14:tracePt t="28960" x="5911850" y="4037013"/>
          <p14:tracePt t="28984" x="5911850" y="4027488"/>
          <p14:tracePt t="29000" x="5911850" y="4017963"/>
          <p14:tracePt t="29456" x="5911850" y="4027488"/>
          <p14:tracePt t="29464" x="5911850" y="4037013"/>
          <p14:tracePt t="29504" x="5911850" y="4044950"/>
          <p14:tracePt t="29520" x="5911850" y="4054475"/>
          <p14:tracePt t="29592" x="5911850" y="4062413"/>
          <p14:tracePt t="29616" x="5911850" y="4071938"/>
          <p14:tracePt t="29640" x="5911850" y="4081463"/>
          <p14:tracePt t="29664" x="5911850" y="4089400"/>
          <p14:tracePt t="29680" x="5911850" y="4098925"/>
          <p14:tracePt t="29696" x="5911850" y="4108450"/>
          <p14:tracePt t="29728" x="5911850" y="4116388"/>
          <p14:tracePt t="29768" x="5911850" y="4133850"/>
          <p14:tracePt t="29792" x="5911850" y="4143375"/>
          <p14:tracePt t="29824" x="5911850" y="4160838"/>
          <p14:tracePt t="29848" x="5911850" y="4170363"/>
          <p14:tracePt t="29896" x="5911850" y="4179888"/>
          <p14:tracePt t="29912" x="5911850" y="4187825"/>
          <p14:tracePt t="29920" x="5911850" y="4197350"/>
          <p14:tracePt t="29952" x="5911850" y="4205288"/>
          <p14:tracePt t="29960" x="5911850" y="4214813"/>
          <p14:tracePt t="29976" x="5911850" y="4224338"/>
          <p14:tracePt t="30024" x="5911850" y="4232275"/>
          <p14:tracePt t="30039" x="5911850" y="4241800"/>
          <p14:tracePt t="30232" x="5911850" y="4251325"/>
          <p14:tracePt t="30280" x="5902325" y="4251325"/>
          <p14:tracePt t="30288" x="5902325" y="4241800"/>
          <p14:tracePt t="30304" x="5902325" y="4224338"/>
          <p14:tracePt t="30319" x="5902325" y="4214813"/>
          <p14:tracePt t="30336" x="5902325" y="4197350"/>
          <p14:tracePt t="30352" x="5902325" y="4187825"/>
          <p14:tracePt t="30367" x="5902325" y="4170363"/>
          <p14:tracePt t="30372" x="5902325" y="4160838"/>
          <p14:tracePt t="30392" x="5902325" y="4143375"/>
          <p14:tracePt t="30408" x="5902325" y="4133850"/>
          <p14:tracePt t="30432" x="5902325" y="4125913"/>
          <p14:tracePt t="30445" x="5902325" y="4116388"/>
          <p14:tracePt t="30456" x="5902325" y="4108450"/>
          <p14:tracePt t="30472" x="5902325" y="4098925"/>
          <p14:tracePt t="30473" x="5902325" y="4089400"/>
          <p14:tracePt t="30487" x="5902325" y="4081463"/>
          <p14:tracePt t="30504" x="5902325" y="4062413"/>
          <p14:tracePt t="30521" x="5902325" y="4054475"/>
          <p14:tracePt t="30537" x="5902325" y="4037013"/>
          <p14:tracePt t="30554" x="5902325" y="4017963"/>
          <p14:tracePt t="30570" x="5902325" y="4000500"/>
          <p14:tracePt t="30587" x="5902325" y="3990975"/>
          <p14:tracePt t="30604" x="5902325" y="3973513"/>
          <p14:tracePt t="30621" x="5902325" y="3956050"/>
          <p14:tracePt t="30638" x="5902325" y="3938588"/>
          <p14:tracePt t="30654" x="5894388" y="3919538"/>
          <p14:tracePt t="30670" x="5894388" y="3894138"/>
          <p14:tracePt t="30688" x="5894388" y="3884613"/>
          <p14:tracePt t="30704" x="5884863" y="3884613"/>
          <p14:tracePt t="30720" x="5884863" y="3867150"/>
          <p14:tracePt t="30738" x="5875338" y="3867150"/>
          <p14:tracePt t="30754" x="5867400" y="3857625"/>
          <p14:tracePt t="30771" x="5857875" y="3848100"/>
          <p14:tracePt t="30788" x="5840413" y="3840163"/>
          <p14:tracePt t="30804" x="5822950" y="3840163"/>
          <p14:tracePt t="30821" x="5795963" y="3830638"/>
          <p14:tracePt t="30838" x="5768975" y="3813175"/>
          <p14:tracePt t="30854" x="5759450" y="3813175"/>
          <p14:tracePt t="30871" x="5741988" y="3813175"/>
          <p14:tracePt t="30889" x="5732463" y="3813175"/>
          <p14:tracePt t="30928" x="5724525" y="3813175"/>
          <p14:tracePt t="30945" x="5705475" y="3813175"/>
          <p14:tracePt t="31064" x="5705475" y="3822700"/>
          <p14:tracePt t="31080" x="5697538" y="3822700"/>
          <p14:tracePt t="31095" x="5697538" y="3830638"/>
          <p14:tracePt t="31112" x="5688013" y="3830638"/>
          <p14:tracePt t="31128" x="5688013" y="3840163"/>
          <p14:tracePt t="31176" x="5680075" y="3840163"/>
          <p14:tracePt t="31200" x="5680075" y="3848100"/>
          <p14:tracePt t="31208" x="5680075" y="3857625"/>
          <p14:tracePt t="31228" x="5670550" y="3867150"/>
          <p14:tracePt t="31280" x="5670550" y="3884613"/>
          <p14:tracePt t="31296" x="5653088" y="3894138"/>
          <p14:tracePt t="31320" x="5653088" y="3902075"/>
          <p14:tracePt t="31328" x="5643563" y="3911600"/>
          <p14:tracePt t="31360" x="5643563" y="3919538"/>
          <p14:tracePt t="31376" x="5643563" y="3929063"/>
          <p14:tracePt t="31384" x="5643563" y="3938588"/>
          <p14:tracePt t="31408" x="5643563" y="3946525"/>
          <p14:tracePt t="31432" x="5634038" y="3965575"/>
          <p14:tracePt t="31464" x="5634038" y="3973513"/>
          <p14:tracePt t="31480" x="5634038" y="3983038"/>
          <p14:tracePt t="31495" x="5626100" y="3990975"/>
          <p14:tracePt t="31495" x="5616575" y="4000500"/>
          <p14:tracePt t="31506" x="5616575" y="4010025"/>
          <p14:tracePt t="31523" x="5608638" y="4017963"/>
          <p14:tracePt t="31539" x="5599113" y="4037013"/>
          <p14:tracePt t="31688" x="5599113" y="4044950"/>
          <p14:tracePt t="31744" x="5599113" y="4054475"/>
          <p14:tracePt t="31768" x="5589588" y="4062413"/>
          <p14:tracePt t="31792" x="5589588" y="4071938"/>
          <p14:tracePt t="31823" x="5589588" y="4081463"/>
          <p14:tracePt t="31856" x="5589588" y="4089400"/>
          <p14:tracePt t="31880" x="5589588" y="4098925"/>
          <p14:tracePt t="31904" x="5581650" y="4098925"/>
          <p14:tracePt t="32032" x="5581650" y="4108450"/>
          <p14:tracePt t="32120" x="5581650" y="4116388"/>
          <p14:tracePt t="32136" x="5572125" y="4125913"/>
          <p14:tracePt t="32200" x="5572125" y="4133850"/>
          <p14:tracePt t="32215" x="5562600" y="4133850"/>
          <p14:tracePt t="32240" x="5562600" y="4143375"/>
          <p14:tracePt t="32296" x="5562600" y="4152900"/>
          <p14:tracePt t="32456" x="5562600" y="4160838"/>
          <p14:tracePt t="32472" x="5562600" y="4170363"/>
          <p14:tracePt t="32576" x="5562600" y="4179888"/>
          <p14:tracePt t="32592" x="5554663" y="4187825"/>
          <p14:tracePt t="32640" x="5545138" y="4205288"/>
          <p14:tracePt t="32680" x="5545138" y="4214813"/>
          <p14:tracePt t="32685" x="5537200" y="4224338"/>
          <p14:tracePt t="32712" x="5537200" y="4232275"/>
          <p14:tracePt t="32734" x="5537200" y="4241800"/>
          <p14:tracePt t="32784" x="5527675" y="4251325"/>
          <p14:tracePt t="32816" x="5527675" y="4259263"/>
          <p14:tracePt t="32832" x="5527675" y="4268788"/>
          <p14:tracePt t="32840" x="5518150" y="4276725"/>
          <p14:tracePt t="32848" x="5510213" y="4286250"/>
          <p14:tracePt t="32888" x="5510213" y="4295775"/>
          <p14:tracePt t="32912" x="5500688" y="4303713"/>
          <p14:tracePt t="32920" x="5500688" y="4313238"/>
          <p14:tracePt t="32952" x="5500688" y="4322763"/>
          <p14:tracePt t="32968" x="5491163" y="4340225"/>
          <p14:tracePt t="33000" x="5483225" y="4348163"/>
          <p14:tracePt t="33040" x="5473700" y="4348163"/>
          <p14:tracePt t="33072" x="5473700" y="4357688"/>
          <p14:tracePt t="33088" x="5473700" y="4367213"/>
          <p14:tracePt t="33104" x="5473700" y="4375150"/>
          <p14:tracePt t="33160" x="5473700" y="4394200"/>
          <p14:tracePt t="33192" x="5465763" y="4402138"/>
          <p14:tracePt t="33264" x="5465763" y="4411663"/>
          <p14:tracePt t="33273" x="5465763" y="4419600"/>
          <p14:tracePt t="33276" x="5456238" y="4429125"/>
          <p14:tracePt t="33336" x="5456238" y="4438650"/>
          <p14:tracePt t="33360" x="5456238" y="4446588"/>
          <p14:tracePt t="33384" x="5456238" y="4456113"/>
          <p14:tracePt t="33424" x="5446713" y="4465638"/>
          <p14:tracePt t="33432" x="5446713" y="4473575"/>
          <p14:tracePt t="33504" x="5446713" y="4483100"/>
          <p14:tracePt t="33512" x="5438775" y="4491038"/>
          <p14:tracePt t="33576" x="5438775" y="4500563"/>
          <p14:tracePt t="33632" x="5438775" y="4510088"/>
          <p14:tracePt t="33640" x="5429250" y="4510088"/>
          <p14:tracePt t="33672" x="5429250" y="4518025"/>
          <p14:tracePt t="33720" x="5429250" y="4527550"/>
          <p14:tracePt t="33760" x="5419725" y="4527550"/>
          <p14:tracePt t="33799" x="5419725" y="4537075"/>
          <p14:tracePt t="33811" x="5411788" y="4537075"/>
          <p14:tracePt t="33888" x="5411788" y="4545013"/>
          <p14:tracePt t="33952" x="5411788" y="4554538"/>
          <p14:tracePt t="34056" x="5402263" y="4562475"/>
          <p14:tracePt t="34184" x="5402263" y="4572000"/>
          <p14:tracePt t="34208" x="5394325" y="4572000"/>
          <p14:tracePt t="34232" x="5394325" y="4581525"/>
          <p14:tracePt t="34304" x="5384800" y="4589463"/>
          <p14:tracePt t="34424" x="5375275" y="4598988"/>
          <p14:tracePt t="34439" x="5375275" y="4608513"/>
          <p14:tracePt t="34457" x="5367338" y="4616450"/>
          <p14:tracePt t="34472" x="5367338" y="4625975"/>
          <p14:tracePt t="34495" x="5367338" y="4633913"/>
          <p14:tracePt t="34520" x="5357813" y="4633913"/>
          <p14:tracePt t="34608" x="5348288" y="4643438"/>
          <p14:tracePt t="35328" x="5340350" y="4643438"/>
          <p14:tracePt t="35416" x="5340350" y="4652963"/>
          <p14:tracePt t="35535" x="5340350" y="4660900"/>
          <p14:tracePt t="35688" x="5330825" y="4660900"/>
          <p14:tracePt t="39479" x="5330825" y="4670425"/>
          <p14:tracePt t="39703" x="5340350" y="4679950"/>
          <p14:tracePt t="39727" x="5340350" y="4687888"/>
          <p14:tracePt t="43007" x="5348288" y="4697413"/>
          <p14:tracePt t="43758" x="5348288" y="4714875"/>
          <p14:tracePt t="43775" x="5348288" y="4732338"/>
          <p14:tracePt t="43787" x="5348288" y="4741863"/>
          <p14:tracePt t="43799" x="5348288" y="4751388"/>
          <p14:tracePt t="43831" x="5348288" y="4759325"/>
          <p14:tracePt t="43855" x="5348288" y="4768850"/>
          <p14:tracePt t="43950" x="5348288" y="4776788"/>
          <p14:tracePt t="43991" x="5330825" y="4795838"/>
          <p14:tracePt t="44039" x="5322888" y="4803775"/>
          <p14:tracePt t="44070" x="5313363" y="4803775"/>
          <p14:tracePt t="44087" x="5313363" y="4813300"/>
          <p14:tracePt t="44098" x="5303838" y="4822825"/>
          <p14:tracePt t="44127" x="5303838" y="4830763"/>
          <p14:tracePt t="44135" x="5303838" y="4840288"/>
          <p14:tracePt t="44147" x="5303838" y="4848225"/>
          <p14:tracePt t="44151" x="5295900" y="4848225"/>
          <p14:tracePt t="44164" x="5286375" y="4867275"/>
          <p14:tracePt t="44181" x="5276850" y="4884738"/>
          <p14:tracePt t="44197" x="5276850" y="4894263"/>
          <p14:tracePt t="44214" x="5268913" y="4894263"/>
          <p14:tracePt t="44255" x="5268913" y="4902200"/>
          <p14:tracePt t="44278" x="5268913" y="4911725"/>
          <p14:tracePt t="44319" x="5268913" y="4919663"/>
          <p14:tracePt t="44351" x="5268913" y="4929188"/>
          <p14:tracePt t="44374" x="5268913" y="4938713"/>
          <p14:tracePt t="44423" x="5268913" y="4946650"/>
          <p14:tracePt t="44430" x="5276850" y="4946650"/>
          <p14:tracePt t="44495" x="5276850" y="4956175"/>
          <p14:tracePt t="44521" x="5276850" y="4973638"/>
          <p14:tracePt t="44543" x="5286375" y="4983163"/>
          <p14:tracePt t="44566" x="5286375" y="4991100"/>
          <p14:tracePt t="44575" x="5286375" y="5000625"/>
          <p14:tracePt t="44586" x="5286375" y="5010150"/>
          <p14:tracePt t="44598" x="5286375" y="5018088"/>
          <p14:tracePt t="44614" x="5286375" y="5027613"/>
          <p14:tracePt t="44632" x="5286375" y="5037138"/>
          <p14:tracePt t="44687" x="5286375" y="5045075"/>
          <p14:tracePt t="44695" x="5286375" y="5054600"/>
          <p14:tracePt t="44711" x="5286375" y="5062538"/>
          <p14:tracePt t="44727" x="5286375" y="5072063"/>
          <p14:tracePt t="44738" x="5286375" y="5081588"/>
          <p14:tracePt t="44758" x="5286375" y="5089525"/>
          <p14:tracePt t="44767" x="5286375" y="5099050"/>
          <p14:tracePt t="44775" x="5286375" y="5108575"/>
          <p14:tracePt t="44782" x="5286375" y="5116513"/>
          <p14:tracePt t="44798" x="5295900" y="5126038"/>
          <p14:tracePt t="44815" x="5295900" y="5133975"/>
          <p14:tracePt t="44832" x="5295900" y="5160963"/>
          <p14:tracePt t="44848" x="5295900" y="5180013"/>
          <p14:tracePt t="44866" x="5295900" y="5187950"/>
          <p14:tracePt t="44882" x="5295900" y="5214938"/>
          <p14:tracePt t="44898" x="5295900" y="5224463"/>
          <p14:tracePt t="44915" x="5295900" y="5241925"/>
          <p14:tracePt t="44932" x="5295900" y="5251450"/>
          <p14:tracePt t="44966" x="5295900" y="5259388"/>
          <p14:tracePt t="44991" x="5286375" y="5276850"/>
          <p14:tracePt t="45023" x="5286375" y="5295900"/>
          <p14:tracePt t="45055" x="5286375" y="5303838"/>
          <p14:tracePt t="45103" x="5286375" y="5313363"/>
          <p14:tracePt t="45120" x="5286375" y="5322888"/>
          <p14:tracePt t="45135" x="5286375" y="5330825"/>
          <p14:tracePt t="45151" x="5286375" y="5340350"/>
          <p14:tracePt t="45159" x="5286375" y="5348288"/>
          <p14:tracePt t="45183" x="5286375" y="5357813"/>
          <p14:tracePt t="45199" x="5286375" y="5367338"/>
          <p14:tracePt t="45223" x="5286375" y="5375275"/>
          <p14:tracePt t="45271" x="5286375" y="5384800"/>
          <p14:tracePt t="45311" x="5286375" y="5394325"/>
          <p14:tracePt t="45918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5038"/>
            <a:ext cx="7772400" cy="4103687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ES" sz="7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 I E M B R O</a:t>
            </a:r>
            <a:br>
              <a:rPr lang="es-ES" altLang="es-ES" sz="7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ES" altLang="es-ES" sz="7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 N F E R I O R</a:t>
            </a:r>
            <a:br>
              <a:rPr lang="es-ES" altLang="es-ES" sz="7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ES" altLang="es-ES" sz="7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s-ES" altLang="es-ES" sz="7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ES" altLang="es-ES" sz="3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irrigación e inervación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s-E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255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8"/>
    </mc:Choice>
    <mc:Fallback>
      <p:transition spd="slow" advTm="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76" x="6670675" y="4803775"/>
          <p14:tracePt t="5262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435600" y="304800"/>
            <a:ext cx="3384550" cy="1216025"/>
          </a:xfrm>
        </p:spPr>
        <p:txBody>
          <a:bodyPr/>
          <a:lstStyle/>
          <a:p>
            <a:pPr eaLnBrk="1" hangingPunct="1"/>
            <a:r>
              <a:rPr lang="es-ES" altLang="es-ES" sz="3400" b="1" smtClean="0"/>
              <a:t>INERVACION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981200"/>
            <a:ext cx="4572000" cy="4114800"/>
          </a:xfrm>
        </p:spPr>
        <p:txBody>
          <a:bodyPr/>
          <a:lstStyle/>
          <a:p>
            <a:pPr eaLnBrk="1" hangingPunct="1"/>
            <a:r>
              <a:rPr lang="es-ES" altLang="es-ES" sz="2800" b="1" u="sng" smtClean="0"/>
              <a:t>Plexo lumbar (L1 – L4)</a:t>
            </a:r>
          </a:p>
          <a:p>
            <a:pPr eaLnBrk="1" hangingPunct="1"/>
            <a:r>
              <a:rPr lang="es-ES" altLang="es-ES" sz="2800" b="1" smtClean="0"/>
              <a:t>N.femoral</a:t>
            </a:r>
          </a:p>
          <a:p>
            <a:pPr eaLnBrk="1" hangingPunct="1"/>
            <a:r>
              <a:rPr lang="es-ES" altLang="es-ES" sz="2800" b="1" smtClean="0"/>
              <a:t>N.obturador</a:t>
            </a:r>
          </a:p>
          <a:p>
            <a:pPr eaLnBrk="1" hangingPunct="1"/>
            <a:endParaRPr lang="es-ES" altLang="es-ES" sz="2800" b="1" smtClean="0"/>
          </a:p>
          <a:p>
            <a:pPr eaLnBrk="1" hangingPunct="1"/>
            <a:r>
              <a:rPr lang="es-ES" altLang="es-ES" sz="2800" b="1" u="sng" smtClean="0"/>
              <a:t>Plexo sacro (Tr.LS – S4)</a:t>
            </a:r>
          </a:p>
          <a:p>
            <a:pPr eaLnBrk="1" hangingPunct="1"/>
            <a:r>
              <a:rPr lang="es-ES" altLang="es-ES" sz="2800" b="1" smtClean="0"/>
              <a:t>N. isquiático</a:t>
            </a:r>
          </a:p>
        </p:txBody>
      </p:sp>
      <p:pic>
        <p:nvPicPr>
          <p:cNvPr id="22532" name="Picture 4" descr="mi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2418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n 4" descr="medicin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91200"/>
            <a:ext cx="1458913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89"/>
    </mc:Choice>
    <mc:Fallback>
      <p:transition spd="slow" advTm="4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9" x="7251700" y="4456113"/>
          <p14:tracePt t="2211" x="7259638" y="4438650"/>
          <p14:tracePt t="2212" x="7277100" y="4419600"/>
          <p14:tracePt t="2234" x="7296150" y="4394200"/>
          <p14:tracePt t="2242" x="7323138" y="4348163"/>
          <p14:tracePt t="2242" x="7331075" y="4313238"/>
          <p14:tracePt t="2250" x="7340600" y="4286250"/>
          <p14:tracePt t="2262" x="7385050" y="4179888"/>
          <p14:tracePt t="2279" x="7439025" y="4054475"/>
          <p14:tracePt t="2296" x="7483475" y="3902075"/>
          <p14:tracePt t="2313" x="7518400" y="3768725"/>
          <p14:tracePt t="2329" x="7545388" y="3536950"/>
          <p14:tracePt t="2346" x="7545388" y="3402013"/>
          <p14:tracePt t="2363" x="7545388" y="3295650"/>
          <p14:tracePt t="2379" x="7545388" y="3232150"/>
          <p14:tracePt t="2396" x="7545388" y="3187700"/>
          <p14:tracePt t="2413" x="7545388" y="3152775"/>
          <p14:tracePt t="2429" x="7545388" y="3133725"/>
          <p14:tracePt t="2446" x="7545388" y="3116263"/>
          <p14:tracePt t="2462" x="7545388" y="3108325"/>
          <p14:tracePt t="2480" x="7537450" y="3081338"/>
          <p14:tracePt t="2496" x="7527925" y="3054350"/>
          <p14:tracePt t="2512" x="7483475" y="3000375"/>
          <p14:tracePt t="2530" x="7446963" y="2955925"/>
          <p14:tracePt t="2546" x="7429500" y="2894013"/>
          <p14:tracePt t="2564" x="7402513" y="2813050"/>
          <p14:tracePt t="2580" x="7367588" y="2724150"/>
          <p14:tracePt t="2596" x="7367588" y="2652713"/>
          <p14:tracePt t="2613" x="7367588" y="2589213"/>
          <p14:tracePt t="2630" x="7358063" y="2536825"/>
          <p14:tracePt t="2647" x="7348538" y="2500313"/>
          <p14:tracePt t="2663" x="7348538" y="2465388"/>
          <p14:tracePt t="2680" x="7348538" y="2438400"/>
          <p14:tracePt t="2697" x="7348538" y="2419350"/>
          <p14:tracePt t="2714" x="7348538" y="2384425"/>
          <p14:tracePt t="2730" x="7340600" y="2357438"/>
          <p14:tracePt t="2746" x="7340600" y="2347913"/>
          <p14:tracePt t="2764" x="7340600" y="2322513"/>
          <p14:tracePt t="2780" x="7331075" y="2312988"/>
          <p14:tracePt t="2796" x="7331075" y="2286000"/>
          <p14:tracePt t="2842" x="7323138" y="2276475"/>
          <p14:tracePt t="2867" x="7323138" y="2268538"/>
          <p14:tracePt t="2914" x="7313613" y="2259013"/>
          <p14:tracePt t="3218" x="7313613" y="2251075"/>
          <p14:tracePt t="3226" x="7304088" y="2241550"/>
          <p14:tracePt t="3266" x="7296150" y="2232025"/>
          <p14:tracePt t="3282" x="7286625" y="2224088"/>
          <p14:tracePt t="3306" x="7277100" y="2214563"/>
          <p14:tracePt t="3322" x="7259638" y="2205038"/>
          <p14:tracePt t="3331" x="7251700" y="2205038"/>
          <p14:tracePt t="3331" x="7224713" y="2197100"/>
          <p14:tracePt t="3348" x="7205663" y="2187575"/>
          <p14:tracePt t="3364" x="7197725" y="2179638"/>
          <p14:tracePt t="3382" x="7188200" y="2170113"/>
          <p14:tracePt t="3426" x="7180263" y="2170113"/>
          <p14:tracePt t="3435" x="7170738" y="2170113"/>
          <p14:tracePt t="3438" x="7170738" y="2160588"/>
          <p14:tracePt t="3448" x="7161213" y="2152650"/>
          <p14:tracePt t="3465" x="7143750" y="2152650"/>
          <p14:tracePt t="3481" x="7116763" y="2143125"/>
          <p14:tracePt t="3498" x="7116763" y="2133600"/>
          <p14:tracePt t="3515" x="7108825" y="2125663"/>
          <p14:tracePt t="3531" x="7089775" y="2125663"/>
          <p14:tracePt t="3586" x="7081838" y="2125663"/>
          <p14:tracePt t="3602" x="7072313" y="2116138"/>
          <p14:tracePt t="3615" x="7062788" y="2116138"/>
          <p14:tracePt t="3615" x="7037388" y="2116138"/>
          <p14:tracePt t="3632" x="7027863" y="2108200"/>
          <p14:tracePt t="3649" x="7010400" y="2098675"/>
          <p14:tracePt t="3665" x="6983413" y="2098675"/>
          <p14:tracePt t="3682" x="6956425" y="2089150"/>
          <p14:tracePt t="3699" x="6938963" y="2081213"/>
          <p14:tracePt t="3715" x="6919913" y="2071688"/>
          <p14:tracePt t="3732" x="6884988" y="2062163"/>
          <p14:tracePt t="3749" x="6867525" y="2062163"/>
          <p14:tracePt t="3766" x="6840538" y="2044700"/>
          <p14:tracePt t="3783" x="6796088" y="2027238"/>
          <p14:tracePt t="3799" x="6777038" y="2017713"/>
          <p14:tracePt t="3815" x="6751638" y="2009775"/>
          <p14:tracePt t="3832" x="6724650" y="2000250"/>
          <p14:tracePt t="3849" x="6680200" y="1982788"/>
          <p14:tracePt t="3866" x="6653213" y="1973263"/>
          <p14:tracePt t="3883" x="6616700" y="1965325"/>
          <p14:tracePt t="3900" x="6581775" y="1955800"/>
          <p14:tracePt t="3916" x="6545263" y="1946275"/>
          <p14:tracePt t="3932" x="6518275" y="1946275"/>
          <p14:tracePt t="3949" x="6491288" y="1938338"/>
          <p14:tracePt t="3966" x="6456363" y="1938338"/>
          <p14:tracePt t="3983" x="6438900" y="1919288"/>
          <p14:tracePt t="3999" x="6419850" y="1919288"/>
          <p14:tracePt t="4015" x="6402388" y="1919288"/>
          <p14:tracePt t="4033" x="6375400" y="1919288"/>
          <p14:tracePt t="4049" x="6303963" y="1919288"/>
          <p14:tracePt t="4067" x="6242050" y="1919288"/>
          <p14:tracePt t="4083" x="6197600" y="1911350"/>
          <p14:tracePt t="4099" x="6161088" y="1911350"/>
          <p14:tracePt t="4116" x="6108700" y="1901825"/>
          <p14:tracePt t="4133" x="6081713" y="1901825"/>
          <p14:tracePt t="4149" x="6054725" y="1901825"/>
          <p14:tracePt t="4166" x="6010275" y="1901825"/>
          <p14:tracePt t="4183" x="5965825" y="1901825"/>
          <p14:tracePt t="4200" x="5919788" y="1901825"/>
          <p14:tracePt t="4216" x="5884863" y="1901825"/>
          <p14:tracePt t="4233" x="5857875" y="1901825"/>
          <p14:tracePt t="4251" x="5822950" y="1901825"/>
          <p14:tracePt t="4266" x="5803900" y="1901825"/>
          <p14:tracePt t="4283" x="5768975" y="1901825"/>
          <p14:tracePt t="4300" x="5741988" y="1901825"/>
          <p14:tracePt t="4316" x="5715000" y="1901825"/>
          <p14:tracePt t="4333" x="5680075" y="1901825"/>
          <p14:tracePt t="4350" x="5661025" y="1901825"/>
          <p14:tracePt t="4367" x="5643563" y="1901825"/>
          <p14:tracePt t="4383" x="5626100" y="1901825"/>
          <p14:tracePt t="4400" x="5608638" y="1901825"/>
          <p14:tracePt t="4417" x="5562600" y="1901825"/>
          <p14:tracePt t="4435" x="5527675" y="1901825"/>
          <p14:tracePt t="4451" x="5500688" y="1901825"/>
          <p14:tracePt t="4467" x="5465763" y="1901825"/>
          <p14:tracePt t="4483" x="5429250" y="1901825"/>
          <p14:tracePt t="4501" x="5402263" y="1901825"/>
          <p14:tracePt t="4517" x="5375275" y="1901825"/>
          <p14:tracePt t="4533" x="5330825" y="1911350"/>
          <p14:tracePt t="4551" x="5303838" y="1919288"/>
          <p14:tracePt t="4567" x="5259388" y="1919288"/>
          <p14:tracePt t="4584" x="5214938" y="1928813"/>
          <p14:tracePt t="4601" x="5180013" y="1946275"/>
          <p14:tracePt t="4617" x="5126038" y="1973263"/>
          <p14:tracePt t="4634" x="5081588" y="1990725"/>
          <p14:tracePt t="4650" x="5072063" y="2000250"/>
          <p14:tracePt t="4667" x="5045075" y="2009775"/>
          <p14:tracePt t="4683" x="5045075" y="2017713"/>
          <p14:tracePt t="4701" x="5037138" y="2044700"/>
          <p14:tracePt t="4717" x="5018088" y="2054225"/>
          <p14:tracePt t="4734" x="4991100" y="2081213"/>
          <p14:tracePt t="4750" x="4983163" y="2089150"/>
          <p14:tracePt t="4768" x="4965700" y="2116138"/>
          <p14:tracePt t="4784" x="4946650" y="2143125"/>
          <p14:tracePt t="4801" x="4938713" y="2160588"/>
          <p14:tracePt t="4801" x="4938713" y="2179638"/>
          <p14:tracePt t="4819" x="4929188" y="2187575"/>
          <p14:tracePt t="4834" x="4929188" y="2205038"/>
          <p14:tracePt t="4851" x="4929188" y="2232025"/>
          <p14:tracePt t="4867" x="4929188" y="2251075"/>
          <p14:tracePt t="4885" x="4929188" y="2259013"/>
          <p14:tracePt t="4901" x="4938713" y="2286000"/>
          <p14:tracePt t="4918" x="4946650" y="2303463"/>
          <p14:tracePt t="4935" x="4965700" y="2330450"/>
          <p14:tracePt t="4951" x="4973638" y="2330450"/>
          <p14:tracePt t="4968" x="4983163" y="2357438"/>
          <p14:tracePt t="4984" x="5000625" y="2366963"/>
          <p14:tracePt t="5001" x="5018088" y="2384425"/>
          <p14:tracePt t="5018" x="5062538" y="2393950"/>
          <p14:tracePt t="5035" x="5081588" y="2411413"/>
          <p14:tracePt t="5051" x="5133975" y="2419350"/>
          <p14:tracePt t="5068" x="5170488" y="2428875"/>
          <p14:tracePt t="5085" x="5197475" y="2438400"/>
          <p14:tracePt t="5101" x="5224463" y="2446338"/>
          <p14:tracePt t="5118" x="5241925" y="2455863"/>
          <p14:tracePt t="5135" x="5268913" y="2455863"/>
          <p14:tracePt t="5152" x="5295900" y="2455863"/>
          <p14:tracePt t="5168" x="5340350" y="2473325"/>
          <p14:tracePt t="5185" x="5394325" y="2482850"/>
          <p14:tracePt t="5203" x="5419725" y="2482850"/>
          <p14:tracePt t="5218" x="5446713" y="2490788"/>
          <p14:tracePt t="5235" x="5465763" y="2500313"/>
          <p14:tracePt t="5252" x="5491163" y="2509838"/>
          <p14:tracePt t="5268" x="5527675" y="2517775"/>
          <p14:tracePt t="5285" x="5554663" y="2527300"/>
          <p14:tracePt t="5302" x="5599113" y="2527300"/>
          <p14:tracePt t="5319" x="5653088" y="2536825"/>
          <p14:tracePt t="5335" x="5688013" y="2544763"/>
          <p14:tracePt t="5352" x="5741988" y="2554288"/>
          <p14:tracePt t="5369" x="5776913" y="2554288"/>
          <p14:tracePt t="5385" x="5830888" y="2554288"/>
          <p14:tracePt t="5402" x="5857875" y="2571750"/>
          <p14:tracePt t="5419" x="5911850" y="2581275"/>
          <p14:tracePt t="5435" x="5946775" y="2589213"/>
          <p14:tracePt t="5452" x="5991225" y="2608263"/>
          <p14:tracePt t="5469" x="6037263" y="2608263"/>
          <p14:tracePt t="5486" x="6081713" y="2616200"/>
          <p14:tracePt t="5502" x="6143625" y="2625725"/>
          <p14:tracePt t="5519" x="6197600" y="2643188"/>
          <p14:tracePt t="5535" x="6259513" y="2643188"/>
          <p14:tracePt t="5552" x="6323013" y="2660650"/>
          <p14:tracePt t="5569" x="6411913" y="2687638"/>
          <p14:tracePt t="5587" x="6456363" y="2697163"/>
          <p14:tracePt t="5602" x="6500813" y="2714625"/>
          <p14:tracePt t="5619" x="6545263" y="2714625"/>
          <p14:tracePt t="5636" x="6589713" y="2724150"/>
          <p14:tracePt t="5652" x="6626225" y="2724150"/>
          <p14:tracePt t="5669" x="6661150" y="2724150"/>
          <p14:tracePt t="5686" x="6715125" y="2724150"/>
          <p14:tracePt t="5703" x="6751638" y="2724150"/>
          <p14:tracePt t="5719" x="6796088" y="2724150"/>
          <p14:tracePt t="5736" x="6840538" y="2724150"/>
          <p14:tracePt t="5753" x="6858000" y="2724150"/>
          <p14:tracePt t="5769" x="6894513" y="2724150"/>
          <p14:tracePt t="5786" x="6911975" y="2724150"/>
          <p14:tracePt t="5803" x="6946900" y="2714625"/>
          <p14:tracePt t="5820" x="6973888" y="2705100"/>
          <p14:tracePt t="5837" x="7010400" y="2687638"/>
          <p14:tracePt t="5853" x="7027863" y="2679700"/>
          <p14:tracePt t="5870" x="7062788" y="2660650"/>
          <p14:tracePt t="5887" x="7072313" y="2652713"/>
          <p14:tracePt t="5903" x="7089775" y="2633663"/>
          <p14:tracePt t="5920" x="7108825" y="2616200"/>
          <p14:tracePt t="5937" x="7116763" y="2598738"/>
          <p14:tracePt t="5953" x="7126288" y="2589213"/>
          <p14:tracePt t="5970" x="7143750" y="2571750"/>
          <p14:tracePt t="5986" x="7143750" y="2562225"/>
          <p14:tracePt t="6004" x="7161213" y="2536825"/>
          <p14:tracePt t="6020" x="7170738" y="2517775"/>
          <p14:tracePt t="6037" x="7180263" y="2490788"/>
          <p14:tracePt t="6053" x="7188200" y="2473325"/>
          <p14:tracePt t="6070" x="7197725" y="2455863"/>
          <p14:tracePt t="6105" x="7197725" y="2446338"/>
          <p14:tracePt t="6122" x="7197725" y="2438400"/>
          <p14:tracePt t="6145" x="7197725" y="2428875"/>
          <p14:tracePt t="6162" x="7197725" y="2419350"/>
          <p14:tracePt t="6170" x="7197725" y="2411413"/>
          <p14:tracePt t="6171" x="7197725" y="2401888"/>
          <p14:tracePt t="6187" x="7197725" y="2384425"/>
          <p14:tracePt t="6203" x="7197725" y="2374900"/>
          <p14:tracePt t="6221" x="7197725" y="2357438"/>
          <p14:tracePt t="6237" x="7197725" y="2347913"/>
          <p14:tracePt t="6253" x="7197725" y="2330450"/>
          <p14:tracePt t="6271" x="7197725" y="2312988"/>
          <p14:tracePt t="6287" x="7197725" y="2295525"/>
          <p14:tracePt t="6303" x="7197725" y="2268538"/>
          <p14:tracePt t="6321" x="7180263" y="2251075"/>
          <p14:tracePt t="6337" x="7170738" y="2232025"/>
          <p14:tracePt t="6354" x="7153275" y="2205038"/>
          <p14:tracePt t="6371" x="7134225" y="2205038"/>
          <p14:tracePt t="6387" x="7108825" y="2187575"/>
          <p14:tracePt t="6404" x="7081838" y="2170113"/>
          <p14:tracePt t="6421" x="7027863" y="2143125"/>
          <p14:tracePt t="6438" x="6983413" y="2108200"/>
          <p14:tracePt t="6454" x="6938963" y="2081213"/>
          <p14:tracePt t="6471" x="6894513" y="2071688"/>
          <p14:tracePt t="6488" x="6840538" y="2062163"/>
          <p14:tracePt t="6504" x="6769100" y="2036763"/>
          <p14:tracePt t="6521" x="6661150" y="2009775"/>
          <p14:tracePt t="6538" x="6572250" y="2000250"/>
          <p14:tracePt t="6554" x="6500813" y="1990725"/>
          <p14:tracePt t="6571" x="6394450" y="1965325"/>
          <p14:tracePt t="6588" x="6313488" y="1955800"/>
          <p14:tracePt t="6604" x="6205538" y="1938338"/>
          <p14:tracePt t="6621" x="6081713" y="1901825"/>
          <p14:tracePt t="6638" x="5929313" y="1884363"/>
          <p14:tracePt t="6654" x="5795963" y="1866900"/>
          <p14:tracePt t="6671" x="5688013" y="1857375"/>
          <p14:tracePt t="6688" x="5626100" y="1847850"/>
          <p14:tracePt t="6704" x="5545138" y="1847850"/>
          <p14:tracePt t="6722" x="5465763" y="1857375"/>
          <p14:tracePt t="6738" x="5402263" y="1884363"/>
          <p14:tracePt t="6754" x="5348288" y="1919288"/>
          <p14:tracePt t="6772" x="5276850" y="1946275"/>
          <p14:tracePt t="6788" x="5241925" y="1965325"/>
          <p14:tracePt t="6805" x="5205413" y="1982788"/>
          <p14:tracePt t="6821" x="5187950" y="1990725"/>
          <p14:tracePt t="6838" x="5170488" y="2009775"/>
          <p14:tracePt t="6855" x="5153025" y="2036763"/>
          <p14:tracePt t="6871" x="5143500" y="2054225"/>
          <p14:tracePt t="6889" x="5126038" y="2108200"/>
          <p14:tracePt t="6906" x="5126038" y="2133600"/>
          <p14:tracePt t="6922" x="5126038" y="2160588"/>
          <p14:tracePt t="6938" x="5126038" y="2179638"/>
          <p14:tracePt t="6955" x="5126038" y="2205038"/>
          <p14:tracePt t="6972" x="5160963" y="2251075"/>
          <p14:tracePt t="6988" x="5180013" y="2268538"/>
          <p14:tracePt t="7005" x="5232400" y="2303463"/>
          <p14:tracePt t="7022" x="5313363" y="2330450"/>
          <p14:tracePt t="7038" x="5402263" y="2366963"/>
          <p14:tracePt t="7056" x="5491163" y="2401888"/>
          <p14:tracePt t="7072" x="5572125" y="2411413"/>
          <p14:tracePt t="7088" x="5653088" y="2438400"/>
          <p14:tracePt t="7106" x="5732463" y="2455863"/>
          <p14:tracePt t="7123" x="5803900" y="2455863"/>
          <p14:tracePt t="7139" x="5867400" y="2455863"/>
          <p14:tracePt t="7155" x="5965825" y="2465388"/>
          <p14:tracePt t="7173" x="6072188" y="2465388"/>
          <p14:tracePt t="7189" x="6205538" y="2465388"/>
          <p14:tracePt t="7205" x="6303963" y="2465388"/>
          <p14:tracePt t="7223" x="6402388" y="2465388"/>
          <p14:tracePt t="7239" x="6446838" y="2465388"/>
          <p14:tracePt t="7255" x="6473825" y="2446338"/>
          <p14:tracePt t="7272" x="6483350" y="2446338"/>
          <p14:tracePt t="7289" x="6491288" y="2446338"/>
          <p14:tracePt t="7306" x="6500813" y="2465388"/>
          <p14:tracePt t="7322" x="6518275" y="2500313"/>
          <p14:tracePt t="7339" x="6554788" y="2554288"/>
          <p14:tracePt t="7356" x="6626225" y="2643188"/>
          <p14:tracePt t="7372" x="6680200" y="2741613"/>
          <p14:tracePt t="7390" x="6751638" y="2867025"/>
          <p14:tracePt t="7406" x="6804025" y="2990850"/>
          <p14:tracePt t="7423" x="6823075" y="3133725"/>
          <p14:tracePt t="7440" x="6840538" y="3313113"/>
          <p14:tracePt t="7456" x="6840538" y="3509963"/>
          <p14:tracePt t="7473" x="6848475" y="3687763"/>
          <p14:tracePt t="7491" x="6858000" y="3768725"/>
          <p14:tracePt t="7506" x="6858000" y="3795713"/>
          <p14:tracePt t="7523" x="6858000" y="3822700"/>
          <p14:tracePt t="7540" x="6858000" y="3830638"/>
          <p14:tracePt t="7556" x="6858000" y="3840163"/>
          <p14:tracePt t="7573" x="6848475" y="3840163"/>
          <p14:tracePt t="7590" x="6840538" y="3848100"/>
          <p14:tracePt t="7606" x="6840538" y="3857625"/>
          <p14:tracePt t="7643" x="6831013" y="3867150"/>
          <p14:tracePt t="7659" x="6823075" y="3875088"/>
          <p14:tracePt t="7674" x="6823075" y="3894138"/>
          <p14:tracePt t="7675" x="6813550" y="3902075"/>
          <p14:tracePt t="7692" x="6804025" y="3919538"/>
          <p14:tracePt t="7708" x="6777038" y="3946525"/>
          <p14:tracePt t="7724" x="6732588" y="3965575"/>
          <p14:tracePt t="7742" x="6688138" y="3973513"/>
          <p14:tracePt t="7758" x="6626225" y="3973513"/>
          <p14:tracePt t="7774" x="6545263" y="3990975"/>
          <p14:tracePt t="7791" x="6419850" y="4010025"/>
          <p14:tracePt t="7808" x="6330950" y="4010025"/>
          <p14:tracePt t="7825" x="6197600" y="4017963"/>
          <p14:tracePt t="7841" x="6062663" y="4017963"/>
          <p14:tracePt t="7859" x="5848350" y="4017963"/>
          <p14:tracePt t="7876" x="5724525" y="4017963"/>
          <p14:tracePt t="7891" x="5643563" y="4017963"/>
          <p14:tracePt t="7909" x="5572125" y="4017963"/>
          <p14:tracePt t="7925" x="5483225" y="4027488"/>
          <p14:tracePt t="7941" x="5411788" y="4054475"/>
          <p14:tracePt t="7959" x="5348288" y="4071938"/>
          <p14:tracePt t="7975" x="5276850" y="4089400"/>
          <p14:tracePt t="7991" x="5214938" y="4125913"/>
          <p14:tracePt t="8009" x="5160963" y="4143375"/>
          <p14:tracePt t="8025" x="5108575" y="4187825"/>
          <p14:tracePt t="8042" x="5081588" y="4205288"/>
          <p14:tracePt t="8059" x="5054600" y="4241800"/>
          <p14:tracePt t="8075" x="5045075" y="4259263"/>
          <p14:tracePt t="8091" x="5045075" y="4303713"/>
          <p14:tracePt t="8109" x="5045075" y="4348163"/>
          <p14:tracePt t="8125" x="5045075" y="4402138"/>
          <p14:tracePt t="8141" x="5081588" y="4483100"/>
          <p14:tracePt t="8159" x="5126038" y="4554538"/>
          <p14:tracePt t="8175" x="5187950" y="4633913"/>
          <p14:tracePt t="8191" x="5276850" y="4724400"/>
          <p14:tracePt t="8209" x="5367338" y="4795838"/>
          <p14:tracePt t="8225" x="5500688" y="4857750"/>
          <p14:tracePt t="8242" x="5732463" y="4919663"/>
          <p14:tracePt t="8260" x="5902325" y="4946650"/>
          <p14:tracePt t="8276" x="6062663" y="4946650"/>
          <p14:tracePt t="8292" x="6232525" y="4946650"/>
          <p14:tracePt t="8309" x="6367463" y="4946650"/>
          <p14:tracePt t="8326" x="6456363" y="4919663"/>
          <p14:tracePt t="8342" x="6537325" y="4875213"/>
          <p14:tracePt t="8359" x="6581775" y="4848225"/>
          <p14:tracePt t="8376" x="6599238" y="4840288"/>
          <p14:tracePt t="8392" x="6616700" y="4813300"/>
          <p14:tracePt t="8409" x="6634163" y="4795838"/>
          <p14:tracePt t="8426" x="6634163" y="4759325"/>
          <p14:tracePt t="8426" x="6634163" y="4751388"/>
          <p14:tracePt t="8443" x="6643688" y="4714875"/>
          <p14:tracePt t="8459" x="6653213" y="4697413"/>
          <p14:tracePt t="8476" x="6653213" y="4652963"/>
          <p14:tracePt t="8493" x="6653213" y="4608513"/>
          <p14:tracePt t="8509" x="6643688" y="4572000"/>
          <p14:tracePt t="8526" x="6589713" y="4510088"/>
          <p14:tracePt t="8543" x="6537325" y="4438650"/>
          <p14:tracePt t="8559" x="6419850" y="4375150"/>
          <p14:tracePt t="8575" x="6276975" y="4295775"/>
          <p14:tracePt t="8592" x="6116638" y="4224338"/>
          <p14:tracePt t="8608" x="5938838" y="4152900"/>
          <p14:tracePt t="8626" x="5715000" y="4089400"/>
          <p14:tracePt t="8642" x="5616575" y="4089400"/>
          <p14:tracePt t="8658" x="5537200" y="4089400"/>
          <p14:tracePt t="8675" x="5438775" y="4089400"/>
          <p14:tracePt t="8692" x="5340350" y="4143375"/>
          <p14:tracePt t="8709" x="5259388" y="4187825"/>
          <p14:tracePt t="8725" x="5197475" y="4232275"/>
          <p14:tracePt t="8742" x="5170488" y="4259263"/>
          <p14:tracePt t="8759" x="5143500" y="4286250"/>
          <p14:tracePt t="8776" x="5143500" y="4303713"/>
          <p14:tracePt t="8809" x="5143500" y="4322763"/>
          <p14:tracePt t="8810" x="5153025" y="4375150"/>
          <p14:tracePt t="8826" x="5224463" y="4429125"/>
          <p14:tracePt t="8842" x="5357813" y="4527550"/>
          <p14:tracePt t="8859" x="5562600" y="4643438"/>
          <p14:tracePt t="8876" x="5822950" y="4759325"/>
          <p14:tracePt t="8892" x="6054725" y="4803775"/>
          <p14:tracePt t="8909" x="6232525" y="4813300"/>
          <p14:tracePt t="8926" x="6330950" y="4813300"/>
          <p14:tracePt t="8943" x="6367463" y="4813300"/>
          <p14:tracePt t="8959" x="6384925" y="4795838"/>
          <p14:tracePt t="8976" x="6384925" y="4776788"/>
          <p14:tracePt t="8993" x="6394450" y="4759325"/>
          <p14:tracePt t="9146" x="6394450" y="4751388"/>
          <p14:tracePt t="9154" x="6402388" y="4732338"/>
          <p14:tracePt t="9162" x="6419850" y="4714875"/>
          <p14:tracePt t="9176" x="6429375" y="4697413"/>
          <p14:tracePt t="9176" x="6473825" y="4652963"/>
          <p14:tracePt t="9194" x="6545263" y="4554538"/>
          <p14:tracePt t="9210" x="6599238" y="4473575"/>
          <p14:tracePt t="9226" x="6653213" y="4402138"/>
          <p14:tracePt t="9244" x="6705600" y="4286250"/>
          <p14:tracePt t="9260" x="6759575" y="4133850"/>
          <p14:tracePt t="9276" x="6804025" y="3956050"/>
          <p14:tracePt t="9293" x="6884988" y="3759200"/>
          <p14:tracePt t="9310" x="6946900" y="3562350"/>
          <p14:tracePt t="9326" x="7000875" y="3411538"/>
          <p14:tracePt t="9343" x="7045325" y="3276600"/>
          <p14:tracePt t="9360" x="7072313" y="3187700"/>
          <p14:tracePt t="9377" x="7072313" y="3089275"/>
          <p14:tracePt t="9394" x="7072313" y="3027363"/>
          <p14:tracePt t="9411" x="7072313" y="2973388"/>
          <p14:tracePt t="9427" x="7072313" y="2919413"/>
          <p14:tracePt t="9443" x="7072313" y="2874963"/>
          <p14:tracePt t="9461" x="7054850" y="2813050"/>
          <p14:tracePt t="9477" x="7037388" y="2741613"/>
          <p14:tracePt t="9493" x="7037388" y="2679700"/>
          <p14:tracePt t="9510" x="7027863" y="2633663"/>
          <p14:tracePt t="9527" x="7018338" y="2554288"/>
          <p14:tracePt t="9543" x="7000875" y="2490788"/>
          <p14:tracePt t="9560" x="7000875" y="2446338"/>
          <p14:tracePt t="9578" x="6965950" y="2357438"/>
          <p14:tracePt t="9594" x="6965950" y="2312988"/>
          <p14:tracePt t="9610" x="6938963" y="2268538"/>
          <p14:tracePt t="9628" x="6911975" y="2241550"/>
          <p14:tracePt t="9644" x="6884988" y="2197100"/>
          <p14:tracePt t="9660" x="6858000" y="2170113"/>
          <p14:tracePt t="9678" x="6823075" y="2143125"/>
          <p14:tracePt t="9695" x="6796088" y="2116138"/>
          <p14:tracePt t="9710" x="6786563" y="2108200"/>
          <p14:tracePt t="9728" x="6769100" y="2081213"/>
          <p14:tracePt t="9744" x="6742113" y="2054225"/>
          <p14:tracePt t="9760" x="6661150" y="2017713"/>
          <p14:tracePt t="9778" x="6572250" y="1990725"/>
          <p14:tracePt t="9794" x="6473825" y="1946275"/>
          <p14:tracePt t="9811" x="6357938" y="1893888"/>
          <p14:tracePt t="9828" x="6242050" y="1847850"/>
          <p14:tracePt t="9844" x="6161088" y="1830388"/>
          <p14:tracePt t="9861" x="6062663" y="1795463"/>
          <p14:tracePt t="9879" x="5965825" y="1768475"/>
          <p14:tracePt t="9895" x="5875338" y="1758950"/>
          <p14:tracePt t="9911" x="5795963" y="1751013"/>
          <p14:tracePt t="9928" x="5715000" y="1751013"/>
          <p14:tracePt t="9944" x="5634038" y="1751013"/>
          <p14:tracePt t="9961" x="5483225" y="1751013"/>
          <p14:tracePt t="9978" x="5394325" y="1751013"/>
          <p14:tracePt t="9995" x="5276850" y="1751013"/>
          <p14:tracePt t="10012" x="5180013" y="1776413"/>
          <p14:tracePt t="10028" x="5108575" y="1812925"/>
          <p14:tracePt t="10044" x="5054600" y="1839913"/>
          <p14:tracePt t="10062" x="5018088" y="1874838"/>
          <p14:tracePt t="10078" x="4991100" y="1911350"/>
          <p14:tracePt t="10094" x="4973638" y="1946275"/>
          <p14:tracePt t="10112" x="4973638" y="1973263"/>
          <p14:tracePt t="10128" x="4965700" y="2009775"/>
          <p14:tracePt t="10145" x="4965700" y="2054225"/>
          <p14:tracePt t="10162" x="4965700" y="2089150"/>
          <p14:tracePt t="10179" x="4973638" y="2125663"/>
          <p14:tracePt t="10195" x="4991100" y="2160588"/>
          <p14:tracePt t="10212" x="5018088" y="2187575"/>
          <p14:tracePt t="10229" x="5045075" y="2214563"/>
          <p14:tracePt t="10245" x="5081588" y="2241550"/>
          <p14:tracePt t="10262" x="5133975" y="2268538"/>
          <p14:tracePt t="10279" x="5180013" y="2276475"/>
          <p14:tracePt t="10295" x="5241925" y="2295525"/>
          <p14:tracePt t="10312" x="5295900" y="2303463"/>
          <p14:tracePt t="10329" x="5340350" y="2303463"/>
          <p14:tracePt t="10345" x="5402263" y="2312988"/>
          <p14:tracePt t="10362" x="5438775" y="2312988"/>
          <p14:tracePt t="10379" x="5473700" y="2312988"/>
          <p14:tracePt t="10396" x="5510213" y="2322513"/>
          <p14:tracePt t="10412" x="5554663" y="2322513"/>
          <p14:tracePt t="10428" x="5599113" y="2322513"/>
          <p14:tracePt t="10446" x="5653088" y="2322513"/>
          <p14:tracePt t="10462" x="5705475" y="2330450"/>
          <p14:tracePt t="10479" x="5768975" y="2339975"/>
          <p14:tracePt t="10496" x="5830888" y="2347913"/>
          <p14:tracePt t="10512" x="5911850" y="2357438"/>
          <p14:tracePt t="10529" x="5991225" y="2366963"/>
          <p14:tracePt t="10547" x="6045200" y="2366963"/>
          <p14:tracePt t="10563" x="6081713" y="2374900"/>
          <p14:tracePt t="10579" x="6126163" y="2384425"/>
          <p14:tracePt t="10596" x="6188075" y="2384425"/>
          <p14:tracePt t="10613" x="6251575" y="2384425"/>
          <p14:tracePt t="10629" x="6323013" y="2384425"/>
          <p14:tracePt t="10646" x="6357938" y="2384425"/>
          <p14:tracePt t="10663" x="6384925" y="2384425"/>
          <p14:tracePt t="10679" x="6394450" y="2384425"/>
          <p14:tracePt t="10722" x="6402388" y="2384425"/>
          <p14:tracePt t="10738" x="6411913" y="2366963"/>
          <p14:tracePt t="10754" x="6419850" y="2366963"/>
          <p14:tracePt t="10757" x="6419850" y="2357438"/>
          <p14:tracePt t="10762" x="6429375" y="2357438"/>
          <p14:tracePt t="10780" x="6429375" y="2347913"/>
          <p14:tracePt t="10796" x="6438900" y="2347913"/>
          <p14:tracePt t="10813" x="6446838" y="2347913"/>
          <p14:tracePt t="10849" x="6456363" y="2347913"/>
          <p14:tracePt t="10862" x="6465888" y="2347913"/>
          <p14:tracePt t="10863" x="6483350" y="2347913"/>
          <p14:tracePt t="10881" x="6500813" y="2347913"/>
          <p14:tracePt t="10896" x="6527800" y="2347913"/>
          <p14:tracePt t="10937" x="6537325" y="2347913"/>
          <p14:tracePt t="10946" x="6545263" y="2347913"/>
          <p14:tracePt t="10970" x="6554788" y="2347913"/>
          <p14:tracePt t="11194" x="6562725" y="2347913"/>
          <p14:tracePt t="11434" x="6572250" y="2347913"/>
          <p14:tracePt t="11450" x="6581775" y="2357438"/>
          <p14:tracePt t="11457" x="6608763" y="2384425"/>
          <p14:tracePt t="11466" x="6661150" y="2428875"/>
          <p14:tracePt t="11466" x="6742113" y="2473325"/>
          <p14:tracePt t="11481" x="7000875" y="2589213"/>
          <p14:tracePt t="11498" x="7269163" y="2687638"/>
          <p14:tracePt t="11514" x="7473950" y="2741613"/>
          <p14:tracePt t="11532" x="7680325" y="2786063"/>
          <p14:tracePt t="11548" x="7840663" y="2795588"/>
          <p14:tracePt t="11548" x="0" y="0"/>
        </p14:tracePtLst>
        <p14:tracePtLst>
          <p14:tracePt t="17415" x="4929188" y="214313"/>
          <p14:tracePt t="17554" x="4919663" y="214313"/>
          <p14:tracePt t="17562" x="4919663" y="204788"/>
          <p14:tracePt t="17570" x="4902200" y="187325"/>
          <p14:tracePt t="17576" x="4840288" y="169863"/>
          <p14:tracePt t="17593" x="4732338" y="133350"/>
          <p14:tracePt t="17611" x="4697413" y="125413"/>
          <p14:tracePt t="17627" x="4660900" y="125413"/>
          <p14:tracePt t="17643" x="4652963" y="125413"/>
          <p14:tracePt t="17660" x="4625975" y="125413"/>
          <p14:tracePt t="17677" x="4598988" y="142875"/>
          <p14:tracePt t="17693" x="4562475" y="179388"/>
          <p14:tracePt t="17710" x="4518025" y="258763"/>
          <p14:tracePt t="17727" x="4518025" y="339725"/>
          <p14:tracePt t="17744" x="4500563" y="465138"/>
          <p14:tracePt t="17760" x="4500563" y="615950"/>
          <p14:tracePt t="17778" x="4500563" y="893763"/>
          <p14:tracePt t="17794" x="4537075" y="1089025"/>
          <p14:tracePt t="17810" x="4598988" y="1258888"/>
          <p14:tracePt t="17827" x="4670425" y="1419225"/>
          <p14:tracePt t="17844" x="4759325" y="1562100"/>
          <p14:tracePt t="17860" x="4830763" y="1643063"/>
          <p14:tracePt t="17877" x="4911725" y="1714500"/>
          <p14:tracePt t="17895" x="4956175" y="1758950"/>
          <p14:tracePt t="17911" x="5010150" y="1785938"/>
          <p14:tracePt t="17927" x="5054600" y="1812925"/>
          <p14:tracePt t="17944" x="5126038" y="1839913"/>
          <p14:tracePt t="17960" x="5268913" y="1893888"/>
          <p14:tracePt t="17979" x="5367338" y="1911350"/>
          <p14:tracePt t="17994" x="5518150" y="1965325"/>
          <p14:tracePt t="18011" x="5643563" y="2000250"/>
          <p14:tracePt t="18028" x="5759450" y="2036763"/>
          <p14:tracePt t="18044" x="5857875" y="2062163"/>
          <p14:tracePt t="18061" x="5929313" y="2081213"/>
          <p14:tracePt t="18078" x="5983288" y="2108200"/>
          <p14:tracePt t="18094" x="6027738" y="2116138"/>
          <p14:tracePt t="18111" x="6072188" y="2125663"/>
          <p14:tracePt t="18127" x="6126163" y="2160588"/>
          <p14:tracePt t="18145" x="6224588" y="2205038"/>
          <p14:tracePt t="18161" x="6375400" y="2276475"/>
          <p14:tracePt t="18178" x="6491288" y="2322513"/>
          <p14:tracePt t="18195" x="6608763" y="2357438"/>
          <p14:tracePt t="18211" x="6705600" y="2374900"/>
          <p14:tracePt t="18228" x="6813550" y="2411413"/>
          <p14:tracePt t="18245" x="6894513" y="2428875"/>
          <p14:tracePt t="18262" x="6946900" y="2446338"/>
          <p14:tracePt t="18278" x="7027863" y="2473325"/>
          <p14:tracePt t="18295" x="7126288" y="2517775"/>
          <p14:tracePt t="18312" x="7188200" y="2544763"/>
          <p14:tracePt t="18328" x="7259638" y="2562225"/>
          <p14:tracePt t="18344" x="7367588" y="2598738"/>
          <p14:tracePt t="18362" x="7429500" y="2608263"/>
          <p14:tracePt t="18379" x="7510463" y="2633663"/>
          <p14:tracePt t="18396" x="7626350" y="2652713"/>
          <p14:tracePt t="18412" x="7732713" y="2687638"/>
          <p14:tracePt t="18428" x="7831138" y="2697163"/>
          <p14:tracePt t="18445" x="7947025" y="2714625"/>
          <p14:tracePt t="18462" x="8018463" y="2714625"/>
          <p14:tracePt t="18479" x="8081963" y="2714625"/>
          <p14:tracePt t="18495" x="8126413" y="2714625"/>
          <p14:tracePt t="18512" x="8161338" y="2705100"/>
          <p14:tracePt t="18529" x="8188325" y="2687638"/>
          <p14:tracePt t="18545" x="8242300" y="2679700"/>
          <p14:tracePt t="18562" x="8277225" y="2652713"/>
          <p14:tracePt t="18579" x="8313738" y="2633663"/>
          <p14:tracePt t="18595" x="8348663" y="2616200"/>
          <p14:tracePt t="18611" x="8394700" y="2589213"/>
          <p14:tracePt t="18629" x="8420100" y="2581275"/>
          <p14:tracePt t="18646" x="8466138" y="2562225"/>
          <p14:tracePt t="18662" x="8501063" y="2544763"/>
          <p14:tracePt t="18678" x="8537575" y="2517775"/>
          <p14:tracePt t="18696" x="8572500" y="2490788"/>
          <p14:tracePt t="18712" x="8589963" y="2473325"/>
          <p14:tracePt t="18728" x="8626475" y="2446338"/>
          <p14:tracePt t="18747" x="8643938" y="2428875"/>
          <p14:tracePt t="18763" x="8653463" y="2411413"/>
          <p14:tracePt t="18779" x="8680450" y="2384425"/>
          <p14:tracePt t="18795" x="8688388" y="2357438"/>
          <p14:tracePt t="18813" x="8697913" y="2330450"/>
          <p14:tracePt t="18829" x="8705850" y="2312988"/>
          <p14:tracePt t="18845" x="8715375" y="2286000"/>
          <p14:tracePt t="18863" x="8715375" y="2276475"/>
          <p14:tracePt t="18880" x="8715375" y="2251075"/>
          <p14:tracePt t="18895" x="8715375" y="2241550"/>
          <p14:tracePt t="18913" x="8732838" y="2214563"/>
          <p14:tracePt t="18929" x="8732838" y="2197100"/>
          <p14:tracePt t="18946" x="8732838" y="2170113"/>
          <p14:tracePt t="18964" x="8732838" y="2160588"/>
          <p14:tracePt t="18980" x="8732838" y="2143125"/>
          <p14:tracePt t="18996" x="8724900" y="2125663"/>
          <p14:tracePt t="19012" x="8697913" y="2108200"/>
          <p14:tracePt t="19030" x="8670925" y="2098675"/>
          <p14:tracePt t="19046" x="8626475" y="2071688"/>
          <p14:tracePt t="19063" x="8589963" y="2054225"/>
          <p14:tracePt t="19079" x="8528050" y="2017713"/>
          <p14:tracePt t="19097" x="8491538" y="2000250"/>
          <p14:tracePt t="19113" x="8439150" y="1982788"/>
          <p14:tracePt t="19130" x="8412163" y="1973263"/>
          <p14:tracePt t="19147" x="8375650" y="1965325"/>
          <p14:tracePt t="19163" x="8340725" y="1946275"/>
          <p14:tracePt t="19179" x="8296275" y="1938338"/>
          <p14:tracePt t="19197" x="8251825" y="1928813"/>
          <p14:tracePt t="19213" x="8205788" y="1911350"/>
          <p14:tracePt t="19229" x="8161338" y="1911350"/>
          <p14:tracePt t="19247" x="8126413" y="1901825"/>
          <p14:tracePt t="19263" x="8089900" y="1901825"/>
          <p14:tracePt t="19279" x="8054975" y="1893888"/>
          <p14:tracePt t="19297" x="7991475" y="1884363"/>
          <p14:tracePt t="19314" x="7929563" y="1874838"/>
          <p14:tracePt t="19330" x="7875588" y="1866900"/>
          <p14:tracePt t="19347" x="7831138" y="1866900"/>
          <p14:tracePt t="19363" x="7796213" y="1847850"/>
          <p14:tracePt t="19380" x="7759700" y="1847850"/>
          <p14:tracePt t="19397" x="7732713" y="1847850"/>
          <p14:tracePt t="19414" x="7697788" y="1847850"/>
          <p14:tracePt t="19430" x="7653338" y="1847850"/>
          <p14:tracePt t="19447" x="7608888" y="1847850"/>
          <p14:tracePt t="19464" x="7572375" y="1847850"/>
          <p14:tracePt t="19480" x="7554913" y="1847850"/>
          <p14:tracePt t="19480" x="7545388" y="1847850"/>
          <p14:tracePt t="19498" x="7527925" y="1847850"/>
          <p14:tracePt t="19514" x="7510463" y="1847850"/>
          <p14:tracePt t="19530" x="7491413" y="1847850"/>
          <p14:tracePt t="19547" x="7466013" y="1857375"/>
          <p14:tracePt t="19564" x="7429500" y="1874838"/>
          <p14:tracePt t="19580" x="7385050" y="1874838"/>
          <p14:tracePt t="19597" x="7358063" y="1874838"/>
          <p14:tracePt t="19614" x="7331075" y="1893888"/>
          <p14:tracePt t="19630" x="7296150" y="1893888"/>
          <p14:tracePt t="19648" x="7251700" y="1911350"/>
          <p14:tracePt t="19664" x="7224713" y="1919288"/>
          <p14:tracePt t="19680" x="7161213" y="1946275"/>
          <p14:tracePt t="19698" x="7143750" y="1965325"/>
          <p14:tracePt t="19714" x="7126288" y="1982788"/>
          <p14:tracePt t="19731" x="7108825" y="1990725"/>
          <p14:tracePt t="19747" x="7089775" y="2009775"/>
          <p14:tracePt t="19764" x="7072313" y="2044700"/>
          <p14:tracePt t="19781" x="7062788" y="2062163"/>
          <p14:tracePt t="19797" x="7045325" y="2098675"/>
          <p14:tracePt t="19815" x="7037388" y="2125663"/>
          <p14:tracePt t="19831" x="7027863" y="2152650"/>
          <p14:tracePt t="19847" x="7027863" y="2179638"/>
          <p14:tracePt t="19865" x="7027863" y="2197100"/>
          <p14:tracePt t="19865" x="7027863" y="2214563"/>
          <p14:tracePt t="19882" x="7027863" y="2241550"/>
          <p14:tracePt t="19898" x="7027863" y="2268538"/>
          <p14:tracePt t="19915" x="7027863" y="2295525"/>
          <p14:tracePt t="19931" x="7027863" y="2312988"/>
          <p14:tracePt t="19948" x="7027863" y="2322513"/>
          <p14:tracePt t="19964" x="7027863" y="2330450"/>
          <p14:tracePt t="19982" x="7027863" y="2347913"/>
          <p14:tracePt t="19998" x="7027863" y="2357438"/>
          <p14:tracePt t="20014" x="7027863" y="2374900"/>
          <p14:tracePt t="20032" x="7027863" y="2384425"/>
          <p14:tracePt t="20048" x="7037388" y="2411413"/>
          <p14:tracePt t="20065" x="7072313" y="2446338"/>
          <p14:tracePt t="20082" x="7099300" y="2473325"/>
          <p14:tracePt t="20098" x="7134225" y="2500313"/>
          <p14:tracePt t="20115" x="7161213" y="2509838"/>
          <p14:tracePt t="20132" x="7197725" y="2536825"/>
          <p14:tracePt t="20148" x="7232650" y="2544763"/>
          <p14:tracePt t="20165" x="7269163" y="2571750"/>
          <p14:tracePt t="20181" x="7304088" y="2581275"/>
          <p14:tracePt t="20199" x="7358063" y="2598738"/>
          <p14:tracePt t="20215" x="7402513" y="2598738"/>
          <p14:tracePt t="20232" x="7439025" y="2616200"/>
          <p14:tracePt t="20249" x="7473950" y="2625725"/>
          <p14:tracePt t="20249" x="7500938" y="2643188"/>
          <p14:tracePt t="20266" x="7527925" y="2643188"/>
          <p14:tracePt t="20282" x="7572375" y="2670175"/>
          <p14:tracePt t="20299" x="7626350" y="2670175"/>
          <p14:tracePt t="20315" x="7688263" y="2679700"/>
          <p14:tracePt t="20332" x="7742238" y="2697163"/>
          <p14:tracePt t="20349" x="7823200" y="2705100"/>
          <p14:tracePt t="20365" x="7894638" y="2705100"/>
          <p14:tracePt t="20382" x="7966075" y="2714625"/>
          <p14:tracePt t="20398" x="8027988" y="2732088"/>
          <p14:tracePt t="20416" x="8072438" y="2732088"/>
          <p14:tracePt t="20432" x="8126413" y="2732088"/>
          <p14:tracePt t="20449" x="8180388" y="2732088"/>
          <p14:tracePt t="20466" x="8232775" y="2732088"/>
          <p14:tracePt t="20482" x="8269288" y="2732088"/>
          <p14:tracePt t="20500" x="8323263" y="2732088"/>
          <p14:tracePt t="20516" x="8367713" y="2732088"/>
          <p14:tracePt t="20533" x="8420100" y="2724150"/>
          <p14:tracePt t="20549" x="8456613" y="2697163"/>
          <p14:tracePt t="20566" x="8474075" y="2697163"/>
          <p14:tracePt t="20583" x="8501063" y="2670175"/>
          <p14:tracePt t="20599" x="8518525" y="2652713"/>
          <p14:tracePt t="20616" x="8537575" y="2633663"/>
          <p14:tracePt t="20633" x="8555038" y="2608263"/>
          <p14:tracePt t="20650" x="8572500" y="2589213"/>
          <p14:tracePt t="20666" x="8582025" y="2571750"/>
          <p14:tracePt t="20683" x="8599488" y="2544763"/>
          <p14:tracePt t="20699" x="8609013" y="2536825"/>
          <p14:tracePt t="20716" x="8634413" y="2509838"/>
          <p14:tracePt t="20733" x="8634413" y="2500313"/>
          <p14:tracePt t="20749" x="8653463" y="2473325"/>
          <p14:tracePt t="20767" x="8670925" y="2455863"/>
          <p14:tracePt t="20783" x="8680450" y="2428875"/>
          <p14:tracePt t="20800" x="8688388" y="2411413"/>
          <p14:tracePt t="20817" x="8697913" y="2384425"/>
          <p14:tracePt t="20833" x="8715375" y="2347913"/>
          <p14:tracePt t="20851" x="8715375" y="2330450"/>
          <p14:tracePt t="20867" x="8715375" y="2322513"/>
          <p14:tracePt t="20883" x="8724900" y="2295525"/>
          <p14:tracePt t="20901" x="8724900" y="2276475"/>
          <p14:tracePt t="20917" x="8724900" y="2251075"/>
          <p14:tracePt t="20933" x="8724900" y="2241550"/>
          <p14:tracePt t="20950" x="8724900" y="2205038"/>
          <p14:tracePt t="20967" x="8724900" y="2187575"/>
          <p14:tracePt t="20983" x="8724900" y="2170113"/>
          <p14:tracePt t="21000" x="8724900" y="2143125"/>
          <p14:tracePt t="21017" x="8697913" y="2125663"/>
          <p14:tracePt t="21034" x="8680450" y="2116138"/>
          <p14:tracePt t="21050" x="8653463" y="2108200"/>
          <p14:tracePt t="21066" x="8616950" y="2098675"/>
          <p14:tracePt t="21084" x="8572500" y="2098675"/>
          <p14:tracePt t="21100" x="8555038" y="2089150"/>
          <p14:tracePt t="21117" x="8528050" y="2089150"/>
          <p14:tracePt t="21134" x="8510588" y="2089150"/>
          <p14:tracePt t="21151" x="8483600" y="2081213"/>
          <p14:tracePt t="21167" x="8456613" y="2081213"/>
          <p14:tracePt t="21184" x="8429625" y="2071688"/>
          <p14:tracePt t="21200" x="8385175" y="2062163"/>
          <p14:tracePt t="21218" x="8331200" y="2054225"/>
          <p14:tracePt t="21234" x="8269288" y="2044700"/>
          <p14:tracePt t="21251" x="8242300" y="2036763"/>
          <p14:tracePt t="21267" x="8205788" y="2027238"/>
          <p14:tracePt t="21284" x="8170863" y="2009775"/>
          <p14:tracePt t="21301" x="8116888" y="2009775"/>
          <p14:tracePt t="21317" x="8037513" y="2000250"/>
          <p14:tracePt t="21334" x="7966075" y="1990725"/>
          <p14:tracePt t="21350" x="7867650" y="1965325"/>
          <p14:tracePt t="21367" x="7796213" y="1965325"/>
          <p14:tracePt t="21384" x="7732713" y="1955800"/>
          <p14:tracePt t="21401" x="7661275" y="1946275"/>
          <p14:tracePt t="21418" x="7634288" y="1946275"/>
          <p14:tracePt t="21434" x="7616825" y="1946275"/>
          <p14:tracePt t="21451" x="7581900" y="1946275"/>
          <p14:tracePt t="21468" x="7537450" y="1946275"/>
          <p14:tracePt t="21484" x="7483475" y="1946275"/>
          <p14:tracePt t="21501" x="7429500" y="1965325"/>
          <p14:tracePt t="21518" x="7385050" y="1973263"/>
          <p14:tracePt t="21535" x="7358063" y="1982788"/>
          <p14:tracePt t="21551" x="7340600" y="1990725"/>
          <p14:tracePt t="21568" x="7323138" y="2000250"/>
          <p14:tracePt t="21585" x="7286625" y="2036763"/>
          <p14:tracePt t="21601" x="7242175" y="2062163"/>
          <p14:tracePt t="21619" x="7215188" y="2098675"/>
          <p14:tracePt t="21635" x="7197725" y="2133600"/>
          <p14:tracePt t="21651" x="7188200" y="2152650"/>
          <p14:tracePt t="21668" x="7180263" y="2152650"/>
          <p14:tracePt t="21685" x="7180263" y="2179638"/>
          <p14:tracePt t="21701" x="7180263" y="2187575"/>
          <p14:tracePt t="21718" x="7180263" y="2214563"/>
          <p14:tracePt t="21735" x="7180263" y="2241550"/>
          <p14:tracePt t="21751" x="7180263" y="2268538"/>
          <p14:tracePt t="21768" x="7180263" y="2295525"/>
          <p14:tracePt t="21785" x="7180263" y="2322513"/>
          <p14:tracePt t="21802" x="7197725" y="2366963"/>
          <p14:tracePt t="21818" x="7232650" y="2393950"/>
          <p14:tracePt t="21835" x="7269163" y="2419350"/>
          <p14:tracePt t="21852" x="7331075" y="2455863"/>
          <p14:tracePt t="21868" x="7402513" y="2490788"/>
          <p14:tracePt t="21886" x="7456488" y="2509838"/>
          <p14:tracePt t="21902" x="7537450" y="2554288"/>
          <p14:tracePt t="21919" x="7616825" y="2581275"/>
          <p14:tracePt t="21935" x="7724775" y="2616200"/>
          <p14:tracePt t="21952" x="7823200" y="2625725"/>
          <p14:tracePt t="21969" x="7974013" y="2652713"/>
          <p14:tracePt t="21986" x="8054975" y="2660650"/>
          <p14:tracePt t="22002" x="8143875" y="2670175"/>
          <p14:tracePt t="22019" x="8251825" y="2670175"/>
          <p14:tracePt t="22036" x="8323263" y="2670175"/>
          <p14:tracePt t="22052" x="8385175" y="2670175"/>
          <p14:tracePt t="22070" x="8439150" y="2670175"/>
          <p14:tracePt t="22086" x="8474075" y="2670175"/>
          <p14:tracePt t="22102" x="8491538" y="2670175"/>
          <p14:tracePt t="22119" x="8518525" y="2652713"/>
          <p14:tracePt t="22136" x="8545513" y="2633663"/>
          <p14:tracePt t="22153" x="8562975" y="2608263"/>
          <p14:tracePt t="22169" x="8572500" y="2589213"/>
          <p14:tracePt t="22186" x="8582025" y="2571750"/>
          <p14:tracePt t="22203" x="8582025" y="2562225"/>
          <p14:tracePt t="22219" x="8582025" y="2544763"/>
          <p14:tracePt t="22236" x="8589963" y="2536825"/>
          <p14:tracePt t="22362" x="8589963" y="2527300"/>
          <p14:tracePt t="22393" x="8582025" y="2527300"/>
          <p14:tracePt t="22401" x="8562975" y="2527300"/>
          <p14:tracePt t="22410" x="8528050" y="2536825"/>
          <p14:tracePt t="22420" x="8491538" y="2554288"/>
          <p14:tracePt t="22436" x="8456613" y="2581275"/>
          <p14:tracePt t="22453" x="8447088" y="2598738"/>
          <p14:tracePt t="22453" x="0" y="0"/>
        </p14:tracePtLst>
        <p14:tracePtLst>
          <p14:tracePt t="23066" x="7134225" y="4303713"/>
          <p14:tracePt t="23257" x="7126288" y="4313238"/>
          <p14:tracePt t="23274" x="7116763" y="4313238"/>
          <p14:tracePt t="23288" x="7108825" y="4313238"/>
          <p14:tracePt t="23288" x="7072313" y="4313238"/>
          <p14:tracePt t="23305" x="7010400" y="4313238"/>
          <p14:tracePt t="23321" x="6983413" y="4313238"/>
          <p14:tracePt t="23339" x="6938963" y="4313238"/>
          <p14:tracePt t="23355" x="6875463" y="4313238"/>
          <p14:tracePt t="23371" x="6759575" y="4303713"/>
          <p14:tracePt t="23389" x="6608763" y="4251325"/>
          <p14:tracePt t="23405" x="6411913" y="4214813"/>
          <p14:tracePt t="23421" x="6259513" y="4205288"/>
          <p14:tracePt t="23439" x="6116638" y="4205288"/>
          <p14:tracePt t="23455" x="6010275" y="4205288"/>
          <p14:tracePt t="23471" x="5919788" y="4205288"/>
          <p14:tracePt t="23489" x="5875338" y="4205288"/>
          <p14:tracePt t="23489" x="5867400" y="4205288"/>
          <p14:tracePt t="23506" x="5813425" y="4214813"/>
          <p14:tracePt t="23522" x="5768975" y="4224338"/>
          <p14:tracePt t="23539" x="5705475" y="4224338"/>
          <p14:tracePt t="23555" x="5661025" y="4224338"/>
          <p14:tracePt t="23572" x="5599113" y="4224338"/>
          <p14:tracePt t="23589" x="5545138" y="4224338"/>
          <p14:tracePt t="23605" x="5510213" y="4224338"/>
          <p14:tracePt t="23622" x="5473700" y="4224338"/>
          <p14:tracePt t="23638" x="5446713" y="4251325"/>
          <p14:tracePt t="23656" x="5438775" y="4251325"/>
          <p14:tracePt t="23672" x="5411788" y="4251325"/>
          <p14:tracePt t="23689" x="5411788" y="4268788"/>
          <p14:tracePt t="23707" x="5402263" y="4276725"/>
          <p14:tracePt t="23722" x="5402263" y="4303713"/>
          <p14:tracePt t="23739" x="5402263" y="4313238"/>
          <p14:tracePt t="23756" x="5402263" y="4340225"/>
          <p14:tracePt t="23772" x="5402263" y="4367213"/>
          <p14:tracePt t="23789" x="5456238" y="4411663"/>
          <p14:tracePt t="23806" x="5537200" y="4456113"/>
          <p14:tracePt t="23823" x="5670550" y="4500563"/>
          <p14:tracePt t="23839" x="5822950" y="4545013"/>
          <p14:tracePt t="23855" x="5965825" y="4572000"/>
          <p14:tracePt t="23873" x="6134100" y="4589463"/>
          <p14:tracePt t="23873" x="6224588" y="4598988"/>
          <p14:tracePt t="23890" x="6375400" y="4625975"/>
          <p14:tracePt t="23906" x="6500813" y="4633913"/>
          <p14:tracePt t="23924" x="6599238" y="4633913"/>
          <p14:tracePt t="23939" x="6715125" y="4660900"/>
          <p14:tracePt t="23956" x="6786563" y="4660900"/>
          <p14:tracePt t="23973" x="6867525" y="4660900"/>
          <p14:tracePt t="23989" x="6946900" y="4660900"/>
          <p14:tracePt t="24007" x="7018338" y="4660900"/>
          <p14:tracePt t="24023" x="7062788" y="4660900"/>
          <p14:tracePt t="24040" x="7108825" y="4660900"/>
          <p14:tracePt t="24057" x="7161213" y="4660900"/>
          <p14:tracePt t="24073" x="7259638" y="4660900"/>
          <p14:tracePt t="24090" x="7367588" y="4660900"/>
          <p14:tracePt t="24107" x="7500938" y="4660900"/>
          <p14:tracePt t="24124" x="7626350" y="4660900"/>
          <p14:tracePt t="24139" x="7732713" y="4660900"/>
          <p14:tracePt t="24157" x="7804150" y="4660900"/>
          <p14:tracePt t="24173" x="7848600" y="4643438"/>
          <p14:tracePt t="24190" x="7894638" y="4625975"/>
          <p14:tracePt t="24207" x="7912100" y="4608513"/>
          <p14:tracePt t="24223" x="7929563" y="4589463"/>
          <p14:tracePt t="24240" x="7939088" y="4572000"/>
          <p14:tracePt t="24256" x="7956550" y="4545013"/>
          <p14:tracePt t="24274" x="7966075" y="4510088"/>
          <p14:tracePt t="24290" x="7983538" y="4491038"/>
          <p14:tracePt t="24307" x="7983538" y="4473575"/>
          <p14:tracePt t="24324" x="7983538" y="4456113"/>
          <p14:tracePt t="24340" x="8001000" y="4429125"/>
          <p14:tracePt t="24356" x="8001000" y="4419600"/>
          <p14:tracePt t="24374" x="8001000" y="4402138"/>
          <p14:tracePt t="24390" x="8001000" y="4384675"/>
          <p14:tracePt t="24406" x="8001000" y="4375150"/>
          <p14:tracePt t="24424" x="8001000" y="4348163"/>
          <p14:tracePt t="24440" x="8001000" y="4330700"/>
          <p14:tracePt t="24457" x="7983538" y="4303713"/>
          <p14:tracePt t="24475" x="7974013" y="4286250"/>
          <p14:tracePt t="24491" x="7966075" y="4259263"/>
          <p14:tracePt t="24507" x="7956550" y="4232275"/>
          <p14:tracePt t="24524" x="7947025" y="4214813"/>
          <p14:tracePt t="24541" x="7929563" y="4205288"/>
          <p14:tracePt t="24557" x="7902575" y="4187825"/>
          <p14:tracePt t="24574" x="7894638" y="4170363"/>
          <p14:tracePt t="24591" x="7867650" y="4170363"/>
          <p14:tracePt t="24607" x="7840663" y="4160838"/>
          <p14:tracePt t="24624" x="7823200" y="4160838"/>
          <p14:tracePt t="24641" x="7786688" y="4143375"/>
          <p14:tracePt t="24658" x="7777163" y="4143375"/>
          <p14:tracePt t="24674" x="7759700" y="4143375"/>
          <p14:tracePt t="24691" x="7732713" y="4133850"/>
          <p14:tracePt t="24708" x="7697788" y="4125913"/>
          <p14:tracePt t="24725" x="7643813" y="4108450"/>
          <p14:tracePt t="24741" x="7589838" y="4108450"/>
          <p14:tracePt t="24758" x="7537450" y="4098925"/>
          <p14:tracePt t="24774" x="7510463" y="4089400"/>
          <p14:tracePt t="24791" x="7473950" y="4089400"/>
          <p14:tracePt t="24808" x="7466013" y="4081463"/>
          <p14:tracePt t="24824" x="7429500" y="4081463"/>
          <p14:tracePt t="24841" x="7375525" y="4081463"/>
          <p14:tracePt t="24858" x="7340600" y="4081463"/>
          <p14:tracePt t="24875" x="7304088" y="4081463"/>
          <p14:tracePt t="24892" x="7259638" y="4089400"/>
          <p14:tracePt t="24908" x="7251700" y="4089400"/>
          <p14:tracePt t="24925" x="7224713" y="4089400"/>
          <p14:tracePt t="24941" x="7215188" y="4089400"/>
          <p14:tracePt t="24958" x="7197725" y="4098925"/>
          <p14:tracePt t="24975" x="7161213" y="4116388"/>
          <p14:tracePt t="24991" x="7126288" y="4125913"/>
          <p14:tracePt t="25009" x="7099300" y="4152900"/>
          <p14:tracePt t="25025" x="7062788" y="4170363"/>
          <p14:tracePt t="25042" x="7054850" y="4179888"/>
          <p14:tracePt t="25090" x="7054850" y="4197350"/>
          <p14:tracePt t="25105" x="7045325" y="4205288"/>
          <p14:tracePt t="25130" x="7045325" y="4224338"/>
          <p14:tracePt t="25138" x="7037388" y="4224338"/>
          <p14:tracePt t="25146" x="7037388" y="4232275"/>
          <p14:tracePt t="25158" x="7037388" y="4251325"/>
          <p14:tracePt t="25177" x="7037388" y="4268788"/>
          <p14:tracePt t="25194" x="7037388" y="4276725"/>
          <p14:tracePt t="25234" x="7037388" y="4295775"/>
          <p14:tracePt t="25250" x="7045325" y="4295775"/>
          <p14:tracePt t="25258" x="7054850" y="4303713"/>
          <p14:tracePt t="25265" x="7081838" y="4322763"/>
          <p14:tracePt t="25275" x="7099300" y="4340225"/>
          <p14:tracePt t="25293" x="7143750" y="4367213"/>
          <p14:tracePt t="25309" x="7170738" y="4384675"/>
          <p14:tracePt t="25325" x="7197725" y="4411663"/>
          <p14:tracePt t="25342" x="7232650" y="4429125"/>
          <p14:tracePt t="25359" x="7251700" y="4446588"/>
          <p14:tracePt t="25376" x="7277100" y="4465638"/>
          <p14:tracePt t="25392" x="7323138" y="4473575"/>
          <p14:tracePt t="25409" x="7394575" y="4473575"/>
          <p14:tracePt t="25426" x="7456488" y="4473575"/>
          <p14:tracePt t="25442" x="7518400" y="4473575"/>
          <p14:tracePt t="25459" x="7562850" y="4473575"/>
          <p14:tracePt t="25476" x="7599363" y="4473575"/>
          <p14:tracePt t="25493" x="7634288" y="4473575"/>
          <p14:tracePt t="25509" x="7661275" y="4473575"/>
          <p14:tracePt t="25526" x="7705725" y="4456113"/>
          <p14:tracePt t="25543" x="7742238" y="4429125"/>
          <p14:tracePt t="25559" x="7777163" y="4402138"/>
          <p14:tracePt t="25576" x="7796213" y="4375150"/>
          <p14:tracePt t="25593" x="7831138" y="4340225"/>
          <p14:tracePt t="25610" x="7840663" y="4322763"/>
          <p14:tracePt t="25626" x="7848600" y="4313238"/>
          <p14:tracePt t="25643" x="7848600" y="4303713"/>
          <p14:tracePt t="25659" x="7858125" y="4286250"/>
          <p14:tracePt t="25706" x="7858125" y="4276725"/>
          <p14:tracePt t="25786" x="7867650" y="4276725"/>
          <p14:tracePt t="25802" x="7885113" y="4276725"/>
          <p14:tracePt t="25809" x="7894638" y="4295775"/>
          <p14:tracePt t="25817" x="7947025" y="4357688"/>
          <p14:tracePt t="25826" x="7991475" y="4394200"/>
          <p14:tracePt t="25844" x="8054975" y="4438650"/>
          <p14:tracePt t="25860" x="8134350" y="4456113"/>
          <p14:tracePt t="25877" x="8161338" y="4473575"/>
          <p14:tracePt t="25893" x="8188325" y="4473575"/>
          <p14:tracePt t="25910" x="8224838" y="4473575"/>
          <p14:tracePt t="25927" x="8259763" y="4473575"/>
          <p14:tracePt t="25943" x="8296275" y="4473575"/>
          <p14:tracePt t="25961" x="8323263" y="4473575"/>
          <p14:tracePt t="25977" x="8375650" y="4473575"/>
          <p14:tracePt t="25993" x="8402638" y="4473575"/>
          <p14:tracePt t="26011" x="8439150" y="4473575"/>
          <p14:tracePt t="26027" x="8466138" y="4473575"/>
          <p14:tracePt t="26043" x="8491538" y="4473575"/>
          <p14:tracePt t="26061" x="8528050" y="4473575"/>
          <p14:tracePt t="26077" x="8555038" y="4465638"/>
          <p14:tracePt t="26093" x="8589963" y="4456113"/>
          <p14:tracePt t="26110" x="8609013" y="4438650"/>
          <p14:tracePt t="26127" x="8609013" y="4419600"/>
          <p14:tracePt t="26143" x="8634413" y="4384675"/>
          <p14:tracePt t="26161" x="8634413" y="4375150"/>
          <p14:tracePt t="26177" x="8634413" y="4348163"/>
          <p14:tracePt t="26194" x="8634413" y="4330700"/>
          <p14:tracePt t="26211" x="8634413" y="4322763"/>
          <p14:tracePt t="26227" x="8634413" y="4295775"/>
          <p14:tracePt t="26243" x="8634413" y="4276725"/>
          <p14:tracePt t="26261" x="8634413" y="4259263"/>
          <p14:tracePt t="26277" x="8626475" y="4232275"/>
          <p14:tracePt t="26294" x="8626475" y="4205288"/>
          <p14:tracePt t="26311" x="8609013" y="4179888"/>
          <p14:tracePt t="26327" x="8582025" y="4143375"/>
          <p14:tracePt t="26344" x="8555038" y="4125913"/>
          <p14:tracePt t="26344" x="8537575" y="4116388"/>
          <p14:tracePt t="26362" x="8491538" y="4098925"/>
          <p14:tracePt t="26379" x="8466138" y="4089400"/>
          <p14:tracePt t="26394" x="8420100" y="4089400"/>
          <p14:tracePt t="26411" x="8385175" y="4089400"/>
          <p14:tracePt t="26450" x="8367713" y="4089400"/>
          <p14:tracePt t="26481" x="8358188" y="4089400"/>
          <p14:tracePt t="26489" x="8358188" y="4098925"/>
          <p14:tracePt t="26498" x="8348663" y="4098925"/>
          <p14:tracePt t="26505" x="8340725" y="4108450"/>
          <p14:tracePt t="26513" x="8313738" y="4152900"/>
          <p14:tracePt t="26528" x="8286750" y="4197350"/>
          <p14:tracePt t="26544" x="8277225" y="4232275"/>
          <p14:tracePt t="26561" x="8269288" y="4259263"/>
          <p14:tracePt t="26578" x="8259763" y="4276725"/>
          <p14:tracePt t="26595" x="8251825" y="4303713"/>
          <p14:tracePt t="26611" x="8251825" y="4322763"/>
          <p14:tracePt t="26628" x="8251825" y="4340225"/>
          <p14:tracePt t="26645" x="8251825" y="4357688"/>
          <p14:tracePt t="26661" x="8251825" y="4367213"/>
          <p14:tracePt t="26679" x="8251825" y="4384675"/>
          <p14:tracePt t="26695" x="8259763" y="4411663"/>
          <p14:tracePt t="26711" x="8269288" y="4419600"/>
          <p14:tracePt t="26728" x="8277225" y="4438650"/>
          <p14:tracePt t="26745" x="8286750" y="4446588"/>
          <p14:tracePt t="26762" x="8304213" y="4465638"/>
          <p14:tracePt t="26778" x="8331200" y="4483100"/>
          <p14:tracePt t="26796" x="8367713" y="4500563"/>
          <p14:tracePt t="26812" x="8439150" y="4518025"/>
          <p14:tracePt t="26828" x="8510588" y="4527550"/>
          <p14:tracePt t="26846" x="8572500" y="4527550"/>
          <p14:tracePt t="26862" x="8626475" y="4527550"/>
          <p14:tracePt t="26879" x="8680450" y="4527550"/>
          <p14:tracePt t="26895" x="8715375" y="4527550"/>
          <p14:tracePt t="26913" x="8742363" y="4527550"/>
          <p14:tracePt t="26929" x="8777288" y="4491038"/>
          <p14:tracePt t="26946" x="8796338" y="4473575"/>
          <p14:tracePt t="26962" x="8813800" y="4456113"/>
          <p14:tracePt t="26979" x="8840788" y="4402138"/>
          <p14:tracePt t="26996" x="8858250" y="4394200"/>
          <p14:tracePt t="27012" x="8867775" y="4357688"/>
          <p14:tracePt t="27029" x="8875713" y="4330700"/>
          <p14:tracePt t="27046" x="8875713" y="4322763"/>
          <p14:tracePt t="27062" x="8875713" y="4286250"/>
          <p14:tracePt t="27080" x="8875713" y="4259263"/>
          <p14:tracePt t="27096" x="8867775" y="4241800"/>
          <p14:tracePt t="27112" x="8848725" y="4214813"/>
          <p14:tracePt t="27129" x="8804275" y="4170363"/>
          <p14:tracePt t="27147" x="8777288" y="4152900"/>
          <p14:tracePt t="27163" x="8751888" y="4133850"/>
          <p14:tracePt t="27179" x="8724900" y="4108450"/>
          <p14:tracePt t="27196" x="8715375" y="4108450"/>
          <p14:tracePt t="27212" x="8705850" y="4098925"/>
          <p14:tracePt t="27229" x="8680450" y="4089400"/>
          <p14:tracePt t="27247" x="8661400" y="4089400"/>
          <p14:tracePt t="27263" x="8626475" y="4089400"/>
          <p14:tracePt t="27279" x="8562975" y="4089400"/>
          <p14:tracePt t="27296" x="8510588" y="4089400"/>
          <p14:tracePt t="27314" x="8483600" y="4089400"/>
          <p14:tracePt t="27330" x="8447088" y="4108450"/>
          <p14:tracePt t="27346" x="8420100" y="4133850"/>
          <p14:tracePt t="27363" x="8375650" y="4160838"/>
          <p14:tracePt t="27380" x="8340725" y="4214813"/>
          <p14:tracePt t="27396" x="8313738" y="4259263"/>
          <p14:tracePt t="27413" x="8286750" y="4286250"/>
          <p14:tracePt t="27429" x="8269288" y="4322763"/>
          <p14:tracePt t="27446" x="8259763" y="4357688"/>
          <p14:tracePt t="27463" x="8259763" y="4375150"/>
          <p14:tracePt t="27480" x="8259763" y="4384675"/>
          <p14:tracePt t="27496" x="8259763" y="4419600"/>
          <p14:tracePt t="27496" x="8259763" y="4429125"/>
          <p14:tracePt t="27514" x="8259763" y="4446588"/>
          <p14:tracePt t="27530" x="8269288" y="4473575"/>
          <p14:tracePt t="27546" x="8304213" y="4500563"/>
          <p14:tracePt t="27564" x="8367713" y="4545013"/>
          <p14:tracePt t="27580" x="8447088" y="4562475"/>
          <p14:tracePt t="27597" x="8537575" y="4581525"/>
          <p14:tracePt t="27614" x="8634413" y="4581525"/>
          <p14:tracePt t="27630" x="8715375" y="4581525"/>
          <p14:tracePt t="27647" x="8777288" y="4581525"/>
          <p14:tracePt t="27664" x="8823325" y="4572000"/>
          <p14:tracePt t="27680" x="8875713" y="4545013"/>
          <p14:tracePt t="27697" x="8912225" y="4465638"/>
          <p14:tracePt t="27714" x="8920163" y="4411663"/>
          <p14:tracePt t="27730" x="8939213" y="4367213"/>
          <p14:tracePt t="27746" x="8939213" y="4330700"/>
          <p14:tracePt t="27764" x="8939213" y="4303713"/>
          <p14:tracePt t="27780" x="8939213" y="4276725"/>
          <p14:tracePt t="27797" x="8939213" y="4251325"/>
          <p14:tracePt t="27814" x="8912225" y="4232275"/>
          <p14:tracePt t="27831" x="8867775" y="4224338"/>
          <p14:tracePt t="27847" x="8823325" y="4224338"/>
          <p14:tracePt t="27864" x="8786813" y="4214813"/>
          <p14:tracePt t="27864" x="8777288" y="4214813"/>
          <p14:tracePt t="27881" x="8769350" y="4214813"/>
          <p14:tracePt t="27897" x="8759825" y="4214813"/>
          <p14:tracePt t="27970" x="8751888" y="4214813"/>
          <p14:tracePt t="27985" x="8742363" y="4214813"/>
          <p14:tracePt t="27990" x="8732838" y="4214813"/>
          <p14:tracePt t="27998" x="8715375" y="4232275"/>
          <p14:tracePt t="28014" x="8688388" y="4251325"/>
          <p14:tracePt t="28014" x="0" y="0"/>
        </p14:tracePtLst>
        <p14:tracePtLst>
          <p14:tracePt t="29090" x="8153400" y="2830513"/>
          <p14:tracePt t="29105" x="8143875" y="2830513"/>
          <p14:tracePt t="29114" x="8134350" y="2813050"/>
          <p14:tracePt t="29130" x="8126413" y="2795588"/>
          <p14:tracePt t="29138" x="8108950" y="2776538"/>
          <p14:tracePt t="29146" x="8089900" y="2759075"/>
          <p14:tracePt t="29150" x="8054975" y="2714625"/>
          <p14:tracePt t="29166" x="7991475" y="2670175"/>
          <p14:tracePt t="29184" x="7920038" y="2633663"/>
          <p14:tracePt t="29200" x="7867650" y="2616200"/>
          <p14:tracePt t="29216" x="7751763" y="2589213"/>
          <p14:tracePt t="29234" x="7680325" y="2581275"/>
          <p14:tracePt t="29250" x="7599363" y="2562225"/>
          <p14:tracePt t="29266" x="7518400" y="2544763"/>
          <p14:tracePt t="29283" x="7439025" y="2517775"/>
          <p14:tracePt t="29300" x="7358063" y="2473325"/>
          <p14:tracePt t="29316" x="7242175" y="2428875"/>
          <p14:tracePt t="29334" x="7116763" y="2374900"/>
          <p14:tracePt t="29350" x="6983413" y="2339975"/>
          <p14:tracePt t="29367" x="6831013" y="2295525"/>
          <p14:tracePt t="29384" x="6732588" y="2276475"/>
          <p14:tracePt t="29401" x="6616700" y="2259013"/>
          <p14:tracePt t="29401" x="6581775" y="2251075"/>
          <p14:tracePt t="29418" x="6527800" y="2241550"/>
          <p14:tracePt t="29434" x="6483350" y="2241550"/>
          <p14:tracePt t="29451" x="6438900" y="2241550"/>
          <p14:tracePt t="29467" x="6402388" y="2214563"/>
          <p14:tracePt t="29484" x="6375400" y="2214563"/>
          <p14:tracePt t="29500" x="6340475" y="2205038"/>
          <p14:tracePt t="29518" x="6303963" y="2187575"/>
          <p14:tracePt t="29534" x="6276975" y="2179638"/>
          <p14:tracePt t="29550" x="6242050" y="2179638"/>
          <p14:tracePt t="29568" x="6205538" y="2152650"/>
          <p14:tracePt t="29584" x="6188075" y="2143125"/>
          <p14:tracePt t="29641" x="6180138" y="2143125"/>
          <p14:tracePt t="29706" x="6170613" y="2143125"/>
          <p14:tracePt t="29713" x="6161088" y="2143125"/>
          <p14:tracePt t="29729" x="6153150" y="2143125"/>
          <p14:tracePt t="29737" x="6143625" y="2143125"/>
          <p14:tracePt t="29757" x="6134100" y="2143125"/>
          <p14:tracePt t="29757" x="6116638" y="2143125"/>
          <p14:tracePt t="29768" x="6099175" y="2143125"/>
          <p14:tracePt t="29784" x="6072188" y="2152650"/>
          <p14:tracePt t="29801" x="6045200" y="2170113"/>
          <p14:tracePt t="29818" x="6027738" y="2197100"/>
          <p14:tracePt t="29835" x="6010275" y="2214563"/>
          <p14:tracePt t="29851" x="5991225" y="2241550"/>
          <p14:tracePt t="29869" x="5973763" y="2276475"/>
          <p14:tracePt t="29885" x="5956300" y="2312988"/>
          <p14:tracePt t="29901" x="5946775" y="2339975"/>
          <p14:tracePt t="29919" x="5929313" y="2366963"/>
          <p14:tracePt t="29935" x="5929313" y="2393950"/>
          <p14:tracePt t="29951" x="5919788" y="2419350"/>
          <p14:tracePt t="29969" x="5902325" y="2465388"/>
          <p14:tracePt t="29985" x="5894388" y="2500313"/>
          <p14:tracePt t="30002" x="5884863" y="2554288"/>
          <p14:tracePt t="30018" x="5867400" y="2598738"/>
          <p14:tracePt t="30035" x="5848350" y="2633663"/>
          <p14:tracePt t="30052" x="5848350" y="2687638"/>
          <p14:tracePt t="30068" x="5830888" y="2724150"/>
          <p14:tracePt t="30085" x="5830888" y="2751138"/>
          <p14:tracePt t="30102" x="5813425" y="2795588"/>
          <p14:tracePt t="30118" x="5795963" y="2847975"/>
          <p14:tracePt t="30135" x="5776913" y="2938463"/>
          <p14:tracePt t="30152" x="5741988" y="3027363"/>
          <p14:tracePt t="30168" x="5705475" y="3160713"/>
          <p14:tracePt t="30185" x="5697538" y="3259138"/>
          <p14:tracePt t="30202" x="5680075" y="3340100"/>
          <p14:tracePt t="30219" x="5670550" y="3394075"/>
          <p14:tracePt t="30236" x="5661025" y="3455988"/>
          <p14:tracePt t="30252" x="5661025" y="3527425"/>
          <p14:tracePt t="30269" x="5661025" y="3608388"/>
          <p14:tracePt t="30285" x="5661025" y="3724275"/>
          <p14:tracePt t="30303" x="5661025" y="3803650"/>
          <p14:tracePt t="30319" x="5661025" y="3857625"/>
          <p14:tracePt t="30335" x="5670550" y="3902075"/>
          <p14:tracePt t="30353" x="5688013" y="3965575"/>
          <p14:tracePt t="30353" x="5688013" y="3983038"/>
          <p14:tracePt t="30370" x="5715000" y="4054475"/>
          <p14:tracePt t="30386" x="5759450" y="4179888"/>
          <p14:tracePt t="30403" x="5830888" y="4313238"/>
          <p14:tracePt t="30419" x="5911850" y="4419600"/>
          <p14:tracePt t="30436" x="6027738" y="4545013"/>
          <p14:tracePt t="30453" x="6126163" y="4608513"/>
          <p14:tracePt t="30469" x="6242050" y="4670425"/>
          <p14:tracePt t="30486" x="6330950" y="4687888"/>
          <p14:tracePt t="30502" x="6446838" y="4714875"/>
          <p14:tracePt t="30520" x="6545263" y="4724400"/>
          <p14:tracePt t="30536" x="6653213" y="4724400"/>
          <p14:tracePt t="30553" x="6777038" y="4705350"/>
          <p14:tracePt t="30570" x="6823075" y="4679950"/>
          <p14:tracePt t="30586" x="6858000" y="4633913"/>
          <p14:tracePt t="30603" x="6884988" y="4581525"/>
          <p14:tracePt t="30619" x="6911975" y="4527550"/>
          <p14:tracePt t="30636" x="6946900" y="4465638"/>
          <p14:tracePt t="30653" x="6983413" y="4394200"/>
          <p14:tracePt t="30669" x="7010400" y="4330700"/>
          <p14:tracePt t="30687" x="7045325" y="4232275"/>
          <p14:tracePt t="30703" x="7089775" y="4152900"/>
          <p14:tracePt t="30719" x="7143750" y="4044950"/>
          <p14:tracePt t="30737" x="7205663" y="3902075"/>
          <p14:tracePt t="30754" x="7251700" y="3822700"/>
          <p14:tracePt t="30770" x="7296150" y="3714750"/>
          <p14:tracePt t="30786" x="7340600" y="3616325"/>
          <p14:tracePt t="30804" x="7385050" y="3500438"/>
          <p14:tracePt t="30820" x="7429500" y="3367088"/>
          <p14:tracePt t="30836" x="7483475" y="3268663"/>
          <p14:tracePt t="30854" x="7518400" y="3160713"/>
          <p14:tracePt t="30870" x="7537450" y="3081338"/>
          <p14:tracePt t="30887" x="7562850" y="3017838"/>
          <p14:tracePt t="30904" x="7562850" y="2965450"/>
          <p14:tracePt t="30920" x="7572375" y="2901950"/>
          <p14:tracePt t="30936" x="7581900" y="2795588"/>
          <p14:tracePt t="30954" x="7581900" y="2724150"/>
          <p14:tracePt t="30971" x="7581900" y="2652713"/>
          <p14:tracePt t="30987" x="7572375" y="2589213"/>
          <p14:tracePt t="31004" x="7545388" y="2527300"/>
          <p14:tracePt t="31021" x="7510463" y="2455863"/>
          <p14:tracePt t="31037" x="7466013" y="2374900"/>
          <p14:tracePt t="31053" x="7439025" y="2322513"/>
          <p14:tracePt t="31070" x="7394575" y="2268538"/>
          <p14:tracePt t="31087" x="7358063" y="2224088"/>
          <p14:tracePt t="31104" x="7323138" y="2187575"/>
          <p14:tracePt t="31120" x="7286625" y="2143125"/>
          <p14:tracePt t="31120" x="7277100" y="2133600"/>
          <p14:tracePt t="31139" x="7259638" y="2116138"/>
          <p14:tracePt t="31154" x="7232650" y="2089150"/>
          <p14:tracePt t="31170" x="7197725" y="2062163"/>
          <p14:tracePt t="31187" x="7170738" y="2036763"/>
          <p14:tracePt t="31204" x="7153275" y="2027238"/>
          <p14:tracePt t="31221" x="7126288" y="2000250"/>
          <p14:tracePt t="31237" x="7089775" y="1990725"/>
          <p14:tracePt t="31255" x="7062788" y="1973263"/>
          <p14:tracePt t="31271" x="7045325" y="1965325"/>
          <p14:tracePt t="31287" x="7000875" y="1938338"/>
          <p14:tracePt t="31305" x="6956425" y="1928813"/>
          <p14:tracePt t="31321" x="6875463" y="1901825"/>
          <p14:tracePt t="31338" x="6823075" y="1893888"/>
          <p14:tracePt t="31355" x="6796088" y="1893888"/>
          <p14:tracePt t="31371" x="6777038" y="1884363"/>
          <p14:tracePt t="31387" x="6742113" y="1884363"/>
          <p14:tracePt t="31405" x="6715125" y="1884363"/>
          <p14:tracePt t="31421" x="6670675" y="1884363"/>
          <p14:tracePt t="31437" x="6626225" y="1884363"/>
          <p14:tracePt t="31455" x="6581775" y="1884363"/>
          <p14:tracePt t="31471" x="6537325" y="1884363"/>
          <p14:tracePt t="31487" x="6500813" y="1884363"/>
          <p14:tracePt t="31505" x="6465888" y="1884363"/>
          <p14:tracePt t="31505" x="6456363" y="1884363"/>
          <p14:tracePt t="31522" x="6419850" y="1893888"/>
          <p14:tracePt t="31538" x="6394450" y="1901825"/>
          <p14:tracePt t="31555" x="6357938" y="1911350"/>
          <p14:tracePt t="31572" x="6330950" y="1928813"/>
          <p14:tracePt t="31588" x="6303963" y="1928813"/>
          <p14:tracePt t="31605" x="6276975" y="1946275"/>
          <p14:tracePt t="31622" x="6251575" y="1955800"/>
          <p14:tracePt t="31639" x="6224588" y="1965325"/>
          <p14:tracePt t="31655" x="6205538" y="1973263"/>
          <p14:tracePt t="31672" x="6188075" y="1990725"/>
          <p14:tracePt t="31689" x="6153150" y="2000250"/>
          <p14:tracePt t="31705" x="6126163" y="2027238"/>
          <p14:tracePt t="31722" x="6081713" y="2054225"/>
          <p14:tracePt t="31738" x="6045200" y="2089150"/>
          <p14:tracePt t="31755" x="6018213" y="2116138"/>
          <p14:tracePt t="31772" x="6000750" y="2133600"/>
          <p14:tracePt t="31788" x="5991225" y="2152650"/>
          <p14:tracePt t="31805" x="5973763" y="2170113"/>
          <p14:tracePt t="31822" x="5973763" y="2197100"/>
          <p14:tracePt t="31839" x="5965825" y="2205038"/>
          <p14:tracePt t="31856" x="5946775" y="2241550"/>
          <p14:tracePt t="31873" x="5929313" y="2286000"/>
          <p14:tracePt t="31889" x="5902325" y="2339975"/>
          <p14:tracePt t="31906" x="5875338" y="2393950"/>
          <p14:tracePt t="31923" x="5867400" y="2419350"/>
          <p14:tracePt t="31939" x="5857875" y="2438400"/>
          <p14:tracePt t="31955" x="5840413" y="2490788"/>
          <p14:tracePt t="31973" x="5840413" y="2536825"/>
          <p14:tracePt t="31989" x="5840413" y="2625725"/>
          <p14:tracePt t="32005" x="5822950" y="2724150"/>
          <p14:tracePt t="32023" x="5822950" y="2803525"/>
          <p14:tracePt t="32039" x="5822950" y="2884488"/>
          <p14:tracePt t="32056" x="5822950" y="2919413"/>
          <p14:tracePt t="32072" x="5848350" y="2982913"/>
          <p14:tracePt t="32072" x="5857875" y="3000375"/>
          <p14:tracePt t="32090" x="5884863" y="3044825"/>
          <p14:tracePt t="32106" x="5919788" y="3108325"/>
          <p14:tracePt t="32122" x="5956300" y="3152775"/>
          <p14:tracePt t="32139" x="5991225" y="3214688"/>
          <p14:tracePt t="32156" x="6037263" y="3276600"/>
          <p14:tracePt t="32173" x="6081713" y="3322638"/>
          <p14:tracePt t="32190" x="6143625" y="3367088"/>
          <p14:tracePt t="32206" x="6205538" y="3402013"/>
          <p14:tracePt t="32223" x="6276975" y="3438525"/>
          <p14:tracePt t="32239" x="6348413" y="3482975"/>
          <p14:tracePt t="32257" x="6411913" y="3509963"/>
          <p14:tracePt t="32273" x="6527800" y="3544888"/>
          <p14:tracePt t="32290" x="6599238" y="3554413"/>
          <p14:tracePt t="32307" x="6643688" y="3562350"/>
          <p14:tracePt t="32323" x="6705600" y="3562350"/>
          <p14:tracePt t="32339" x="6732588" y="3562350"/>
          <p14:tracePt t="32356" x="6769100" y="3562350"/>
          <p14:tracePt t="32374" x="6804025" y="3554413"/>
          <p14:tracePt t="32390" x="6813550" y="3544888"/>
          <p14:tracePt t="32406" x="6848475" y="3517900"/>
          <p14:tracePt t="32424" x="6858000" y="3509963"/>
          <p14:tracePt t="32440" x="6884988" y="3490913"/>
          <p14:tracePt t="32456" x="6929438" y="3455988"/>
          <p14:tracePt t="32473" x="6938963" y="3438525"/>
          <p14:tracePt t="32491" x="6956425" y="3419475"/>
          <p14:tracePt t="32507" x="6973888" y="3384550"/>
          <p14:tracePt t="32523" x="6991350" y="3367088"/>
          <p14:tracePt t="32541" x="7000875" y="3348038"/>
          <p14:tracePt t="32557" x="7018338" y="3330575"/>
          <p14:tracePt t="32573" x="7045325" y="3303588"/>
          <p14:tracePt t="32591" x="7062788" y="3295650"/>
          <p14:tracePt t="32607" x="7081838" y="3276600"/>
          <p14:tracePt t="32623" x="7081838" y="3268663"/>
          <p14:tracePt t="32640" x="7099300" y="3251200"/>
          <p14:tracePt t="32657" x="7116763" y="3232150"/>
          <p14:tracePt t="32674" x="7126288" y="3214688"/>
          <p14:tracePt t="32690" x="7134225" y="3205163"/>
          <p14:tracePt t="32707" x="7153275" y="3187700"/>
          <p14:tracePt t="32724" x="7170738" y="3170238"/>
          <p14:tracePt t="32740" x="7180263" y="3160713"/>
          <p14:tracePt t="32758" x="7188200" y="3116263"/>
          <p14:tracePt t="32774" x="7205663" y="3081338"/>
          <p14:tracePt t="32790" x="7205663" y="3044825"/>
          <p14:tracePt t="32808" x="7205663" y="3009900"/>
          <p14:tracePt t="32824" x="7205663" y="2965450"/>
          <p14:tracePt t="32840" x="7205663" y="2884488"/>
          <p14:tracePt t="32858" x="7205663" y="2840038"/>
          <p14:tracePt t="32875" x="7205663" y="2786063"/>
          <p14:tracePt t="32891" x="7161213" y="2705100"/>
          <p14:tracePt t="32907" x="7089775" y="2598738"/>
          <p14:tracePt t="32925" x="7018338" y="2517775"/>
          <p14:tracePt t="32941" x="6929438" y="2438400"/>
          <p14:tracePt t="32957" x="6831013" y="2366963"/>
          <p14:tracePt t="32974" x="6751638" y="2322513"/>
          <p14:tracePt t="32991" x="6688138" y="2276475"/>
          <p14:tracePt t="33007" x="6634163" y="2259013"/>
          <p14:tracePt t="33025" x="6608763" y="2251075"/>
          <p14:tracePt t="33041" x="6581775" y="2241550"/>
          <p14:tracePt t="33058" x="6545263" y="2241550"/>
          <p14:tracePt t="33075" x="6518275" y="2232025"/>
          <p14:tracePt t="33091" x="6491288" y="2232025"/>
          <p14:tracePt t="33107" x="6456363" y="2232025"/>
          <p14:tracePt t="33124" x="6438900" y="2232025"/>
          <p14:tracePt t="33141" x="6411913" y="2232025"/>
          <p14:tracePt t="33158" x="6367463" y="2232025"/>
          <p14:tracePt t="33174" x="6323013" y="2276475"/>
          <p14:tracePt t="33192" x="6251575" y="2357438"/>
          <p14:tracePt t="33208" x="6180138" y="2473325"/>
          <p14:tracePt t="33225" x="6099175" y="2687638"/>
          <p14:tracePt t="33242" x="6072188" y="2867025"/>
          <p14:tracePt t="33258" x="6027738" y="3062288"/>
          <p14:tracePt t="33274" x="6000750" y="3241675"/>
          <p14:tracePt t="33292" x="5991225" y="3384550"/>
          <p14:tracePt t="33309" x="5991225" y="3536950"/>
          <p14:tracePt t="33325" x="5991225" y="3660775"/>
          <p14:tracePt t="33341" x="6010275" y="3759200"/>
          <p14:tracePt t="33359" x="6018213" y="3848100"/>
          <p14:tracePt t="33375" x="6037263" y="3946525"/>
          <p14:tracePt t="33392" x="6045200" y="4044950"/>
          <p14:tracePt t="33409" x="6045200" y="4098925"/>
          <p14:tracePt t="33425" x="6072188" y="4179888"/>
          <p14:tracePt t="33442" x="6072188" y="4187825"/>
          <p14:tracePt t="33514" x="6072188" y="4197350"/>
          <p14:tracePt t="33522" x="6072188" y="4214813"/>
          <p14:tracePt t="33533" x="6072188" y="4224338"/>
          <p14:tracePt t="33533" x="6072188" y="4241800"/>
          <p14:tracePt t="33542" x="6072188" y="4295775"/>
          <p14:tracePt t="33558" x="6045200" y="4367213"/>
          <p14:tracePt t="33576" x="6027738" y="4446588"/>
          <p14:tracePt t="33592" x="6000750" y="4510088"/>
          <p14:tracePt t="33609" x="5991225" y="4633913"/>
          <p14:tracePt t="33626" x="5991225" y="4714875"/>
          <p14:tracePt t="33643" x="5991225" y="4803775"/>
          <p14:tracePt t="33659" x="6010275" y="4857750"/>
          <p14:tracePt t="33675" x="6045200" y="4902200"/>
          <p14:tracePt t="33692" x="6089650" y="4929188"/>
          <p14:tracePt t="33709" x="6126163" y="4938713"/>
          <p14:tracePt t="33725" x="6170613" y="4956175"/>
          <p14:tracePt t="33743" x="6197600" y="4956175"/>
          <p14:tracePt t="33759" x="6232525" y="4956175"/>
          <p14:tracePt t="33776" x="6259513" y="4956175"/>
          <p14:tracePt t="33793" x="6276975" y="4956175"/>
          <p14:tracePt t="33810" x="6296025" y="4956175"/>
          <p14:tracePt t="33826" x="6303963" y="4946650"/>
          <p14:tracePt t="33844" x="6323013" y="4929188"/>
          <p14:tracePt t="33860" x="6330950" y="4919663"/>
          <p14:tracePt t="33877" x="6340475" y="4919663"/>
          <p14:tracePt t="33893" x="6348413" y="4911725"/>
          <p14:tracePt t="33910" x="6357938" y="4902200"/>
          <p14:tracePt t="33926" x="6375400" y="4894263"/>
          <p14:tracePt t="33943" x="6402388" y="4867275"/>
          <p14:tracePt t="33959" x="6456363" y="4840288"/>
          <p14:tracePt t="33976" x="6500813" y="4795838"/>
          <p14:tracePt t="33993" x="6581775" y="4724400"/>
          <p14:tracePt t="34010" x="6653213" y="4643438"/>
          <p14:tracePt t="34026" x="6724650" y="4510088"/>
          <p14:tracePt t="34043" x="6796088" y="4375150"/>
          <p14:tracePt t="34060" x="6831013" y="4286250"/>
          <p14:tracePt t="34076" x="6858000" y="4214813"/>
          <p14:tracePt t="34094" x="6884988" y="4143375"/>
          <p14:tracePt t="34110" x="6894513" y="4125913"/>
          <p14:tracePt t="34126" x="6902450" y="4081463"/>
          <p14:tracePt t="34144" x="6911975" y="4044950"/>
          <p14:tracePt t="34161" x="6919913" y="4010025"/>
          <p14:tracePt t="34177" x="6946900" y="3938588"/>
          <p14:tracePt t="34194" x="6956425" y="3894138"/>
          <p14:tracePt t="34211" x="6973888" y="3840163"/>
          <p14:tracePt t="34227" x="6983413" y="3776663"/>
          <p14:tracePt t="34243" x="6991350" y="3732213"/>
          <p14:tracePt t="34261" x="7010400" y="3679825"/>
          <p14:tracePt t="34277" x="7010400" y="3625850"/>
          <p14:tracePt t="34293" x="7018338" y="3581400"/>
          <p14:tracePt t="34311" x="7018338" y="3536950"/>
          <p14:tracePt t="34327" x="7027863" y="3482975"/>
          <p14:tracePt t="34343" x="7045325" y="3402013"/>
          <p14:tracePt t="34361" x="7054850" y="3330575"/>
          <p14:tracePt t="34361" x="7054850" y="3313113"/>
          <p14:tracePt t="34378" x="7062788" y="3259138"/>
          <p14:tracePt t="34394" x="7081838" y="3205163"/>
          <p14:tracePt t="34411" x="7081838" y="3179763"/>
          <p14:tracePt t="34427" x="7081838" y="3152775"/>
          <p14:tracePt t="34444" x="7081838" y="3133725"/>
          <p14:tracePt t="34460" x="7081838" y="3125788"/>
          <p14:tracePt t="34477" x="7081838" y="3098800"/>
          <p14:tracePt t="34494" x="7081838" y="3081338"/>
          <p14:tracePt t="34510" x="7081838" y="3054350"/>
          <p14:tracePt t="34528" x="7072313" y="3036888"/>
          <p14:tracePt t="34544" x="7072313" y="3009900"/>
          <p14:tracePt t="34560" x="7072313" y="2982913"/>
          <p14:tracePt t="34578" x="7072313" y="2955925"/>
          <p14:tracePt t="34594" x="7072313" y="2928938"/>
          <p14:tracePt t="34610" x="7054850" y="2911475"/>
          <p14:tracePt t="34627" x="7054850" y="2867025"/>
          <p14:tracePt t="34644" x="7045325" y="2857500"/>
          <p14:tracePt t="34661" x="7045325" y="2840038"/>
          <p14:tracePt t="34678" x="7045325" y="2830513"/>
          <p14:tracePt t="34695" x="7045325" y="2813050"/>
          <p14:tracePt t="34711" x="7027863" y="2803525"/>
          <p14:tracePt t="34727" x="7027863" y="2786063"/>
          <p14:tracePt t="34762" x="7018338" y="2768600"/>
          <p14:tracePt t="34762" x="7018338" y="2759075"/>
          <p14:tracePt t="34778" x="7010400" y="2741613"/>
          <p14:tracePt t="34795" x="7000875" y="2714625"/>
          <p14:tracePt t="34812" x="7000875" y="2705100"/>
          <p14:tracePt t="34828" x="7000875" y="2697163"/>
          <p14:tracePt t="34845" x="6991350" y="2670175"/>
          <p14:tracePt t="34862" x="6983413" y="2652713"/>
          <p14:tracePt t="34878" x="6973888" y="2643188"/>
          <p14:tracePt t="34895" x="6965950" y="2633663"/>
          <p14:tracePt t="34912" x="6965950" y="2625725"/>
          <p14:tracePt t="34928" x="6965950" y="2616200"/>
          <p14:tracePt t="35025" x="6965950" y="2608263"/>
          <p14:tracePt t="35049" x="6956425" y="2608263"/>
          <p14:tracePt t="35074" x="6956425" y="2598738"/>
          <p14:tracePt t="35138" x="6956425" y="2589213"/>
          <p14:tracePt t="35970" x="6946900" y="2589213"/>
          <p14:tracePt t="35993" x="6938963" y="2589213"/>
          <p14:tracePt t="36050" x="6929438" y="2589213"/>
          <p14:tracePt t="36050" x="0" y="0"/>
        </p14:tracePtLst>
        <p14:tracePtLst>
          <p14:tracePt t="38773" x="7062788" y="2786063"/>
          <p14:tracePt t="39394" x="7062788" y="2795588"/>
          <p14:tracePt t="39409" x="7054850" y="2795588"/>
          <p14:tracePt t="39417" x="7027863" y="2795588"/>
          <p14:tracePt t="39419" x="7010400" y="2795588"/>
          <p14:tracePt t="39426" x="7000875" y="2795588"/>
          <p14:tracePt t="39437" x="6956425" y="2795588"/>
          <p14:tracePt t="39454" x="6938963" y="2795588"/>
          <p14:tracePt t="39471" x="6919913" y="2795588"/>
          <p14:tracePt t="39505" x="6911975" y="2795588"/>
          <p14:tracePt t="39561" x="6902450" y="2795588"/>
          <p14:tracePt t="39602" x="6894513" y="2795588"/>
          <p14:tracePt t="39789" x="6875463" y="2795588"/>
          <p14:tracePt t="39817" x="6858000" y="2795588"/>
          <p14:tracePt t="39825" x="6848475" y="2786063"/>
          <p14:tracePt t="39825" x="6831013" y="2786063"/>
          <p14:tracePt t="39841" x="6823075" y="2786063"/>
          <p14:tracePt t="39850" x="6813550" y="2786063"/>
          <p14:tracePt t="39850" x="6804025" y="2776538"/>
          <p14:tracePt t="39858" x="6796088" y="2776538"/>
          <p14:tracePt t="39871" x="6786563" y="2776538"/>
          <p14:tracePt t="39888" x="6777038" y="2776538"/>
          <p14:tracePt t="39905" x="6759575" y="2759075"/>
          <p14:tracePt t="39922" x="6732588" y="2759075"/>
          <p14:tracePt t="39938" x="6715125" y="2759075"/>
          <p14:tracePt t="39955" x="6697663" y="2759075"/>
          <p14:tracePt t="39972" x="6680200" y="2759075"/>
          <p14:tracePt t="39988" x="6653213" y="2751138"/>
          <p14:tracePt t="40005" x="6634163" y="2751138"/>
          <p14:tracePt t="40021" x="6626225" y="2751138"/>
          <p14:tracePt t="40039" x="6599238" y="2741613"/>
          <p14:tracePt t="40055" x="6562725" y="2741613"/>
          <p14:tracePt t="40071" x="6537325" y="2741613"/>
          <p14:tracePt t="40089" x="6473825" y="2741613"/>
          <p14:tracePt t="40107" x="6438900" y="2741613"/>
          <p14:tracePt t="40122" x="6411913" y="2741613"/>
          <p14:tracePt t="40138" x="6384925" y="2741613"/>
          <p14:tracePt t="40156" x="6348413" y="2741613"/>
          <p14:tracePt t="40173" x="6323013" y="2741613"/>
          <p14:tracePt t="40188" x="6269038" y="2741613"/>
          <p14:tracePt t="40205" x="6224588" y="2741613"/>
          <p14:tracePt t="40223" x="6161088" y="2741613"/>
          <p14:tracePt t="40239" x="6116638" y="2741613"/>
          <p14:tracePt t="40255" x="6062663" y="2741613"/>
          <p14:tracePt t="40273" x="6018213" y="2741613"/>
          <p14:tracePt t="40289" x="5946775" y="2741613"/>
          <p14:tracePt t="40306" x="5902325" y="2741613"/>
          <p14:tracePt t="40323" x="5867400" y="2732088"/>
          <p14:tracePt t="40339" x="5813425" y="2724150"/>
          <p14:tracePt t="40355" x="5759450" y="2724150"/>
          <p14:tracePt t="40373" x="5705475" y="2724150"/>
          <p14:tracePt t="40389" x="5643563" y="2724150"/>
          <p14:tracePt t="40405" x="5581650" y="2724150"/>
          <p14:tracePt t="40423" x="5518150" y="2724150"/>
          <p14:tracePt t="40440" x="5446713" y="2724150"/>
          <p14:tracePt t="40456" x="5375275" y="2724150"/>
          <p14:tracePt t="40472" x="5295900" y="2724150"/>
          <p14:tracePt t="40491" x="5251450" y="2724150"/>
          <p14:tracePt t="40506" x="5205413" y="2724150"/>
          <p14:tracePt t="40522" x="5180013" y="2724150"/>
          <p14:tracePt t="40540" x="5153025" y="2724150"/>
          <p14:tracePt t="40556" x="5116513" y="2724150"/>
          <p14:tracePt t="40572" x="5089525" y="2724150"/>
          <p14:tracePt t="40590" x="5054600" y="2724150"/>
          <p14:tracePt t="40606" x="5027613" y="2724150"/>
          <p14:tracePt t="40623" x="5000625" y="2724150"/>
          <p14:tracePt t="40640" x="4973638" y="2724150"/>
          <p14:tracePt t="40657" x="4965700" y="2724150"/>
          <p14:tracePt t="40673" x="4956175" y="2724150"/>
          <p14:tracePt t="41098" x="4965700" y="2724150"/>
          <p14:tracePt t="41106" x="4991100" y="2724150"/>
          <p14:tracePt t="41114" x="5037138" y="2724150"/>
          <p14:tracePt t="41124" x="5108575" y="2732088"/>
          <p14:tracePt t="41140" x="5187950" y="2741613"/>
          <p14:tracePt t="41158" x="5340350" y="2768600"/>
          <p14:tracePt t="41174" x="5483225" y="2795588"/>
          <p14:tracePt t="41190" x="5670550" y="2822575"/>
          <p14:tracePt t="41208" x="5848350" y="2840038"/>
          <p14:tracePt t="41224" x="6062663" y="2867025"/>
          <p14:tracePt t="41241" x="6296025" y="2911475"/>
          <p14:tracePt t="41258" x="6419850" y="2946400"/>
          <p14:tracePt t="41274" x="6545263" y="2973388"/>
          <p14:tracePt t="41291" x="6643688" y="3000375"/>
          <p14:tracePt t="41308" x="6724650" y="3036888"/>
          <p14:tracePt t="41324" x="6777038" y="3044825"/>
          <p14:tracePt t="41341" x="6804025" y="3071813"/>
          <p14:tracePt t="41358" x="6813550" y="3071813"/>
          <p14:tracePt t="41375" x="6823075" y="3081338"/>
          <p14:tracePt t="41391" x="6831013" y="3081338"/>
          <p14:tracePt t="41408" x="6831013" y="3089275"/>
          <p14:tracePt t="41425" x="6831013" y="3116263"/>
          <p14:tracePt t="41441" x="6848475" y="3152775"/>
          <p14:tracePt t="41459" x="6875463" y="3187700"/>
          <p14:tracePt t="41475" x="6884988" y="3205163"/>
          <p14:tracePt t="41491" x="6894513" y="3214688"/>
          <p14:tracePt t="41570" x="6894513" y="3224213"/>
          <p14:tracePt t="41586" x="6894513" y="3241675"/>
          <p14:tracePt t="41602" x="6884988" y="3241675"/>
          <p14:tracePt t="41609" x="6884988" y="3251200"/>
          <p14:tracePt t="41634" x="6875463" y="3268663"/>
          <p14:tracePt t="41642" x="6875463" y="3276600"/>
          <p14:tracePt t="41658" x="6867525" y="3286125"/>
          <p14:tracePt t="41659" x="6848475" y="3303588"/>
          <p14:tracePt t="41675" x="6823075" y="3313113"/>
          <p14:tracePt t="41692" x="6777038" y="3340100"/>
          <p14:tracePt t="41708" x="6732588" y="3340100"/>
          <p14:tracePt t="41725" x="6670675" y="3340100"/>
          <p14:tracePt t="41743" x="6616700" y="3340100"/>
          <p14:tracePt t="41759" x="6562725" y="3340100"/>
          <p14:tracePt t="41775" x="6491288" y="3340100"/>
          <p14:tracePt t="41793" x="6402388" y="3340100"/>
          <p14:tracePt t="41809" x="6286500" y="3340100"/>
          <p14:tracePt t="41826" x="6205538" y="3340100"/>
          <p14:tracePt t="41843" x="6143625" y="3340100"/>
          <p14:tracePt t="41859" x="6072188" y="3340100"/>
          <p14:tracePt t="41877" x="6018213" y="3340100"/>
          <p14:tracePt t="41893" x="5956300" y="3340100"/>
          <p14:tracePt t="41909" x="5911850" y="3340100"/>
          <p14:tracePt t="41926" x="5848350" y="3348038"/>
          <p14:tracePt t="41943" x="5813425" y="3348038"/>
          <p14:tracePt t="41959" x="5768975" y="3348038"/>
          <p14:tracePt t="41976" x="5724525" y="3348038"/>
          <p14:tracePt t="41993" x="5661025" y="3348038"/>
          <p14:tracePt t="42010" x="5634038" y="3348038"/>
          <p14:tracePt t="42026" x="5589588" y="3348038"/>
          <p14:tracePt t="42043" x="5554663" y="3348038"/>
          <p14:tracePt t="42059" x="5510213" y="3348038"/>
          <p14:tracePt t="42076" x="5473700" y="3340100"/>
          <p14:tracePt t="42093" x="5446713" y="3340100"/>
          <p14:tracePt t="42109" x="5411788" y="3340100"/>
          <p14:tracePt t="42126" x="5384800" y="3330575"/>
          <p14:tracePt t="42143" x="5367338" y="3330575"/>
          <p14:tracePt t="42160" x="5348288" y="3330575"/>
          <p14:tracePt t="42176" x="5322888" y="3330575"/>
          <p14:tracePt t="42176" x="5313363" y="3322638"/>
          <p14:tracePt t="42193" x="5295900" y="3322638"/>
          <p14:tracePt t="42210" x="5268913" y="3313113"/>
          <p14:tracePt t="42226" x="5259388" y="3313113"/>
          <p14:tracePt t="42244" x="5232400" y="3313113"/>
          <p14:tracePt t="42260" x="5214938" y="3313113"/>
          <p14:tracePt t="42276" x="5205413" y="3313113"/>
          <p14:tracePt t="42293" x="5197475" y="3313113"/>
          <p14:tracePt t="42310" x="5187950" y="3313113"/>
          <p14:tracePt t="42345" x="5180013" y="3313113"/>
          <p14:tracePt t="42386" x="5170488" y="3313113"/>
          <p14:tracePt t="42402" x="5160963" y="3313113"/>
          <p14:tracePt t="42417" x="5153025" y="3313113"/>
          <p14:tracePt t="42610" x="5143500" y="3303588"/>
          <p14:tracePt t="42658" x="5160963" y="3303588"/>
          <p14:tracePt t="42661" x="5187950" y="3303588"/>
          <p14:tracePt t="42677" x="5224463" y="3303588"/>
          <p14:tracePt t="42677" x="5303838" y="3303588"/>
          <p14:tracePt t="42694" x="5367338" y="3303588"/>
          <p14:tracePt t="42711" x="5429250" y="3303588"/>
          <p14:tracePt t="42727" x="5483225" y="3313113"/>
          <p14:tracePt t="42744" x="5545138" y="3322638"/>
          <p14:tracePt t="42761" x="5653088" y="3340100"/>
          <p14:tracePt t="42778" x="5724525" y="3348038"/>
          <p14:tracePt t="42794" x="5795963" y="3357563"/>
          <p14:tracePt t="42810" x="5857875" y="3367088"/>
          <p14:tracePt t="42828" x="5919788" y="3375025"/>
          <p14:tracePt t="42844" x="5983288" y="3375025"/>
          <p14:tracePt t="42861" x="6037263" y="3375025"/>
          <p14:tracePt t="42878" x="6089650" y="3375025"/>
          <p14:tracePt t="42895" x="6143625" y="3375025"/>
          <p14:tracePt t="42911" x="6188075" y="3375025"/>
          <p14:tracePt t="42927" x="6251575" y="3375025"/>
          <p14:tracePt t="42944" x="6303963" y="3375025"/>
          <p14:tracePt t="42944" x="6340475" y="3375025"/>
          <p14:tracePt t="42962" x="6411913" y="3375025"/>
          <p14:tracePt t="42978" x="6491288" y="3375025"/>
          <p14:tracePt t="42995" x="6545263" y="3375025"/>
          <p14:tracePt t="43011" x="6608763" y="3375025"/>
          <p14:tracePt t="43028" x="6643688" y="3375025"/>
          <p14:tracePt t="43045" x="6670675" y="3375025"/>
          <p14:tracePt t="43061" x="6688138" y="3375025"/>
          <p14:tracePt t="43106" x="6697663" y="3375025"/>
          <p14:tracePt t="43146" x="6715125" y="3375025"/>
          <p14:tracePt t="43154" x="6724650" y="3375025"/>
          <p14:tracePt t="43178" x="6742113" y="3375025"/>
          <p14:tracePt t="43184" x="6759575" y="3375025"/>
          <p14:tracePt t="43210" x="6769100" y="3375025"/>
          <p14:tracePt t="43215" x="6777038" y="3375025"/>
          <p14:tracePt t="43218" x="6786563" y="3357563"/>
          <p14:tracePt t="43228" x="6796088" y="3357563"/>
          <p14:tracePt t="43245" x="6804025" y="3357563"/>
          <p14:tracePt t="43261" x="6823075" y="3357563"/>
          <p14:tracePt t="43279" x="6831013" y="3357563"/>
          <p14:tracePt t="43338" x="6848475" y="3357563"/>
          <p14:tracePt t="43666" x="6858000" y="3357563"/>
          <p14:tracePt t="43690" x="6867525" y="3367088"/>
          <p14:tracePt t="43698" x="6867525" y="3375025"/>
          <p14:tracePt t="43721" x="6875463" y="3384550"/>
          <p14:tracePt t="43801" x="6875463" y="3394075"/>
          <p14:tracePt t="43817" x="6875463" y="3402013"/>
          <p14:tracePt t="43820" x="6875463" y="3411538"/>
          <p14:tracePt t="43829" x="0" y="0"/>
        </p14:tracePtLst>
        <p14:tracePtLst>
          <p14:tracePt t="44236" x="6991350" y="4330700"/>
          <p14:tracePt t="44257" x="6991350" y="4340225"/>
          <p14:tracePt t="44266" x="6991350" y="4348163"/>
          <p14:tracePt t="44297" x="6991350" y="4357688"/>
          <p14:tracePt t="44482" x="6991350" y="4367213"/>
          <p14:tracePt t="44497" x="6991350" y="4384675"/>
          <p14:tracePt t="44505" x="6983413" y="4384675"/>
          <p14:tracePt t="44514" x="6983413" y="4411663"/>
          <p14:tracePt t="44531" x="6983413" y="4429125"/>
          <p14:tracePt t="44548" x="6983413" y="4456113"/>
          <p14:tracePt t="44564" x="6991350" y="4491038"/>
          <p14:tracePt t="44581" x="7000875" y="4518025"/>
          <p14:tracePt t="44598" x="7010400" y="4545013"/>
          <p14:tracePt t="44614" x="7010400" y="4581525"/>
          <p14:tracePt t="44632" x="7010400" y="4625975"/>
          <p14:tracePt t="44648" x="7027863" y="4660900"/>
          <p14:tracePt t="44664" x="7027863" y="4687888"/>
          <p14:tracePt t="44713" x="7027863" y="4697413"/>
          <p14:tracePt t="44738" x="7027863" y="4714875"/>
          <p14:tracePt t="44778" x="7027863" y="4724400"/>
          <p14:tracePt t="44801" x="7027863" y="4732338"/>
          <p14:tracePt t="44809" x="7027863" y="4741863"/>
          <p14:tracePt t="44826" x="7027863" y="4751388"/>
          <p14:tracePt t="44865" x="7018338" y="4759325"/>
          <p14:tracePt t="44882" x="7010400" y="4768850"/>
          <p14:tracePt t="44913" x="7000875" y="4768850"/>
          <p14:tracePt t="44930" x="7000875" y="4776788"/>
          <p14:tracePt t="44934" x="6983413" y="4786313"/>
          <p14:tracePt t="44948" x="6956425" y="4795838"/>
          <p14:tracePt t="44965" x="6894513" y="4813300"/>
          <p14:tracePt t="44982" x="6786563" y="4813300"/>
          <p14:tracePt t="44999" x="6643688" y="4813300"/>
          <p14:tracePt t="45015" x="6483350" y="4813300"/>
          <p14:tracePt t="45032" x="6330950" y="4795838"/>
          <p14:tracePt t="45048" x="6143625" y="4759325"/>
          <p14:tracePt t="45066" x="6018213" y="4741863"/>
          <p14:tracePt t="45082" x="5902325" y="4741863"/>
          <p14:tracePt t="45099" x="5813425" y="4741863"/>
          <p14:tracePt t="45115" x="5741988" y="4741863"/>
          <p14:tracePt t="45132" x="5688013" y="4741863"/>
          <p14:tracePt t="45149" x="5653088" y="4741863"/>
          <p14:tracePt t="45165" x="5626100" y="4741863"/>
          <p14:tracePt t="45182" x="5608638" y="4741863"/>
          <p14:tracePt t="45199" x="5589588" y="4741863"/>
          <p14:tracePt t="45215" x="5554663" y="4741863"/>
          <p14:tracePt t="45232" x="5537200" y="4751388"/>
          <p14:tracePt t="45249" x="5491163" y="4759325"/>
          <p14:tracePt t="45266" x="5446713" y="4759325"/>
          <p14:tracePt t="45282" x="5411788" y="4776788"/>
          <p14:tracePt t="45299" x="5384800" y="4786313"/>
          <p14:tracePt t="45316" x="5367338" y="4786313"/>
          <p14:tracePt t="45332" x="5340350" y="4786313"/>
          <p14:tracePt t="45350" x="5330825" y="4786313"/>
          <p14:tracePt t="45366" x="5322888" y="4795838"/>
          <p14:tracePt t="45382" x="5303838" y="4803775"/>
          <p14:tracePt t="45400" x="5295900" y="4803775"/>
          <p14:tracePt t="45416" x="5276850" y="4813300"/>
          <p14:tracePt t="45432" x="5232400" y="4813300"/>
          <p14:tracePt t="45451" x="5232400" y="4822825"/>
          <p14:tracePt t="45466" x="5224463" y="4822825"/>
          <p14:tracePt t="45506" x="5214938" y="4822825"/>
          <p14:tracePt t="45649" x="5241925" y="4840288"/>
          <p14:tracePt t="45657" x="5268913" y="4840288"/>
          <p14:tracePt t="45659" x="5322888" y="4848225"/>
          <p14:tracePt t="45667" x="5429250" y="4857750"/>
          <p14:tracePt t="45683" x="5581650" y="4884738"/>
          <p14:tracePt t="45699" x="5732463" y="4911725"/>
          <p14:tracePt t="45717" x="5867400" y="4929188"/>
          <p14:tracePt t="45733" x="6037263" y="4929188"/>
          <p14:tracePt t="45750" x="6170613" y="4929188"/>
          <p14:tracePt t="45767" x="6296025" y="4929188"/>
          <p14:tracePt t="45784" x="6394450" y="4929188"/>
          <p14:tracePt t="45800" x="6500813" y="4929188"/>
          <p14:tracePt t="45817" x="6626225" y="4929188"/>
          <p14:tracePt t="45834" x="6715125" y="4929188"/>
          <p14:tracePt t="45850" x="6777038" y="4938713"/>
          <p14:tracePt t="45866" x="6831013" y="4938713"/>
          <p14:tracePt t="45884" x="6875463" y="4938713"/>
          <p14:tracePt t="45901" x="6911975" y="4938713"/>
          <p14:tracePt t="45917" x="6938963" y="4938713"/>
          <p14:tracePt t="45933" x="6965950" y="4938713"/>
          <p14:tracePt t="45951" x="6983413" y="4938713"/>
          <p14:tracePt t="45967" x="6991350" y="4938713"/>
          <p14:tracePt t="46002" x="7000875" y="4938713"/>
          <p14:tracePt t="46097" x="7010400" y="4938713"/>
          <p14:tracePt t="46113" x="7018338" y="4938713"/>
          <p14:tracePt t="46122" x="7027863" y="4938713"/>
          <p14:tracePt t="46123" x="7054850" y="4946650"/>
          <p14:tracePt t="46134" x="7072313" y="4946650"/>
          <p14:tracePt t="46151" x="7089775" y="4956175"/>
          <p14:tracePt t="46168" x="7108825" y="4956175"/>
          <p14:tracePt t="46184" x="7134225" y="4956175"/>
          <p14:tracePt t="46201" x="7161213" y="4956175"/>
          <p14:tracePt t="46218" x="7180263" y="4956175"/>
          <p14:tracePt t="46234" x="7188200" y="4956175"/>
          <p14:tracePt t="46297" x="7197725" y="4956175"/>
          <p14:tracePt t="46329" x="7215188" y="4965700"/>
          <p14:tracePt t="46676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304800"/>
            <a:ext cx="7388225" cy="1108075"/>
          </a:xfrm>
        </p:spPr>
        <p:txBody>
          <a:bodyPr/>
          <a:lstStyle/>
          <a:p>
            <a:r>
              <a:rPr lang="es-ES" altLang="es-ES" sz="2400" b="1" smtClean="0"/>
              <a:t>PLEXO LUMBAR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23556" name="Picture 4" descr="me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9144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n 4" descr="medicin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805488"/>
            <a:ext cx="1458912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46"/>
    </mc:Choice>
    <mc:Fallback>
      <p:transition spd="slow" advTm="6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3" x="6126163" y="3036888"/>
          <p14:tracePt t="1740" x="6116638" y="3036888"/>
          <p14:tracePt t="1756" x="6116638" y="3027363"/>
          <p14:tracePt t="1772" x="6108700" y="3027363"/>
          <p14:tracePt t="1788" x="6108700" y="3017838"/>
          <p14:tracePt t="1795" x="6099175" y="3017838"/>
          <p14:tracePt t="1803" x="6099175" y="3009900"/>
          <p14:tracePt t="1820" x="6089650" y="3009900"/>
          <p14:tracePt t="1820" x="6089650" y="3000375"/>
          <p14:tracePt t="1837" x="6072188" y="2982913"/>
          <p14:tracePt t="1853" x="6045200" y="2965450"/>
          <p14:tracePt t="1869" x="6018213" y="2946400"/>
          <p14:tracePt t="1887" x="5991225" y="2928938"/>
          <p14:tracePt t="1903" x="5965825" y="2911475"/>
          <p14:tracePt t="1920" x="5938838" y="2884488"/>
          <p14:tracePt t="1937" x="5911850" y="2867025"/>
          <p14:tracePt t="1953" x="5867400" y="2840038"/>
          <p14:tracePt t="1970" x="5840413" y="2822575"/>
          <p14:tracePt t="1970" x="5822950" y="2813050"/>
          <p14:tracePt t="1987" x="5795963" y="2786063"/>
          <p14:tracePt t="2004" x="5776913" y="2776538"/>
          <p14:tracePt t="2020" x="5751513" y="2751138"/>
          <p14:tracePt t="2036" x="5715000" y="2732088"/>
          <p14:tracePt t="2054" x="5715000" y="2724150"/>
          <p14:tracePt t="2070" x="5697538" y="2714625"/>
          <p14:tracePt t="2086" x="5688013" y="2714625"/>
          <p14:tracePt t="2104" x="5680075" y="2705100"/>
          <p14:tracePt t="2120" x="5670550" y="2705100"/>
          <p14:tracePt t="2136" x="5670550" y="2697163"/>
          <p14:tracePt t="2154" x="5661025" y="2687638"/>
          <p14:tracePt t="2170" x="5634038" y="2679700"/>
          <p14:tracePt t="2188" x="5626100" y="2660650"/>
          <p14:tracePt t="2204" x="5616575" y="2660650"/>
          <p14:tracePt t="2220" x="5599113" y="2643188"/>
          <p14:tracePt t="2238" x="5589588" y="2633663"/>
          <p14:tracePt t="2254" x="5572125" y="2616200"/>
          <p14:tracePt t="2271" x="5554663" y="2608263"/>
          <p14:tracePt t="2287" x="5527675" y="2589213"/>
          <p14:tracePt t="2304" x="5518150" y="2581275"/>
          <p14:tracePt t="2321" x="5491163" y="2562225"/>
          <p14:tracePt t="2337" x="5483225" y="2554288"/>
          <p14:tracePt t="2354" x="5473700" y="2544763"/>
          <p14:tracePt t="2370" x="5465763" y="2536825"/>
          <p14:tracePt t="2411" x="5456238" y="2527300"/>
          <p14:tracePt t="2428" x="5446713" y="2517775"/>
          <p14:tracePt t="2433" x="5438775" y="2509838"/>
          <p14:tracePt t="2438" x="5438775" y="2500313"/>
          <p14:tracePt t="2454" x="5419725" y="2500313"/>
          <p14:tracePt t="2471" x="5411788" y="2490788"/>
          <p14:tracePt t="2488" x="5402263" y="2482850"/>
          <p14:tracePt t="2504" x="5394325" y="2473325"/>
          <p14:tracePt t="2522" x="5384800" y="2473325"/>
          <p14:tracePt t="2538" x="5384800" y="2465388"/>
          <p14:tracePt t="2554" x="5367338" y="2455863"/>
          <p14:tracePt t="2571" x="5357813" y="2455863"/>
          <p14:tracePt t="2588" x="5357813" y="2446338"/>
          <p14:tracePt t="2604" x="5348288" y="2446338"/>
          <p14:tracePt t="2621" x="5340350" y="2438400"/>
          <p14:tracePt t="2638" x="5322888" y="2428875"/>
          <p14:tracePt t="2684" x="5322888" y="2419350"/>
          <p14:tracePt t="3459" x="5322888" y="2401888"/>
          <p14:tracePt t="3467" x="5303838" y="2393950"/>
          <p14:tracePt t="3484" x="5295900" y="2384425"/>
          <p14:tracePt t="3491" x="5286375" y="2374900"/>
          <p14:tracePt t="3506" x="5259388" y="2357438"/>
          <p14:tracePt t="3508" x="5251450" y="2347913"/>
          <p14:tracePt t="3523" x="5232400" y="2330450"/>
          <p14:tracePt t="3540" x="5224463" y="2330450"/>
          <p14:tracePt t="3603" x="5214938" y="2330450"/>
          <p14:tracePt t="3611" x="5214938" y="2322513"/>
          <p14:tracePt t="3628" x="5205413" y="2312988"/>
          <p14:tracePt t="3636" x="5197475" y="2312988"/>
          <p14:tracePt t="3643" x="5197475" y="2303463"/>
          <p14:tracePt t="3675" x="5187950" y="2303463"/>
          <p14:tracePt t="3716" x="5187950" y="2295525"/>
          <p14:tracePt t="3771" x="5180013" y="2295525"/>
          <p14:tracePt t="3811" x="5170488" y="2295525"/>
          <p14:tracePt t="3819" x="5160963" y="2295525"/>
          <p14:tracePt t="3923" x="5160963" y="2286000"/>
          <p14:tracePt t="3964" x="5160963" y="2276475"/>
          <p14:tracePt t="4044" x="5153025" y="2268538"/>
          <p14:tracePt t="4147" x="5143500" y="2268538"/>
          <p14:tracePt t="4172" x="5133975" y="2268538"/>
          <p14:tracePt t="4203" x="5126038" y="2259013"/>
          <p14:tracePt t="4268" x="5116513" y="2251075"/>
          <p14:tracePt t="4331" x="5116513" y="2241550"/>
          <p14:tracePt t="4356" x="5108575" y="2241550"/>
          <p14:tracePt t="4380" x="5099050" y="2232025"/>
          <p14:tracePt t="4397" x="5089525" y="2232025"/>
          <p14:tracePt t="4468" x="5081588" y="2224088"/>
          <p14:tracePt t="4515" x="5072063" y="2224088"/>
          <p14:tracePt t="4531" x="5054600" y="2205038"/>
          <p14:tracePt t="4538" x="5045075" y="2205038"/>
          <p14:tracePt t="4547" x="5037138" y="2205038"/>
          <p14:tracePt t="4565" x="5037138" y="2197100"/>
          <p14:tracePt t="4587" x="5027613" y="2197100"/>
          <p14:tracePt t="4795" x="5018088" y="2197100"/>
          <p14:tracePt t="4820" x="5010150" y="2197100"/>
          <p14:tracePt t="4820" x="5000625" y="2197100"/>
          <p14:tracePt t="4851" x="4991100" y="2197100"/>
          <p14:tracePt t="5036" x="4983163" y="2197100"/>
          <p14:tracePt t="5051" x="4973638" y="2179638"/>
          <p14:tracePt t="5076" x="4965700" y="2179638"/>
          <p14:tracePt t="5172" x="4956175" y="2179638"/>
          <p14:tracePt t="5196" x="4938713" y="2179638"/>
          <p14:tracePt t="5221" x="4929188" y="2179638"/>
          <p14:tracePt t="5245" x="4911725" y="2179638"/>
          <p14:tracePt t="5357" x="4902200" y="2179638"/>
          <p14:tracePt t="5493" x="4884738" y="2179638"/>
          <p14:tracePt t="5532" x="4875213" y="2179638"/>
          <p14:tracePt t="5564" x="4867275" y="2179638"/>
          <p14:tracePt t="5588" x="4857750" y="2179638"/>
          <p14:tracePt t="5613" x="4848225" y="2179638"/>
          <p14:tracePt t="5652" x="4840288" y="2179638"/>
          <p14:tracePt t="5669" x="4830763" y="2179638"/>
          <p14:tracePt t="5741" x="4822825" y="2179638"/>
          <p14:tracePt t="5757" x="4813300" y="2179638"/>
          <p14:tracePt t="5780" x="4803775" y="2179638"/>
          <p14:tracePt t="5836" x="4795838" y="2179638"/>
          <p14:tracePt t="5853" x="4786313" y="2179638"/>
          <p14:tracePt t="5876" x="4776788" y="2179638"/>
          <p14:tracePt t="5901" x="4768850" y="2179638"/>
          <p14:tracePt t="5901" x="4759325" y="2179638"/>
          <p14:tracePt t="5931" x="4751388" y="2179638"/>
          <p14:tracePt t="5989" x="4741863" y="2179638"/>
          <p14:tracePt t="6004" x="4732338" y="2179638"/>
          <p14:tracePt t="6020" x="4724400" y="2179638"/>
          <p14:tracePt t="6044" x="4714875" y="2179638"/>
          <p14:tracePt t="6068" x="4705350" y="2179638"/>
          <p14:tracePt t="6068" x="4697413" y="2179638"/>
          <p14:tracePt t="6124" x="4687888" y="2179638"/>
          <p14:tracePt t="6141" x="4679950" y="2179638"/>
          <p14:tracePt t="6173" x="4670425" y="2179638"/>
          <p14:tracePt t="6181" x="4660900" y="2179638"/>
          <p14:tracePt t="6196" x="4652963" y="2179638"/>
          <p14:tracePt t="6220" x="4643438" y="2179638"/>
          <p14:tracePt t="6260" x="4633913" y="2179638"/>
          <p14:tracePt t="6277" x="4625975" y="2179638"/>
          <p14:tracePt t="6308" x="4616450" y="2179638"/>
          <p14:tracePt t="6340" x="4598988" y="2179638"/>
          <p14:tracePt t="6348" x="4598988" y="2187575"/>
          <p14:tracePt t="6363" x="4589463" y="2187575"/>
          <p14:tracePt t="6363" x="4581525" y="2197100"/>
          <p14:tracePt t="6363" x="4572000" y="2197100"/>
          <p14:tracePt t="6405" x="4562475" y="2205038"/>
          <p14:tracePt t="6428" x="4545013" y="2205038"/>
          <p14:tracePt t="6461" x="4537075" y="2214563"/>
          <p14:tracePt t="6493" x="4518025" y="2214563"/>
          <p14:tracePt t="6517" x="4510088" y="2214563"/>
          <p14:tracePt t="6532" x="4500563" y="2224088"/>
          <p14:tracePt t="6540" x="4491038" y="2224088"/>
          <p14:tracePt t="6556" x="4491038" y="2232025"/>
          <p14:tracePt t="6565" x="4483100" y="2232025"/>
          <p14:tracePt t="6581" x="4473575" y="2232025"/>
          <p14:tracePt t="6581" x="4465638" y="2232025"/>
          <p14:tracePt t="6597" x="4456113" y="2241550"/>
          <p14:tracePt t="6660" x="4446588" y="2251075"/>
          <p14:tracePt t="6685" x="4438650" y="2251075"/>
          <p14:tracePt t="6709" x="4429125" y="2259013"/>
          <p14:tracePt t="6733" x="4411663" y="2268538"/>
          <p14:tracePt t="6765" x="4402138" y="2268538"/>
          <p14:tracePt t="6789" x="4394200" y="2268538"/>
          <p14:tracePt t="6812" x="4384675" y="2268538"/>
          <p14:tracePt t="6820" x="4375150" y="2276475"/>
          <p14:tracePt t="6844" x="4367213" y="2276475"/>
          <p14:tracePt t="6860" x="4367213" y="2286000"/>
          <p14:tracePt t="6900" x="4357688" y="2286000"/>
          <p14:tracePt t="6948" x="4348163" y="2286000"/>
          <p14:tracePt t="6965" x="4340225" y="2295525"/>
          <p14:tracePt t="6981" x="4330700" y="2295525"/>
          <p14:tracePt t="7012" x="4322763" y="2295525"/>
          <p14:tracePt t="7037" x="4313238" y="2312988"/>
          <p14:tracePt t="7061" x="4303713" y="2312988"/>
          <p14:tracePt t="7092" x="4295775" y="2312988"/>
          <p14:tracePt t="7117" x="4286250" y="2312988"/>
          <p14:tracePt t="7125" x="4286250" y="2322513"/>
          <p14:tracePt t="7140" x="4276725" y="2322513"/>
          <p14:tracePt t="7165" x="4268788" y="2322513"/>
          <p14:tracePt t="7188" x="4251325" y="2322513"/>
          <p14:tracePt t="7196" x="4241800" y="2330450"/>
          <p14:tracePt t="7236" x="4241800" y="2339975"/>
          <p14:tracePt t="7253" x="4232275" y="2339975"/>
          <p14:tracePt t="7261" x="4224338" y="2339975"/>
          <p14:tracePt t="7284" x="4214813" y="2339975"/>
          <p14:tracePt t="7292" x="4205288" y="2347913"/>
          <p14:tracePt t="7317" x="4197350" y="2347913"/>
          <p14:tracePt t="7325" x="4187825" y="2357438"/>
          <p14:tracePt t="7348" x="4179888" y="2366963"/>
          <p14:tracePt t="7365" x="4170363" y="2366963"/>
          <p14:tracePt t="7381" x="4160838" y="2366963"/>
          <p14:tracePt t="7405" x="4152900" y="2366963"/>
          <p14:tracePt t="7429" x="4143375" y="2374900"/>
          <p14:tracePt t="7453" x="4133850" y="2374900"/>
          <p14:tracePt t="7477" x="4125913" y="2384425"/>
          <p14:tracePt t="7493" x="4116388" y="2393950"/>
          <p14:tracePt t="7524" x="4108450" y="2393950"/>
          <p14:tracePt t="7540" x="4089400" y="2393950"/>
          <p14:tracePt t="7581" x="4081463" y="2401888"/>
          <p14:tracePt t="7604" x="4071938" y="2401888"/>
          <p14:tracePt t="7612" x="4054475" y="2419350"/>
          <p14:tracePt t="7652" x="4037013" y="2419350"/>
          <p14:tracePt t="7668" x="4027488" y="2419350"/>
          <p14:tracePt t="7680" x="4017963" y="2428875"/>
          <p14:tracePt t="7687" x="4010025" y="2428875"/>
          <p14:tracePt t="7732" x="4000500" y="2428875"/>
          <p14:tracePt t="7756" x="3983038" y="2428875"/>
          <p14:tracePt t="7757" x="3983038" y="2438400"/>
          <p14:tracePt t="7766" x="3973513" y="2438400"/>
          <p14:tracePt t="7782" x="3973513" y="2446338"/>
          <p14:tracePt t="7799" x="3956050" y="2446338"/>
          <p14:tracePt t="7816" x="3946525" y="2455863"/>
          <p14:tracePt t="7833" x="3938588" y="2455863"/>
          <p14:tracePt t="7850" x="3919538" y="2455863"/>
          <p14:tracePt t="7908" x="3902075" y="2473325"/>
          <p14:tracePt t="7948" x="3884613" y="2473325"/>
          <p14:tracePt t="7980" x="3867150" y="2482850"/>
          <p14:tracePt t="8005" x="3867150" y="2490788"/>
          <p14:tracePt t="8021" x="3857625" y="2490788"/>
          <p14:tracePt t="8028" x="3857625" y="2500313"/>
          <p14:tracePt t="8037" x="3848100" y="2500313"/>
          <p14:tracePt t="8053" x="3840163" y="2500313"/>
          <p14:tracePt t="8068" x="3822700" y="2509838"/>
          <p14:tracePt t="8092" x="3813175" y="2517775"/>
          <p14:tracePt t="8109" x="3803650" y="2527300"/>
          <p14:tracePt t="8124" x="3786188" y="2536825"/>
          <p14:tracePt t="8140" x="3776663" y="2536825"/>
          <p14:tracePt t="8157" x="3759200" y="2544763"/>
          <p14:tracePt t="8169" x="3751263" y="2544763"/>
          <p14:tracePt t="8205" x="3741738" y="2554288"/>
          <p14:tracePt t="8220" x="3732213" y="2562225"/>
          <p14:tracePt t="8220" x="3724275" y="2562225"/>
          <p14:tracePt t="8245" x="3724275" y="2571750"/>
          <p14:tracePt t="8268" x="3705225" y="2571750"/>
          <p14:tracePt t="8276" x="3697288" y="2571750"/>
          <p14:tracePt t="8284" x="3697288" y="2581275"/>
          <p14:tracePt t="8301" x="3687763" y="2589213"/>
          <p14:tracePt t="8332" x="3679825" y="2598738"/>
          <p14:tracePt t="8357" x="3670300" y="2598738"/>
          <p14:tracePt t="8365" x="3660775" y="2608263"/>
          <p14:tracePt t="8388" x="3652838" y="2608263"/>
          <p14:tracePt t="8413" x="3652838" y="2616200"/>
          <p14:tracePt t="8424" x="3643313" y="2616200"/>
          <p14:tracePt t="8424" x="3643313" y="2625725"/>
          <p14:tracePt t="8434" x="3625850" y="2633663"/>
          <p14:tracePt t="8469" x="3616325" y="2643188"/>
          <p14:tracePt t="8469" x="3616325" y="2652713"/>
          <p14:tracePt t="8485" x="3608388" y="2670175"/>
          <p14:tracePt t="8501" x="3598863" y="2670175"/>
          <p14:tracePt t="8518" x="3598863" y="2679700"/>
          <p14:tracePt t="8534" x="3581400" y="2687638"/>
          <p14:tracePt t="8573" x="3571875" y="2697163"/>
          <p14:tracePt t="8589" x="3562350" y="2697163"/>
          <p14:tracePt t="8599" x="3562350" y="2705100"/>
          <p14:tracePt t="8620" x="3544888" y="2714625"/>
          <p14:tracePt t="8623" x="3536950" y="2724150"/>
          <p14:tracePt t="8635" x="3509963" y="2732088"/>
          <p14:tracePt t="8668" x="3500438" y="2741613"/>
          <p14:tracePt t="8668" x="3490913" y="2751138"/>
          <p14:tracePt t="8685" x="3482975" y="2759075"/>
          <p14:tracePt t="8701" x="3465513" y="2768600"/>
          <p14:tracePt t="8741" x="3455988" y="2776538"/>
          <p14:tracePt t="8764" x="3438525" y="2786063"/>
          <p14:tracePt t="8780" x="3429000" y="2795588"/>
          <p14:tracePt t="8797" x="3419475" y="2803525"/>
          <p14:tracePt t="8820" x="3411538" y="2803525"/>
          <p14:tracePt t="8837" x="3402013" y="2813050"/>
          <p14:tracePt t="8852" x="3394075" y="2822575"/>
          <p14:tracePt t="8892" x="3394075" y="2830513"/>
          <p14:tracePt t="8916" x="3384550" y="2830513"/>
          <p14:tracePt t="8924" x="3375025" y="2840038"/>
          <p14:tracePt t="8940" x="3367088" y="2847975"/>
          <p14:tracePt t="8956" x="3367088" y="2857500"/>
          <p14:tracePt t="8972" x="3348038" y="2857500"/>
          <p14:tracePt t="8989" x="3348038" y="2867025"/>
          <p14:tracePt t="9005" x="3330575" y="2874963"/>
          <p14:tracePt t="9029" x="3322638" y="2884488"/>
          <p14:tracePt t="9053" x="3313113" y="2894013"/>
          <p14:tracePt t="9068" x="3313113" y="2901950"/>
          <p14:tracePt t="9076" x="3303588" y="2901950"/>
          <p14:tracePt t="9085" x="3295650" y="2911475"/>
          <p14:tracePt t="9109" x="3286125" y="2919413"/>
          <p14:tracePt t="9124" x="3276600" y="2928938"/>
          <p14:tracePt t="9131" x="3268663" y="2938463"/>
          <p14:tracePt t="9135" x="3259138" y="2938463"/>
          <p14:tracePt t="9152" x="3251200" y="2946400"/>
          <p14:tracePt t="9169" x="3241675" y="2955925"/>
          <p14:tracePt t="9185" x="3232150" y="2965450"/>
          <p14:tracePt t="9203" x="3224213" y="2973388"/>
          <p14:tracePt t="9219" x="3214688" y="2973388"/>
          <p14:tracePt t="9236" x="3205163" y="2990850"/>
          <p14:tracePt t="9253" x="3179763" y="3009900"/>
          <p14:tracePt t="9269" x="3170238" y="3017838"/>
          <p14:tracePt t="9285" x="3160713" y="3036888"/>
          <p14:tracePt t="9302" x="3152775" y="3044825"/>
          <p14:tracePt t="9319" x="3143250" y="3044825"/>
          <p14:tracePt t="9336" x="3133725" y="3054350"/>
          <p14:tracePt t="9352" x="3125788" y="3062288"/>
          <p14:tracePt t="9369" x="3116263" y="3071813"/>
          <p14:tracePt t="9386" x="3108325" y="3081338"/>
          <p14:tracePt t="9402" x="3089275" y="3098800"/>
          <p14:tracePt t="9419" x="3081338" y="3108325"/>
          <p14:tracePt t="9436" x="3071813" y="3116263"/>
          <p14:tracePt t="9453" x="3054350" y="3125788"/>
          <p14:tracePt t="9470" x="3054350" y="3133725"/>
          <p14:tracePt t="9486" x="3044825" y="3143250"/>
          <p14:tracePt t="9503" x="3027363" y="3152775"/>
          <p14:tracePt t="9519" x="3017838" y="3160713"/>
          <p14:tracePt t="9536" x="3009900" y="3179763"/>
          <p14:tracePt t="9553" x="3000375" y="3187700"/>
          <p14:tracePt t="9588" x="2990850" y="3197225"/>
          <p14:tracePt t="9604" x="2990850" y="3205163"/>
          <p14:tracePt t="9620" x="2973388" y="3224213"/>
          <p14:tracePt t="9620" x="2973388" y="3232150"/>
          <p14:tracePt t="9637" x="2965450" y="3232150"/>
          <p14:tracePt t="9653" x="2955925" y="3251200"/>
          <p14:tracePt t="9670" x="2946400" y="3268663"/>
          <p14:tracePt t="9687" x="2938463" y="3276600"/>
          <p14:tracePt t="9703" x="2928938" y="3286125"/>
          <p14:tracePt t="9720" x="2919413" y="3303588"/>
          <p14:tracePt t="9737" x="2919413" y="3313113"/>
          <p14:tracePt t="9753" x="2911475" y="3330575"/>
          <p14:tracePt t="9770" x="2901950" y="3340100"/>
          <p14:tracePt t="9787" x="2894013" y="3357563"/>
          <p14:tracePt t="9803" x="2884488" y="3394075"/>
          <p14:tracePt t="9844" x="2874963" y="3402013"/>
          <p14:tracePt t="9860" x="2867025" y="3411538"/>
          <p14:tracePt t="9860" x="2857500" y="3419475"/>
          <p14:tracePt t="9870" x="2857500" y="3438525"/>
          <p14:tracePt t="9887" x="2847975" y="3446463"/>
          <p14:tracePt t="9903" x="2840038" y="3465513"/>
          <p14:tracePt t="9921" x="2830513" y="3473450"/>
          <p14:tracePt t="9965" x="2830513" y="3482975"/>
          <p14:tracePt t="9973" x="2822575" y="3490913"/>
          <p14:tracePt t="9988" x="2822575" y="3500438"/>
          <p14:tracePt t="10004" x="2813050" y="3509963"/>
          <p14:tracePt t="10004" x="2803525" y="3517900"/>
          <p14:tracePt t="10020" x="2803525" y="3527425"/>
          <p14:tracePt t="10037" x="2795588" y="3536950"/>
          <p14:tracePt t="10054" x="2795588" y="3554413"/>
          <p14:tracePt t="10070" x="2795588" y="3562350"/>
          <p14:tracePt t="10088" x="2786063" y="3571875"/>
          <p14:tracePt t="10104" x="2776538" y="3581400"/>
          <p14:tracePt t="10140" x="2776538" y="3589338"/>
          <p14:tracePt t="10156" x="2776538" y="3598863"/>
          <p14:tracePt t="10156" x="2768600" y="3608388"/>
          <p14:tracePt t="10189" x="2768600" y="3616325"/>
          <p14:tracePt t="10189" x="2751138" y="3633788"/>
          <p14:tracePt t="10204" x="2741613" y="3643313"/>
          <p14:tracePt t="10221" x="2741613" y="3652838"/>
          <p14:tracePt t="10238" x="2741613" y="3670300"/>
          <p14:tracePt t="10276" x="2732088" y="3679825"/>
          <p14:tracePt t="10301" x="2724150" y="3687763"/>
          <p14:tracePt t="10311" x="2724150" y="3697288"/>
          <p14:tracePt t="10324" x="2724150" y="3705225"/>
          <p14:tracePt t="10344" x="2714625" y="3724275"/>
          <p14:tracePt t="10364" x="2705100" y="3732213"/>
          <p14:tracePt t="10372" x="2705100" y="3741738"/>
          <p14:tracePt t="10372" x="2705100" y="3751263"/>
          <p14:tracePt t="10389" x="2697163" y="3768725"/>
          <p14:tracePt t="10405" x="2687638" y="3768725"/>
          <p14:tracePt t="10421" x="2687638" y="3776663"/>
          <p14:tracePt t="10438" x="2687638" y="3795713"/>
          <p14:tracePt t="10454" x="2687638" y="3803650"/>
          <p14:tracePt t="10493" x="2687638" y="3813175"/>
          <p14:tracePt t="10505" x="2687638" y="3822700"/>
          <p14:tracePt t="10505" x="2687638" y="3830638"/>
          <p14:tracePt t="10524" x="2687638" y="3840163"/>
          <p14:tracePt t="10548" x="2679700" y="3857625"/>
          <p14:tracePt t="10588" x="2670175" y="3875088"/>
          <p14:tracePt t="10604" x="2670175" y="3884613"/>
          <p14:tracePt t="10611" x="2670175" y="3902075"/>
          <p14:tracePt t="10643" x="2670175" y="3911600"/>
          <p14:tracePt t="10660" x="2660650" y="3919538"/>
          <p14:tracePt t="10683" x="2660650" y="3929063"/>
          <p14:tracePt t="10691" x="2660650" y="3938588"/>
          <p14:tracePt t="10707" x="2660650" y="3946525"/>
          <p14:tracePt t="10721" x="2643188" y="3965575"/>
          <p14:tracePt t="10739" x="2643188" y="3973513"/>
          <p14:tracePt t="10740" x="2643188" y="3983038"/>
          <p14:tracePt t="10754" x="2633663" y="3990975"/>
          <p14:tracePt t="10771" x="2633663" y="4000500"/>
          <p14:tracePt t="10788" x="2633663" y="4010025"/>
          <p14:tracePt t="11163" x="2633663" y="4017963"/>
          <p14:tracePt t="11276" x="2633663" y="4010025"/>
          <p14:tracePt t="11283" x="2633663" y="3990975"/>
          <p14:tracePt t="11291" x="2643188" y="3965575"/>
          <p14:tracePt t="11299" x="2660650" y="3946525"/>
          <p14:tracePt t="11306" x="2679700" y="3911600"/>
          <p14:tracePt t="11322" x="2687638" y="3902075"/>
          <p14:tracePt t="11339" x="2732088" y="3867150"/>
          <p14:tracePt t="11356" x="2768600" y="3848100"/>
          <p14:tracePt t="11372" x="2813050" y="3822700"/>
          <p14:tracePt t="11372" x="0" y="0"/>
        </p14:tracePtLst>
        <p14:tracePtLst>
          <p14:tracePt t="12107" x="4465638" y="2867025"/>
          <p14:tracePt t="12115" x="4491038" y="2857500"/>
          <p14:tracePt t="12132" x="4500563" y="2847975"/>
          <p14:tracePt t="12147" x="4537075" y="2840038"/>
          <p14:tracePt t="12147" x="4545013" y="2830513"/>
          <p14:tracePt t="12157" x="4589463" y="2822575"/>
          <p14:tracePt t="12173" x="4616450" y="2803525"/>
          <p14:tracePt t="12191" x="4652963" y="2786063"/>
          <p14:tracePt t="12207" x="4660900" y="2776538"/>
          <p14:tracePt t="12224" x="4679950" y="2776538"/>
          <p14:tracePt t="12241" x="4697413" y="2768600"/>
          <p14:tracePt t="12257" x="4714875" y="2759075"/>
          <p14:tracePt t="12274" x="4741863" y="2751138"/>
          <p14:tracePt t="12291" x="4768850" y="2741613"/>
          <p14:tracePt t="12307" x="4768850" y="2732088"/>
          <p14:tracePt t="12325" x="4776788" y="2732088"/>
          <p14:tracePt t="12363" x="4786313" y="2732088"/>
          <p14:tracePt t="12374" x="4795838" y="2724150"/>
          <p14:tracePt t="12374" x="4803775" y="2724150"/>
          <p14:tracePt t="12391" x="4822825" y="2724150"/>
          <p14:tracePt t="12408" x="4830763" y="2724150"/>
          <p14:tracePt t="12424" x="4840288" y="2724150"/>
          <p14:tracePt t="12442" x="4857750" y="2705100"/>
          <p14:tracePt t="12458" x="4875213" y="2705100"/>
          <p14:tracePt t="12475" x="4902200" y="2697163"/>
          <p14:tracePt t="12492" x="4911725" y="2697163"/>
          <p14:tracePt t="12508" x="4929188" y="2697163"/>
          <p14:tracePt t="12524" x="4938713" y="2697163"/>
          <p14:tracePt t="12541" x="4946650" y="2697163"/>
          <p14:tracePt t="12558" x="4956175" y="2697163"/>
          <p14:tracePt t="12575" x="4965700" y="2697163"/>
          <p14:tracePt t="12591" x="4983163" y="2697163"/>
          <p14:tracePt t="12608" x="5000625" y="2697163"/>
          <p14:tracePt t="12625" x="5010150" y="2697163"/>
          <p14:tracePt t="12642" x="5018088" y="2697163"/>
          <p14:tracePt t="12658" x="5027613" y="2697163"/>
          <p14:tracePt t="12699" x="5037138" y="2697163"/>
          <p14:tracePt t="12791" x="5045075" y="2697163"/>
          <p14:tracePt t="12812" x="5054600" y="2697163"/>
          <p14:tracePt t="12828" x="5062538" y="2697163"/>
          <p14:tracePt t="12843" x="5072063" y="2697163"/>
          <p14:tracePt t="12860" x="5081588" y="2697163"/>
          <p14:tracePt t="13164" x="5072063" y="2697163"/>
          <p14:tracePt t="13187" x="5062538" y="2697163"/>
          <p14:tracePt t="13220" x="5045075" y="2697163"/>
          <p14:tracePt t="13228" x="5037138" y="2705100"/>
          <p14:tracePt t="13244" x="5027613" y="2705100"/>
          <p14:tracePt t="13244" x="5010150" y="2714625"/>
          <p14:tracePt t="13259" x="5000625" y="2714625"/>
          <p14:tracePt t="13276" x="4983163" y="2714625"/>
          <p14:tracePt t="13293" x="4965700" y="2724150"/>
          <p14:tracePt t="13309" x="4956175" y="2724150"/>
          <p14:tracePt t="13327" x="4946650" y="2732088"/>
          <p14:tracePt t="13343" x="4929188" y="2732088"/>
          <p14:tracePt t="13359" x="4919663" y="2741613"/>
          <p14:tracePt t="13377" x="4911725" y="2741613"/>
          <p14:tracePt t="13393" x="4894263" y="2741613"/>
          <p14:tracePt t="13409" x="4884738" y="2741613"/>
          <p14:tracePt t="13427" x="4867275" y="2751138"/>
          <p14:tracePt t="13444" x="4857750" y="2759075"/>
          <p14:tracePt t="13483" x="4848225" y="2768600"/>
          <p14:tracePt t="13500" x="4840288" y="2768600"/>
          <p14:tracePt t="13515" x="4830763" y="2768600"/>
          <p14:tracePt t="13523" x="4822825" y="2768600"/>
          <p14:tracePt t="13548" x="4813300" y="2776538"/>
          <p14:tracePt t="13579" x="4795838" y="2776538"/>
          <p14:tracePt t="13596" x="4786313" y="2786063"/>
          <p14:tracePt t="13603" x="4776788" y="2795588"/>
          <p14:tracePt t="13619" x="4768850" y="2795588"/>
          <p14:tracePt t="13644" x="4759325" y="2795588"/>
          <p14:tracePt t="13651" x="4759325" y="2803525"/>
          <p14:tracePt t="13660" x="4751388" y="2803525"/>
          <p14:tracePt t="13661" x="4741863" y="2803525"/>
          <p14:tracePt t="13677" x="4724400" y="2813050"/>
          <p14:tracePt t="13693" x="4714875" y="2822575"/>
          <p14:tracePt t="13711" x="4705350" y="2830513"/>
          <p14:tracePt t="13727" x="4687888" y="2830513"/>
          <p14:tracePt t="13743" x="4670425" y="2847975"/>
          <p14:tracePt t="13779" x="4660900" y="2847975"/>
          <p14:tracePt t="13780" x="4652963" y="2847975"/>
          <p14:tracePt t="13793" x="4643438" y="2857500"/>
          <p14:tracePt t="13811" x="4633913" y="2867025"/>
          <p14:tracePt t="13852" x="4625975" y="2867025"/>
          <p14:tracePt t="13860" x="4616450" y="2874963"/>
          <p14:tracePt t="13884" x="4608513" y="2884488"/>
          <p14:tracePt t="13899" x="4598988" y="2884488"/>
          <p14:tracePt t="13923" x="4589463" y="2884488"/>
          <p14:tracePt t="14067" x="4581525" y="2884488"/>
          <p14:tracePt t="14083" x="4572000" y="2894013"/>
          <p14:tracePt t="14123" x="4562475" y="2894013"/>
          <p14:tracePt t="14140" x="4554538" y="2901950"/>
          <p14:tracePt t="14188" x="4545013" y="2901950"/>
          <p14:tracePt t="14251" x="4537075" y="2901950"/>
          <p14:tracePt t="14275" x="4527550" y="2911475"/>
          <p14:tracePt t="14299" x="4518025" y="2911475"/>
          <p14:tracePt t="14316" x="4518025" y="2919413"/>
          <p14:tracePt t="14332" x="4510088" y="2919413"/>
          <p14:tracePt t="14340" x="4500563" y="2919413"/>
          <p14:tracePt t="14355" x="4491038" y="2919413"/>
          <p14:tracePt t="14363" x="4483100" y="2928938"/>
          <p14:tracePt t="14388" x="4473575" y="2928938"/>
          <p14:tracePt t="14403" x="4465638" y="2928938"/>
          <p14:tracePt t="14411" x="4456113" y="2928938"/>
          <p14:tracePt t="14419" x="4438650" y="2938463"/>
          <p14:tracePt t="14428" x="4419600" y="2946400"/>
          <p14:tracePt t="14445" x="4402138" y="2955925"/>
          <p14:tracePt t="14462" x="4384675" y="2965450"/>
          <p14:tracePt t="14508" x="4375150" y="2965450"/>
          <p14:tracePt t="14859" x="4375150" y="2955925"/>
          <p14:tracePt t="14883" x="4375150" y="2946400"/>
          <p14:tracePt t="14907" x="4375150" y="2938463"/>
          <p14:tracePt t="15147" x="4375150" y="2928938"/>
          <p14:tracePt t="15163" x="4357688" y="2928938"/>
          <p14:tracePt t="15171" x="4330700" y="2928938"/>
          <p14:tracePt t="15172" x="4313238" y="2928938"/>
          <p14:tracePt t="15180" x="4286250" y="2928938"/>
          <p14:tracePt t="15197" x="4276725" y="2928938"/>
          <p14:tracePt t="15213" x="4268788" y="2928938"/>
          <p14:tracePt t="15259" x="4259263" y="2928938"/>
          <p14:tracePt t="15275" x="4251325" y="2928938"/>
          <p14:tracePt t="15283" x="4241800" y="2928938"/>
          <p14:tracePt t="15299" x="4232275" y="2928938"/>
          <p14:tracePt t="15315" x="4224338" y="2928938"/>
          <p14:tracePt t="15331" x="4214813" y="2928938"/>
          <p14:tracePt t="15355" x="4205288" y="2928938"/>
          <p14:tracePt t="15387" x="4187825" y="2928938"/>
          <p14:tracePt t="15411" x="4179888" y="2928938"/>
          <p14:tracePt t="15435" x="4160838" y="2928938"/>
          <p14:tracePt t="15451" x="4152900" y="2928938"/>
          <p14:tracePt t="15476" x="4133850" y="2928938"/>
          <p14:tracePt t="15499" x="4125913" y="2928938"/>
          <p14:tracePt t="15523" x="4108450" y="2928938"/>
          <p14:tracePt t="15539" x="4098925" y="2928938"/>
          <p14:tracePt t="15556" x="4081463" y="2928938"/>
          <p14:tracePt t="15564" x="4081463" y="2938463"/>
          <p14:tracePt t="15564" x="4071938" y="2938463"/>
          <p14:tracePt t="15604" x="4054475" y="2938463"/>
          <p14:tracePt t="15620" x="4044950" y="2938463"/>
          <p14:tracePt t="15631" x="4037013" y="2938463"/>
          <p14:tracePt t="15652" x="4027488" y="2938463"/>
          <p14:tracePt t="15667" x="4017963" y="2938463"/>
          <p14:tracePt t="15679" x="4010025" y="2938463"/>
          <p14:tracePt t="15686" x="3990975" y="2946400"/>
          <p14:tracePt t="15715" x="3973513" y="2946400"/>
          <p14:tracePt t="15716" x="3965575" y="2955925"/>
          <p14:tracePt t="15731" x="3946525" y="2965450"/>
          <p14:tracePt t="15747" x="3938588" y="2965450"/>
          <p14:tracePt t="15765" x="3911600" y="2965450"/>
          <p14:tracePt t="15781" x="3884613" y="2973388"/>
          <p14:tracePt t="15797" x="3875088" y="2973388"/>
          <p14:tracePt t="15815" x="3848100" y="2990850"/>
          <p14:tracePt t="15831" x="3830638" y="3000375"/>
          <p14:tracePt t="15847" x="3822700" y="3000375"/>
          <p14:tracePt t="15865" x="3813175" y="3000375"/>
          <p14:tracePt t="15881" x="3795713" y="3017838"/>
          <p14:tracePt t="15923" x="3786188" y="3017838"/>
          <p14:tracePt t="15924" x="3776663" y="3017838"/>
          <p14:tracePt t="15932" x="3768725" y="3027363"/>
          <p14:tracePt t="15948" x="3759200" y="3027363"/>
          <p14:tracePt t="15988" x="3741738" y="3044825"/>
          <p14:tracePt t="16019" x="3724275" y="3054350"/>
          <p14:tracePt t="16044" x="3705225" y="3062288"/>
          <p14:tracePt t="16076" x="3697288" y="3071813"/>
          <p14:tracePt t="16083" x="3687763" y="3071813"/>
          <p14:tracePt t="16099" x="3679825" y="3081338"/>
          <p14:tracePt t="16099" x="3670300" y="3089275"/>
          <p14:tracePt t="16115" x="3652838" y="3098800"/>
          <p14:tracePt t="16155" x="3643313" y="3098800"/>
          <p14:tracePt t="16155" x="3643313" y="3108325"/>
          <p14:tracePt t="16187" x="3633788" y="3108325"/>
          <p14:tracePt t="16197" x="3625850" y="3116263"/>
          <p14:tracePt t="16219" x="3616325" y="3125788"/>
          <p14:tracePt t="16236" x="3608388" y="3125788"/>
          <p14:tracePt t="16237" x="3598863" y="3133725"/>
          <p14:tracePt t="16249" x="3589338" y="3133725"/>
          <p14:tracePt t="16265" x="3571875" y="3143250"/>
          <p14:tracePt t="16282" x="3562350" y="3152775"/>
          <p14:tracePt t="16299" x="3554413" y="3160713"/>
          <p14:tracePt t="16316" x="3536950" y="3160713"/>
          <p14:tracePt t="16332" x="3527425" y="3179763"/>
          <p14:tracePt t="16348" x="3517900" y="3179763"/>
          <p14:tracePt t="16366" x="3500438" y="3197225"/>
          <p14:tracePt t="16382" x="3465513" y="3214688"/>
          <p14:tracePt t="16399" x="3465513" y="3224213"/>
          <p14:tracePt t="16416" x="3446463" y="3232150"/>
          <p14:tracePt t="16433" x="3429000" y="3251200"/>
          <p14:tracePt t="16449" x="3411538" y="3259138"/>
          <p14:tracePt t="16467" x="3402013" y="3259138"/>
          <p14:tracePt t="16482" x="3384550" y="3276600"/>
          <p14:tracePt t="16499" x="3367088" y="3286125"/>
          <p14:tracePt t="16516" x="3367088" y="3295650"/>
          <p14:tracePt t="16533" x="3348038" y="3303588"/>
          <p14:tracePt t="16550" x="3330575" y="3322638"/>
          <p14:tracePt t="16587" x="3330575" y="3330575"/>
          <p14:tracePt t="16595" x="3322638" y="3330575"/>
          <p14:tracePt t="16599" x="3322638" y="3340100"/>
          <p14:tracePt t="16616" x="3303588" y="3348038"/>
          <p14:tracePt t="16633" x="3295650" y="3357563"/>
          <p14:tracePt t="16649" x="3295650" y="3367088"/>
          <p14:tracePt t="16666" x="3276600" y="3384550"/>
          <p14:tracePt t="16684" x="3268663" y="3394075"/>
          <p14:tracePt t="16700" x="3259138" y="3411538"/>
          <p14:tracePt t="16716" x="3232150" y="3438525"/>
          <p14:tracePt t="16733" x="3224213" y="3446463"/>
          <p14:tracePt t="16750" x="3205163" y="3465513"/>
          <p14:tracePt t="16766" x="3187700" y="3482975"/>
          <p14:tracePt t="16783" x="3179763" y="3490913"/>
          <p14:tracePt t="16800" x="3179763" y="3517900"/>
          <p14:tracePt t="16816" x="3160713" y="3536950"/>
          <p14:tracePt t="16834" x="3143250" y="3544888"/>
          <p14:tracePt t="16850" x="3125788" y="3562350"/>
          <p14:tracePt t="16866" x="3108325" y="3589338"/>
          <p14:tracePt t="16884" x="3098800" y="3598863"/>
          <p14:tracePt t="16900" x="3089275" y="3625850"/>
          <p14:tracePt t="16916" x="3081338" y="3660775"/>
          <p14:tracePt t="16934" x="3071813" y="3687763"/>
          <p14:tracePt t="16950" x="3062288" y="3714750"/>
          <p14:tracePt t="16967" x="3036888" y="3759200"/>
          <p14:tracePt t="16984" x="3036888" y="3776663"/>
          <p14:tracePt t="17000" x="3027363" y="3795713"/>
          <p14:tracePt t="17017" x="3027363" y="3822700"/>
          <p14:tracePt t="17033" x="3009900" y="3830638"/>
          <p14:tracePt t="17051" x="3000375" y="3848100"/>
          <p14:tracePt t="17068" x="2990850" y="3867150"/>
          <p14:tracePt t="17084" x="2982913" y="3875088"/>
          <p14:tracePt t="17100" x="2973388" y="3894138"/>
          <p14:tracePt t="17117" x="2955925" y="3902075"/>
          <p14:tracePt t="17134" x="2946400" y="3911600"/>
          <p14:tracePt t="17171" x="2946400" y="3919538"/>
          <p14:tracePt t="17371" x="2982913" y="3919538"/>
          <p14:tracePt t="17379" x="3000375" y="3902075"/>
          <p14:tracePt t="17389" x="3027363" y="3884613"/>
          <p14:tracePt t="17396" x="3027363" y="3867150"/>
          <p14:tracePt t="17401" x="3071813" y="3803650"/>
          <p14:tracePt t="17418" x="3116263" y="3714750"/>
          <p14:tracePt t="17435" x="3205163" y="3598863"/>
          <p14:tracePt t="17451" x="3286125" y="3509963"/>
          <p14:tracePt t="17468" x="3367088" y="3429000"/>
          <p14:tracePt t="17485" x="3465513" y="3348038"/>
          <p14:tracePt t="17501" x="3554413" y="3286125"/>
          <p14:tracePt t="17518" x="3589338" y="3241675"/>
          <p14:tracePt t="17535" x="3608388" y="3232150"/>
          <p14:tracePt t="17551" x="3625850" y="3197225"/>
          <p14:tracePt t="17569" x="3633788" y="3187700"/>
          <p14:tracePt t="17585" x="3660775" y="3160713"/>
          <p14:tracePt t="17602" x="3687763" y="3133725"/>
          <p14:tracePt t="17618" x="3705225" y="3116263"/>
          <p14:tracePt t="17635" x="3714750" y="3098800"/>
          <p14:tracePt t="17652" x="3724275" y="3089275"/>
          <p14:tracePt t="17669" x="3741738" y="3081338"/>
          <p14:tracePt t="17685" x="3751263" y="3071813"/>
          <p14:tracePt t="17701" x="3776663" y="3054350"/>
          <p14:tracePt t="17718" x="3786188" y="3044825"/>
          <p14:tracePt t="17736" x="3803650" y="3027363"/>
          <p14:tracePt t="17752" x="3822700" y="3009900"/>
          <p14:tracePt t="17769" x="3840163" y="2990850"/>
          <p14:tracePt t="17785" x="3867150" y="2973388"/>
          <p14:tracePt t="17802" x="3875088" y="2973388"/>
          <p14:tracePt t="17819" x="3902075" y="2965450"/>
          <p14:tracePt t="17852" x="3919538" y="2946400"/>
          <p14:tracePt t="17852" x="3938588" y="2946400"/>
          <p14:tracePt t="17869" x="3946525" y="2946400"/>
          <p14:tracePt t="17885" x="3973513" y="2946400"/>
          <p14:tracePt t="17902" x="4000500" y="2938463"/>
          <p14:tracePt t="17919" x="4027488" y="2938463"/>
          <p14:tracePt t="17936" x="4044950" y="2919413"/>
          <p14:tracePt t="17952" x="4071938" y="2919413"/>
          <p14:tracePt t="17969" x="4125913" y="2919413"/>
          <p14:tracePt t="17986" x="4152900" y="2919413"/>
          <p14:tracePt t="18002" x="4197350" y="2919413"/>
          <p14:tracePt t="18020" x="4224338" y="2919413"/>
          <p14:tracePt t="18036" x="4251325" y="2919413"/>
          <p14:tracePt t="18052" x="4268788" y="2919413"/>
          <p14:tracePt t="18069" x="4286250" y="2928938"/>
          <p14:tracePt t="18086" x="4313238" y="2928938"/>
          <p14:tracePt t="18103" x="4348163" y="2928938"/>
          <p14:tracePt t="18119" x="4375150" y="2928938"/>
          <p14:tracePt t="18136" x="4402138" y="2946400"/>
          <p14:tracePt t="18153" x="4419600" y="2946400"/>
          <p14:tracePt t="18187" x="4429125" y="2946400"/>
          <p14:tracePt t="18468" x="4438650" y="2955925"/>
          <p14:tracePt t="18480" x="4438650" y="2965450"/>
          <p14:tracePt t="18491" x="4438650" y="2973388"/>
          <p14:tracePt t="18499" x="4438650" y="2982913"/>
          <p14:tracePt t="18508" x="4429125" y="2990850"/>
          <p14:tracePt t="18520" x="4411663" y="3009900"/>
          <p14:tracePt t="18537" x="4402138" y="3017838"/>
          <p14:tracePt t="18553" x="4394200" y="3027363"/>
          <p14:tracePt t="18570" x="4384675" y="3036888"/>
          <p14:tracePt t="18570" x="4375150" y="3036888"/>
          <p14:tracePt t="18587" x="4367213" y="3044825"/>
          <p14:tracePt t="18603" x="4348163" y="3054350"/>
          <p14:tracePt t="18620" x="4348163" y="3062288"/>
          <p14:tracePt t="18637" x="4330700" y="3062288"/>
          <p14:tracePt t="18653" x="4313238" y="3071813"/>
          <p14:tracePt t="18671" x="4313238" y="3081338"/>
          <p14:tracePt t="18687" x="4303713" y="3081338"/>
          <p14:tracePt t="18703" x="4295775" y="3081338"/>
          <p14:tracePt t="18721" x="4286250" y="3089275"/>
          <p14:tracePt t="18737" x="4276725" y="3089275"/>
          <p14:tracePt t="18753" x="4259263" y="3108325"/>
          <p14:tracePt t="18771" x="4241800" y="3108325"/>
          <p14:tracePt t="18812" x="4232275" y="3116263"/>
          <p14:tracePt t="18827" x="4224338" y="3116263"/>
          <p14:tracePt t="18828" x="4214813" y="3116263"/>
          <p14:tracePt t="18837" x="4197350" y="3133725"/>
          <p14:tracePt t="18853" x="4179888" y="3133725"/>
          <p14:tracePt t="18891" x="4160838" y="3143250"/>
          <p14:tracePt t="18916" x="4152900" y="3143250"/>
          <p14:tracePt t="18923" x="4133850" y="3152775"/>
          <p14:tracePt t="18924" x="4125913" y="3160713"/>
          <p14:tracePt t="18955" x="4108450" y="3170238"/>
          <p14:tracePt t="18956" x="4089400" y="3170238"/>
          <p14:tracePt t="18972" x="4071938" y="3179763"/>
          <p14:tracePt t="18987" x="4062413" y="3179763"/>
          <p14:tracePt t="19005" x="4044950" y="3187700"/>
          <p14:tracePt t="19021" x="4037013" y="3187700"/>
          <p14:tracePt t="19037" x="4017963" y="3197225"/>
          <p14:tracePt t="19055" x="4010025" y="3197225"/>
          <p14:tracePt t="19071" x="3990975" y="3197225"/>
          <p14:tracePt t="19088" x="3983038" y="3205163"/>
          <p14:tracePt t="19104" x="3965575" y="3205163"/>
          <p14:tracePt t="19122" x="3938588" y="3205163"/>
          <p14:tracePt t="19138" x="3919538" y="3214688"/>
          <p14:tracePt t="19154" x="3911600" y="3224213"/>
          <p14:tracePt t="19171" x="3902075" y="3224213"/>
          <p14:tracePt t="19188" x="3884613" y="3232150"/>
          <p14:tracePt t="19205" x="3875088" y="3232150"/>
          <p14:tracePt t="19222" x="3867150" y="3232150"/>
          <p14:tracePt t="19238" x="3848100" y="3251200"/>
          <p14:tracePt t="19255" x="3840163" y="3251200"/>
          <p14:tracePt t="19272" x="3830638" y="3251200"/>
          <p14:tracePt t="19288" x="3822700" y="3259138"/>
          <p14:tracePt t="19305" x="3795713" y="3268663"/>
          <p14:tracePt t="19339" x="3786188" y="3276600"/>
          <p14:tracePt t="19339" x="3776663" y="3276600"/>
          <p14:tracePt t="19355" x="3759200" y="3276600"/>
          <p14:tracePt t="19372" x="3751263" y="3286125"/>
          <p14:tracePt t="19388" x="3732213" y="3286125"/>
          <p14:tracePt t="19405" x="3714750" y="3286125"/>
          <p14:tracePt t="19422" x="3705225" y="3295650"/>
          <p14:tracePt t="19438" x="3697288" y="3295650"/>
          <p14:tracePt t="19455" x="3687763" y="3303588"/>
          <p14:tracePt t="19472" x="3679825" y="3313113"/>
          <p14:tracePt t="19489" x="3643313" y="3322638"/>
          <p14:tracePt t="19505" x="3633788" y="3330575"/>
          <p14:tracePt t="19522" x="3616325" y="3340100"/>
          <p14:tracePt t="19539" x="3598863" y="3348038"/>
          <p14:tracePt t="19556" x="3589338" y="3357563"/>
          <p14:tracePt t="19573" x="3581400" y="3357563"/>
          <p14:tracePt t="19589" x="3581400" y="3367088"/>
          <p14:tracePt t="19605" x="3562350" y="3375025"/>
          <p14:tracePt t="19623" x="3544888" y="3394075"/>
          <p14:tracePt t="19639" x="3536950" y="3394075"/>
          <p14:tracePt t="19655" x="3517900" y="3402013"/>
          <p14:tracePt t="19673" x="3500438" y="3419475"/>
          <p14:tracePt t="19689" x="3490913" y="3429000"/>
          <p14:tracePt t="19706" x="3455988" y="3438525"/>
          <p14:tracePt t="19722" x="3438525" y="3455988"/>
          <p14:tracePt t="19739" x="3419475" y="3473450"/>
          <p14:tracePt t="19779" x="3411538" y="3482975"/>
          <p14:tracePt t="19788" x="3394075" y="3490913"/>
          <p14:tracePt t="19812" x="3384550" y="3500438"/>
          <p14:tracePt t="19812" x="3375025" y="3509963"/>
          <p14:tracePt t="19822" x="3367088" y="3517900"/>
          <p14:tracePt t="19839" x="3348038" y="3536950"/>
          <p14:tracePt t="19856" x="3330575" y="3554413"/>
          <p14:tracePt t="19873" x="3303588" y="3581400"/>
          <p14:tracePt t="19889" x="3286125" y="3598863"/>
          <p14:tracePt t="19906" x="3268663" y="3616325"/>
          <p14:tracePt t="19923" x="3251200" y="3633788"/>
          <p14:tracePt t="19940" x="3232150" y="3660775"/>
          <p14:tracePt t="19957" x="3224213" y="3670300"/>
          <p14:tracePt t="19973" x="3197225" y="3705225"/>
          <p14:tracePt t="19989" x="3187700" y="3732213"/>
          <p14:tracePt t="20007" x="3170238" y="3751263"/>
          <p14:tracePt t="20023" x="3160713" y="3759200"/>
          <p14:tracePt t="20039" x="3143250" y="3786188"/>
          <p14:tracePt t="20056" x="3133725" y="3813175"/>
          <p14:tracePt t="20073" x="3125788" y="3822700"/>
          <p14:tracePt t="20090" x="3116263" y="3840163"/>
          <p14:tracePt t="20106" x="3116263" y="3848100"/>
          <p14:tracePt t="20124" x="3116263" y="3867150"/>
          <p14:tracePt t="20140" x="3116263" y="3875088"/>
          <p14:tracePt t="20156" x="3116263" y="3894138"/>
          <p14:tracePt t="20174" x="3116263" y="3902075"/>
          <p14:tracePt t="20190" x="3116263" y="3938588"/>
          <p14:tracePt t="20206" x="3116263" y="3956050"/>
          <p14:tracePt t="20224" x="3116263" y="3990975"/>
          <p14:tracePt t="20240" x="3116263" y="4000500"/>
          <p14:tracePt t="20257" x="3116263" y="4017963"/>
          <p14:tracePt t="20273" x="3116263" y="4044950"/>
          <p14:tracePt t="20291" x="3116263" y="4089400"/>
          <p14:tracePt t="20308" x="3116263" y="4125913"/>
          <p14:tracePt t="20324" x="3125788" y="4160838"/>
          <p14:tracePt t="20341" x="3143250" y="4197350"/>
          <p14:tracePt t="20357" x="3143250" y="4224338"/>
          <p14:tracePt t="20374" x="3152775" y="4251325"/>
          <p14:tracePt t="20390" x="3152775" y="4259263"/>
          <p14:tracePt t="20427" x="3152775" y="4276725"/>
          <p14:tracePt t="20459" x="3152775" y="4286250"/>
          <p14:tracePt t="21187" x="3152775" y="4276725"/>
          <p14:tracePt t="21190" x="3160713" y="4251325"/>
          <p14:tracePt t="21208" x="3160713" y="4241800"/>
          <p14:tracePt t="21209" x="3160713" y="4224338"/>
          <p14:tracePt t="21226" x="3179763" y="4197350"/>
          <p14:tracePt t="21242" x="3205163" y="4170363"/>
          <p14:tracePt t="21259" x="3224213" y="4152900"/>
          <p14:tracePt t="21259" x="0" y="0"/>
        </p14:tracePtLst>
        <p14:tracePtLst>
          <p14:tracePt t="21844" x="5313363" y="3152775"/>
          <p14:tracePt t="21859" x="5322888" y="3143250"/>
          <p14:tracePt t="21875" x="5330825" y="3133725"/>
          <p14:tracePt t="21899" x="5340350" y="3125788"/>
          <p14:tracePt t="21923" x="5348288" y="3116263"/>
          <p14:tracePt t="21932" x="5357813" y="3116263"/>
          <p14:tracePt t="21940" x="5367338" y="3116263"/>
          <p14:tracePt t="21944" x="5375275" y="3108325"/>
          <p14:tracePt t="21960" x="5402263" y="3081338"/>
          <p14:tracePt t="21977" x="5429250" y="3062288"/>
          <p14:tracePt t="21994" x="5456238" y="3044825"/>
          <p14:tracePt t="22010" x="5537200" y="2990850"/>
          <p14:tracePt t="22027" x="5581650" y="2955925"/>
          <p14:tracePt t="22044" x="5634038" y="2911475"/>
          <p14:tracePt t="22061" x="5680075" y="2874963"/>
          <p14:tracePt t="22077" x="5724525" y="2840038"/>
          <p14:tracePt t="22094" x="5741988" y="2822575"/>
          <p14:tracePt t="22111" x="5741988" y="2813050"/>
          <p14:tracePt t="22127" x="5741988" y="2803525"/>
          <p14:tracePt t="22179" x="5741988" y="2795588"/>
          <p14:tracePt t="22291" x="5741988" y="2786063"/>
          <p14:tracePt t="22299" x="5715000" y="2776538"/>
          <p14:tracePt t="22302" x="5697538" y="2776538"/>
          <p14:tracePt t="22311" x="5653088" y="2759075"/>
          <p14:tracePt t="22327" x="5589588" y="2759075"/>
          <p14:tracePt t="22345" x="5554663" y="2751138"/>
          <p14:tracePt t="22361" x="5537200" y="2751138"/>
          <p14:tracePt t="22377" x="5510213" y="2751138"/>
          <p14:tracePt t="22395" x="5491163" y="2751138"/>
          <p14:tracePt t="22412" x="5483225" y="2751138"/>
          <p14:tracePt t="22428" x="5465763" y="2751138"/>
          <p14:tracePt t="22444" x="5456238" y="2751138"/>
          <p14:tracePt t="22461" x="5446713" y="2751138"/>
          <p14:tracePt t="22479" x="5438775" y="2751138"/>
          <p14:tracePt t="22495" x="5429250" y="2751138"/>
          <p14:tracePt t="22511" x="5419725" y="2751138"/>
          <p14:tracePt t="22528" x="5411788" y="2751138"/>
          <p14:tracePt t="22563" x="5394325" y="2751138"/>
          <p14:tracePt t="22563" x="5384800" y="2751138"/>
          <p14:tracePt t="22579" x="5367338" y="2751138"/>
          <p14:tracePt t="22579" x="5357813" y="2751138"/>
          <p14:tracePt t="22627" x="5348288" y="2751138"/>
          <p14:tracePt t="22643" x="5340350" y="2751138"/>
          <p14:tracePt t="22651" x="5330825" y="2751138"/>
          <p14:tracePt t="22667" x="5322888" y="2751138"/>
          <p14:tracePt t="22678" x="5313363" y="2751138"/>
          <p14:tracePt t="22678" x="5303838" y="2751138"/>
          <p14:tracePt t="22695" x="5295900" y="2751138"/>
          <p14:tracePt t="22731" x="5276850" y="2751138"/>
          <p14:tracePt t="22756" x="5268913" y="2751138"/>
          <p14:tracePt t="22771" x="5251450" y="2751138"/>
          <p14:tracePt t="22787" x="5241925" y="2751138"/>
          <p14:tracePt t="22812" x="5232400" y="2751138"/>
          <p14:tracePt t="22828" x="5224463" y="2751138"/>
          <p14:tracePt t="22939" x="5214938" y="2751138"/>
          <p14:tracePt t="22987" x="5205413" y="2751138"/>
          <p14:tracePt t="23252" x="5197475" y="2751138"/>
          <p14:tracePt t="23260" x="5187950" y="2751138"/>
          <p14:tracePt t="23277" x="5180013" y="2751138"/>
          <p14:tracePt t="23285" x="5170488" y="2751138"/>
          <p14:tracePt t="23325" x="5153025" y="2751138"/>
          <p14:tracePt t="23365" x="5143500" y="2759075"/>
          <p14:tracePt t="23765" x="5133975" y="2759075"/>
          <p14:tracePt t="23772" x="5116513" y="2768600"/>
          <p14:tracePt t="23893" x="5099050" y="2776538"/>
          <p14:tracePt t="23956" x="5089525" y="2776538"/>
          <p14:tracePt t="23972" x="5081588" y="2786063"/>
          <p14:tracePt t="24028" x="5072063" y="2786063"/>
          <p14:tracePt t="24045" x="5062538" y="2786063"/>
          <p14:tracePt t="24084" x="5054600" y="2786063"/>
          <p14:tracePt t="24112" x="5045075" y="2786063"/>
          <p14:tracePt t="24132" x="5037138" y="2786063"/>
          <p14:tracePt t="24237" x="5018088" y="2795588"/>
          <p14:tracePt t="24333" x="5010150" y="2795588"/>
          <p14:tracePt t="24388" x="5000625" y="2795588"/>
          <p14:tracePt t="24396" x="4991100" y="2795588"/>
          <p14:tracePt t="24420" x="4983163" y="2795588"/>
          <p14:tracePt t="24452" x="4973638" y="2803525"/>
          <p14:tracePt t="24484" x="4965700" y="2803525"/>
          <p14:tracePt t="24500" x="4956175" y="2803525"/>
          <p14:tracePt t="24524" x="4946650" y="2813050"/>
          <p14:tracePt t="24564" x="4938713" y="2813050"/>
          <p14:tracePt t="24589" x="4929188" y="2813050"/>
          <p14:tracePt t="24599" x="4919663" y="2813050"/>
          <p14:tracePt t="24616" x="4919663" y="2822575"/>
          <p14:tracePt t="24617" x="4911725" y="2822575"/>
          <p14:tracePt t="24633" x="4902200" y="2822575"/>
          <p14:tracePt t="24650" x="4902200" y="2830513"/>
          <p14:tracePt t="24716" x="4884738" y="2840038"/>
          <p14:tracePt t="24756" x="4875213" y="2840038"/>
          <p14:tracePt t="24797" x="4857750" y="2847975"/>
          <p14:tracePt t="24852" x="4848225" y="2847975"/>
          <p14:tracePt t="24860" x="4840288" y="2857500"/>
          <p14:tracePt t="24885" x="4830763" y="2867025"/>
          <p14:tracePt t="24900" x="4822825" y="2867025"/>
          <p14:tracePt t="24933" x="4813300" y="2874963"/>
          <p14:tracePt t="24948" x="4803775" y="2874963"/>
          <p14:tracePt t="24981" x="4795838" y="2884488"/>
          <p14:tracePt t="25012" x="4786313" y="2894013"/>
          <p14:tracePt t="25044" x="4776788" y="2901950"/>
          <p14:tracePt t="25060" x="4768850" y="2911475"/>
          <p14:tracePt t="25092" x="4759325" y="2911475"/>
          <p14:tracePt t="25108" x="4751388" y="2919413"/>
          <p14:tracePt t="25140" x="4751388" y="2928938"/>
          <p14:tracePt t="25148" x="4741863" y="2928938"/>
          <p14:tracePt t="25153" x="4732338" y="2938463"/>
          <p14:tracePt t="25168" x="4724400" y="2946400"/>
          <p14:tracePt t="25212" x="4714875" y="2955925"/>
          <p14:tracePt t="25236" x="4714875" y="2965450"/>
          <p14:tracePt t="25269" x="4705350" y="2965450"/>
          <p14:tracePt t="25269" x="4697413" y="2973388"/>
          <p14:tracePt t="25317" x="4697413" y="2982913"/>
          <p14:tracePt t="25324" x="4687888" y="2990850"/>
          <p14:tracePt t="25364" x="4687888" y="3000375"/>
          <p14:tracePt t="25375" x="4687888" y="3009900"/>
          <p14:tracePt t="25388" x="4687888" y="3017838"/>
          <p14:tracePt t="25396" x="4687888" y="3027363"/>
          <p14:tracePt t="25401" x="4687888" y="3036888"/>
          <p14:tracePt t="25419" x="4687888" y="3054350"/>
          <p14:tracePt t="25435" x="4687888" y="3062288"/>
          <p14:tracePt t="25452" x="4687888" y="3071813"/>
          <p14:tracePt t="25468" x="4687888" y="3089275"/>
          <p14:tracePt t="25486" x="4687888" y="3108325"/>
          <p14:tracePt t="25502" x="4687888" y="3116263"/>
          <p14:tracePt t="25519" x="4687888" y="3125788"/>
          <p14:tracePt t="25535" x="4687888" y="3143250"/>
          <p14:tracePt t="25552" x="4687888" y="3152775"/>
          <p14:tracePt t="25568" x="4687888" y="3170238"/>
          <p14:tracePt t="25585" x="4687888" y="3197225"/>
          <p14:tracePt t="25602" x="4687888" y="3214688"/>
          <p14:tracePt t="25619" x="4687888" y="3224213"/>
          <p14:tracePt t="25635" x="4687888" y="3259138"/>
          <p14:tracePt t="25652" x="4687888" y="3286125"/>
          <p14:tracePt t="25669" x="4687888" y="3322638"/>
          <p14:tracePt t="25685" x="4687888" y="3357563"/>
          <p14:tracePt t="25702" x="4687888" y="3394075"/>
          <p14:tracePt t="25719" x="4687888" y="3411538"/>
          <p14:tracePt t="25736" x="4687888" y="3419475"/>
          <p14:tracePt t="25752" x="4687888" y="3438525"/>
          <p14:tracePt t="25796" x="4687888" y="3446463"/>
          <p14:tracePt t="25812" x="4687888" y="3455988"/>
          <p14:tracePt t="25829" x="4687888" y="3465513"/>
          <p14:tracePt t="25965" x="4697413" y="3465513"/>
          <p14:tracePt t="25972" x="4724400" y="3465513"/>
          <p14:tracePt t="25976" x="4741863" y="3465513"/>
          <p14:tracePt t="25986" x="4768850" y="3465513"/>
          <p14:tracePt t="26003" x="4822825" y="3455988"/>
          <p14:tracePt t="26019" x="4867275" y="3455988"/>
          <p14:tracePt t="26036" x="4894263" y="3438525"/>
          <p14:tracePt t="26054" x="4911725" y="3429000"/>
          <p14:tracePt t="26069" x="4929188" y="3429000"/>
          <p14:tracePt t="26086" x="4946650" y="3419475"/>
          <p14:tracePt t="26103" x="4965700" y="3411538"/>
          <p14:tracePt t="26120" x="4973638" y="3402013"/>
          <p14:tracePt t="26156" x="4983163" y="3402013"/>
          <p14:tracePt t="26164" x="4991100" y="3402013"/>
          <p14:tracePt t="26268" x="5000625" y="3402013"/>
          <p14:tracePt t="26388" x="4983163" y="3402013"/>
          <p14:tracePt t="26396" x="4973638" y="3402013"/>
          <p14:tracePt t="26404" x="4965700" y="3402013"/>
          <p14:tracePt t="26404" x="4956175" y="3402013"/>
          <p14:tracePt t="26412" x="4946650" y="3402013"/>
          <p14:tracePt t="26420" x="4938713" y="3402013"/>
          <p14:tracePt t="26437" x="4929188" y="3402013"/>
          <p14:tracePt t="26453" x="4911725" y="3402013"/>
          <p14:tracePt t="26471" x="4894263" y="3411538"/>
          <p14:tracePt t="26488" x="4884738" y="3411538"/>
          <p14:tracePt t="26504" x="4848225" y="3438525"/>
          <p14:tracePt t="26520" x="4840288" y="3438525"/>
          <p14:tracePt t="26538" x="4822825" y="3446463"/>
          <p14:tracePt t="26571" x="4813300" y="3446463"/>
          <p14:tracePt t="26588" x="4803775" y="3446463"/>
          <p14:tracePt t="26588" x="4795838" y="3465513"/>
          <p14:tracePt t="26612" x="4786313" y="3465513"/>
          <p14:tracePt t="26628" x="4776788" y="3473450"/>
          <p14:tracePt t="26644" x="4768850" y="3473450"/>
          <p14:tracePt t="26654" x="4751388" y="3482975"/>
          <p14:tracePt t="26655" x="4741863" y="3490913"/>
          <p14:tracePt t="26670" x="4732338" y="3500438"/>
          <p14:tracePt t="26688" x="4724400" y="3500438"/>
          <p14:tracePt t="26704" x="4705350" y="3517900"/>
          <p14:tracePt t="26765" x="4697413" y="3517900"/>
          <p14:tracePt t="26780" x="4697413" y="3527425"/>
          <p14:tracePt t="26805" x="4679950" y="3527425"/>
          <p14:tracePt t="26828" x="4670425" y="3536950"/>
          <p14:tracePt t="26836" x="4670425" y="3544888"/>
          <p14:tracePt t="26860" x="4660900" y="3544888"/>
          <p14:tracePt t="26917" x="4652963" y="3554413"/>
          <p14:tracePt t="26940" x="4643438" y="3554413"/>
          <p14:tracePt t="26957" x="4633913" y="3571875"/>
          <p14:tracePt t="26964" x="4625975" y="3571875"/>
          <p14:tracePt t="26980" x="4625975" y="3581400"/>
          <p14:tracePt t="26988" x="4616450" y="3581400"/>
          <p14:tracePt t="27013" x="4608513" y="3598863"/>
          <p14:tracePt t="27036" x="4598988" y="3598863"/>
          <p14:tracePt t="27068" x="4589463" y="3608388"/>
          <p14:tracePt t="27124" x="4572000" y="3625850"/>
          <p14:tracePt t="27148" x="4562475" y="3633788"/>
          <p14:tracePt t="27164" x="4554538" y="3633788"/>
          <p14:tracePt t="27172" x="4554538" y="3643313"/>
          <p14:tracePt t="27180" x="4537075" y="3652838"/>
          <p14:tracePt t="27188" x="4527550" y="3660775"/>
          <p14:tracePt t="27236" x="4510088" y="3670300"/>
          <p14:tracePt t="27260" x="4510088" y="3679825"/>
          <p14:tracePt t="27276" x="4500563" y="3687763"/>
          <p14:tracePt t="27300" x="4483100" y="3697288"/>
          <p14:tracePt t="27317" x="4473575" y="3705225"/>
          <p14:tracePt t="27328" x="4473575" y="3714750"/>
          <p14:tracePt t="27330" x="4456113" y="3724275"/>
          <p14:tracePt t="27339" x="4446588" y="3732213"/>
          <p14:tracePt t="27355" x="4429125" y="3751263"/>
          <p14:tracePt t="27373" x="4419600" y="3759200"/>
          <p14:tracePt t="27389" x="4402138" y="3776663"/>
          <p14:tracePt t="27428" x="4402138" y="3786188"/>
          <p14:tracePt t="27429" x="4394200" y="3803650"/>
          <p14:tracePt t="27439" x="4375150" y="3822700"/>
          <p14:tracePt t="27455" x="4375150" y="3830638"/>
          <p14:tracePt t="27472" x="4367213" y="3848100"/>
          <p14:tracePt t="27489" x="4357688" y="3867150"/>
          <p14:tracePt t="27506" x="4348163" y="3875088"/>
          <p14:tracePt t="27522" x="4348163" y="3902075"/>
          <p14:tracePt t="27539" x="4340225" y="3911600"/>
          <p14:tracePt t="27556" x="4340225" y="3929063"/>
          <p14:tracePt t="27592" x="4340225" y="3938588"/>
          <p14:tracePt t="27597" x="4340225" y="3946525"/>
          <p14:tracePt t="27606" x="4340225" y="3956050"/>
          <p14:tracePt t="27622" x="4340225" y="3965575"/>
          <p14:tracePt t="27640" x="4330700" y="3983038"/>
          <p14:tracePt t="27656" x="4330700" y="3990975"/>
          <p14:tracePt t="27673" x="4313238" y="4017963"/>
          <p14:tracePt t="27708" x="4313238" y="4027488"/>
          <p14:tracePt t="27724" x="4313238" y="4037013"/>
          <p14:tracePt t="27741" x="4313238" y="4054475"/>
          <p14:tracePt t="27741" x="4313238" y="4062413"/>
          <p14:tracePt t="27757" x="4303713" y="4071938"/>
          <p14:tracePt t="27773" x="4303713" y="4089400"/>
          <p14:tracePt t="27812" x="4303713" y="4098925"/>
          <p14:tracePt t="27814" x="4303713" y="4108450"/>
          <p14:tracePt t="27823" x="4303713" y="4116388"/>
          <p14:tracePt t="27892" x="4303713" y="4125913"/>
          <p14:tracePt t="27901" x="4303713" y="4133850"/>
          <p14:tracePt t="27908" x="4303713" y="4143375"/>
          <p14:tracePt t="27932" x="4303713" y="4152900"/>
          <p14:tracePt t="27949" x="4303713" y="4160838"/>
          <p14:tracePt t="27964" x="4303713" y="4170363"/>
          <p14:tracePt t="27973" x="4303713" y="4179888"/>
          <p14:tracePt t="27974" x="4303713" y="4187825"/>
          <p14:tracePt t="27990" x="4303713" y="4205288"/>
          <p14:tracePt t="28007" x="4303713" y="4224338"/>
          <p14:tracePt t="28023" x="4303713" y="4241800"/>
          <p14:tracePt t="28040" x="4303713" y="4268788"/>
          <p14:tracePt t="28057" x="4286250" y="4303713"/>
          <p14:tracePt t="28074" x="4286250" y="4322763"/>
          <p14:tracePt t="28090" x="4276725" y="4348163"/>
          <p14:tracePt t="28107" x="4276725" y="4367213"/>
          <p14:tracePt t="28124" x="4276725" y="4384675"/>
          <p14:tracePt t="28141" x="4276725" y="4394200"/>
          <p14:tracePt t="28213" x="4276725" y="4402138"/>
          <p14:tracePt t="28225" x="4276725" y="4411663"/>
          <p14:tracePt t="28240" x="4276725" y="4419600"/>
          <p14:tracePt t="28260" x="4276725" y="4429125"/>
          <p14:tracePt t="28274" x="4276725" y="4438650"/>
          <p14:tracePt t="28275" x="4276725" y="4446588"/>
          <p14:tracePt t="28290" x="4276725" y="4456113"/>
          <p14:tracePt t="28308" x="4276725" y="4465638"/>
          <p14:tracePt t="28348" x="4276725" y="4473575"/>
          <p14:tracePt t="28380" x="4276725" y="4483100"/>
          <p14:tracePt t="28388" x="4276725" y="4491038"/>
          <p14:tracePt t="28394" x="4276725" y="4500563"/>
          <p14:tracePt t="28408" x="4276725" y="4510088"/>
          <p14:tracePt t="28424" x="4286250" y="4527550"/>
          <p14:tracePt t="28460" x="4286250" y="4537075"/>
          <p14:tracePt t="28476" x="4286250" y="4554538"/>
          <p14:tracePt t="28501" x="4286250" y="4562475"/>
          <p14:tracePt t="28508" x="4286250" y="4572000"/>
          <p14:tracePt t="28524" x="4286250" y="4581525"/>
          <p14:tracePt t="28525" x="4286250" y="4598988"/>
          <p14:tracePt t="28541" x="4286250" y="4608513"/>
          <p14:tracePt t="28558" x="4286250" y="4616450"/>
          <p14:tracePt t="28575" x="4286250" y="4625975"/>
          <p14:tracePt t="28591" x="4286250" y="4633913"/>
          <p14:tracePt t="28608" x="4286250" y="4643438"/>
          <p14:tracePt t="28625" x="4286250" y="4652963"/>
          <p14:tracePt t="28641" x="4286250" y="4660900"/>
          <p14:tracePt t="28658" x="4286250" y="4670425"/>
          <p14:tracePt t="28675" x="4286250" y="4679950"/>
          <p14:tracePt t="28691" x="4286250" y="4687888"/>
          <p14:tracePt t="28708" x="4286250" y="4705350"/>
          <p14:tracePt t="28725" x="4286250" y="4714875"/>
          <p14:tracePt t="28741" x="4286250" y="4724400"/>
          <p14:tracePt t="28758" x="4276725" y="4741863"/>
          <p14:tracePt t="28775" x="4276725" y="4751388"/>
          <p14:tracePt t="28792" x="4276725" y="4768850"/>
          <p14:tracePt t="28808" x="4276725" y="4776788"/>
          <p14:tracePt t="28826" x="4276725" y="4795838"/>
          <p14:tracePt t="28842" x="4268788" y="4803775"/>
          <p14:tracePt t="28858" x="4268788" y="4822825"/>
          <p14:tracePt t="28876" x="4268788" y="4840288"/>
          <p14:tracePt t="28892" x="4268788" y="4848225"/>
          <p14:tracePt t="28933" x="4268788" y="4857750"/>
          <p14:tracePt t="29324" x="4268788" y="4867275"/>
          <p14:tracePt t="29357" x="4251325" y="4867275"/>
          <p14:tracePt t="29365" x="4251325" y="4848225"/>
          <p14:tracePt t="29366" x="4251325" y="4840288"/>
          <p14:tracePt t="29376" x="4251325" y="4822825"/>
          <p14:tracePt t="29393" x="4259263" y="4795838"/>
          <p14:tracePt t="29410" x="4259263" y="4786313"/>
          <p14:tracePt t="29426" x="4259263" y="4768850"/>
          <p14:tracePt t="29443" x="4259263" y="4759325"/>
          <p14:tracePt t="29443" x="4259263" y="4751388"/>
          <p14:tracePt t="29461" x="4259263" y="4732338"/>
          <p14:tracePt t="29477" x="4268788" y="4697413"/>
          <p14:tracePt t="29494" x="4268788" y="4670425"/>
          <p14:tracePt t="29510" x="4286250" y="4643438"/>
          <p14:tracePt t="29527" x="4286250" y="4608513"/>
          <p14:tracePt t="29543" x="4295775" y="4581525"/>
          <p14:tracePt t="29560" x="4295775" y="4554538"/>
          <p14:tracePt t="29596" x="4295775" y="4545013"/>
          <p14:tracePt t="29597" x="4295775" y="4537075"/>
          <p14:tracePt t="29610" x="4313238" y="4527550"/>
          <p14:tracePt t="29627" x="4313238" y="4510088"/>
          <p14:tracePt t="29643" x="4348163" y="4446588"/>
          <p14:tracePt t="29661" x="4348163" y="4429125"/>
          <p14:tracePt t="29677" x="4357688" y="4402138"/>
          <p14:tracePt t="29693" x="4367213" y="4384675"/>
          <p14:tracePt t="29710" x="4367213" y="4375150"/>
          <p14:tracePt t="29908" x="4367213" y="4394200"/>
          <p14:tracePt t="29916" x="4357688" y="4429125"/>
          <p14:tracePt t="29927" x="4348163" y="4446588"/>
          <p14:tracePt t="29927" x="4330700" y="4491038"/>
          <p14:tracePt t="29944" x="4313238" y="4518025"/>
          <p14:tracePt t="29960" x="4313238" y="4537075"/>
          <p14:tracePt t="29996" x="4303713" y="4537075"/>
          <p14:tracePt t="30252" x="4313238" y="4545013"/>
          <p14:tracePt t="30260" x="4330700" y="4537075"/>
          <p14:tracePt t="30268" x="4348163" y="4527550"/>
          <p14:tracePt t="30277" x="4357688" y="4518025"/>
          <p14:tracePt t="30285" x="4357688" y="4510088"/>
          <p14:tracePt t="30295" x="4375150" y="4491038"/>
          <p14:tracePt t="30311" x="4384675" y="4473575"/>
          <p14:tracePt t="30328" x="4394200" y="4465638"/>
          <p14:tracePt t="30328" x="0" y="0"/>
        </p14:tracePtLst>
        <p14:tracePtLst>
          <p14:tracePt t="30764" x="4867275" y="3384550"/>
          <p14:tracePt t="30780" x="4867275" y="3367088"/>
          <p14:tracePt t="30796" x="4875213" y="3357563"/>
          <p14:tracePt t="30818" x="4884738" y="3348038"/>
          <p14:tracePt t="30853" x="4894263" y="3340100"/>
          <p14:tracePt t="30859" x="4894263" y="3330575"/>
          <p14:tracePt t="30876" x="4911725" y="3322638"/>
          <p14:tracePt t="30924" x="4919663" y="3303588"/>
          <p14:tracePt t="30931" x="4938713" y="3295650"/>
          <p14:tracePt t="30946" x="4946650" y="3286125"/>
          <p14:tracePt t="30946" x="4965700" y="3268663"/>
          <p14:tracePt t="30963" x="4965700" y="3259138"/>
          <p14:tracePt t="30963" x="4973638" y="3259138"/>
          <p14:tracePt t="31612" x="4973638" y="3268663"/>
          <p14:tracePt t="31628" x="4973638" y="3276600"/>
          <p14:tracePt t="31653" x="4973638" y="3286125"/>
          <p14:tracePt t="31668" x="4965700" y="3286125"/>
          <p14:tracePt t="31693" x="4956175" y="3295650"/>
          <p14:tracePt t="31704" x="4946650" y="3303588"/>
          <p14:tracePt t="31705" x="4946650" y="3313113"/>
          <p14:tracePt t="31732" x="4929188" y="3322638"/>
          <p14:tracePt t="31732" x="4919663" y="3322638"/>
          <p14:tracePt t="31748" x="4911725" y="3330575"/>
          <p14:tracePt t="31764" x="4894263" y="3340100"/>
          <p14:tracePt t="31781" x="4884738" y="3348038"/>
          <p14:tracePt t="31797" x="4875213" y="3357563"/>
          <p14:tracePt t="31815" x="4867275" y="3367088"/>
          <p14:tracePt t="31831" x="4857750" y="3367088"/>
          <p14:tracePt t="31847" x="4848225" y="3375025"/>
          <p14:tracePt t="31865" x="4840288" y="3384550"/>
          <p14:tracePt t="31881" x="4830763" y="3384550"/>
          <p14:tracePt t="31899" x="4822825" y="3402013"/>
          <p14:tracePt t="31915" x="4803775" y="3411538"/>
          <p14:tracePt t="31931" x="4795838" y="3419475"/>
          <p14:tracePt t="31949" x="4786313" y="3419475"/>
          <p14:tracePt t="31965" x="4776788" y="3429000"/>
          <p14:tracePt t="31981" x="4768850" y="3429000"/>
          <p14:tracePt t="31999" x="4759325" y="3438525"/>
          <p14:tracePt t="32036" x="4751388" y="3438525"/>
          <p14:tracePt t="32040" x="4741863" y="3438525"/>
          <p14:tracePt t="32048" x="4724400" y="3455988"/>
          <p14:tracePt t="32065" x="4705350" y="3465513"/>
          <p14:tracePt t="32082" x="4697413" y="3473450"/>
          <p14:tracePt t="32098" x="4679950" y="3482975"/>
          <p14:tracePt t="32115" x="4670425" y="3490913"/>
          <p14:tracePt t="32132" x="4652963" y="3500438"/>
          <p14:tracePt t="32148" x="4643438" y="3500438"/>
          <p14:tracePt t="32166" x="4633913" y="3509963"/>
          <p14:tracePt t="32182" x="4616450" y="3509963"/>
          <p14:tracePt t="32198" x="4616450" y="3517900"/>
          <p14:tracePt t="32216" x="4598988" y="3527425"/>
          <p14:tracePt t="32232" x="4581525" y="3536950"/>
          <p14:tracePt t="32248" x="4572000" y="3536950"/>
          <p14:tracePt t="32266" x="4562475" y="3554413"/>
          <p14:tracePt t="32282" x="4537075" y="3562350"/>
          <p14:tracePt t="32299" x="4510088" y="3581400"/>
          <p14:tracePt t="32316" x="4483100" y="3589338"/>
          <p14:tracePt t="32333" x="4473575" y="3598863"/>
          <p14:tracePt t="32349" x="4456113" y="3608388"/>
          <p14:tracePt t="32366" x="4446588" y="3608388"/>
          <p14:tracePt t="32382" x="4429125" y="3625850"/>
          <p14:tracePt t="32398" x="4419600" y="3633788"/>
          <p14:tracePt t="32416" x="4402138" y="3633788"/>
          <p14:tracePt t="32432" x="4384675" y="3652838"/>
          <p14:tracePt t="32449" x="4375150" y="3652838"/>
          <p14:tracePt t="32466" x="4357688" y="3660775"/>
          <p14:tracePt t="32483" x="4348163" y="3660775"/>
          <p14:tracePt t="32499" x="4313238" y="3687763"/>
          <p14:tracePt t="32540" x="4286250" y="3697288"/>
          <p14:tracePt t="32548" x="4276725" y="3705225"/>
          <p14:tracePt t="32555" x="4251325" y="3724275"/>
          <p14:tracePt t="32566" x="4214813" y="3741738"/>
          <p14:tracePt t="32583" x="4187825" y="3768725"/>
          <p14:tracePt t="32599" x="4160838" y="3786188"/>
          <p14:tracePt t="32616" x="4133850" y="3813175"/>
          <p14:tracePt t="32633" x="4098925" y="3848100"/>
          <p14:tracePt t="32649" x="4062413" y="3875088"/>
          <p14:tracePt t="32667" x="4027488" y="3902075"/>
          <p14:tracePt t="32683" x="4000500" y="3919538"/>
          <p14:tracePt t="32699" x="3983038" y="3929063"/>
          <p14:tracePt t="32836" x="3973513" y="3929063"/>
          <p14:tracePt t="32892" x="3965575" y="3929063"/>
          <p14:tracePt t="32900" x="3965575" y="3919538"/>
          <p14:tracePt t="32908" x="3990975" y="3902075"/>
          <p14:tracePt t="32913" x="4017963" y="3884613"/>
          <p14:tracePt t="32916" x="4071938" y="3867150"/>
          <p14:tracePt t="32933" x="4179888" y="3830638"/>
          <p14:tracePt t="32950" x="4241800" y="3822700"/>
          <p14:tracePt t="32967" x="4322763" y="3786188"/>
          <p14:tracePt t="32983" x="4402138" y="3751263"/>
          <p14:tracePt t="33000" x="4456113" y="3751263"/>
          <p14:tracePt t="33017" x="4518025" y="3732213"/>
          <p14:tracePt t="33033" x="4562475" y="3714750"/>
          <p14:tracePt t="33051" x="4598988" y="3705225"/>
          <p14:tracePt t="33067" x="4625975" y="3705225"/>
          <p14:tracePt t="33067" x="4633913" y="3697288"/>
          <p14:tracePt t="33084" x="4660900" y="3697288"/>
          <p14:tracePt t="33100" x="4679950" y="3697288"/>
          <p14:tracePt t="33118" x="4705350" y="3697288"/>
          <p14:tracePt t="33134" x="4724400" y="3687763"/>
          <p14:tracePt t="33150" x="4732338" y="3687763"/>
          <p14:tracePt t="33167" x="4741863" y="3687763"/>
          <p14:tracePt t="33184" x="4751388" y="3687763"/>
          <p14:tracePt t="33200" x="4768850" y="3687763"/>
          <p14:tracePt t="33217" x="4776788" y="3687763"/>
          <p14:tracePt t="33234" x="4786313" y="3687763"/>
          <p14:tracePt t="33250" x="4795838" y="3687763"/>
          <p14:tracePt t="33267" x="4822825" y="3687763"/>
          <p14:tracePt t="33285" x="4822825" y="3697288"/>
          <p14:tracePt t="33301" x="4830763" y="3697288"/>
          <p14:tracePt t="33318" x="4830763" y="3714750"/>
          <p14:tracePt t="33334" x="4840288" y="3724275"/>
          <p14:tracePt t="33351" x="4848225" y="3724275"/>
          <p14:tracePt t="33368" x="4857750" y="3732213"/>
          <p14:tracePt t="33404" x="4867275" y="3741738"/>
          <p14:tracePt t="33412" x="4867275" y="3751263"/>
          <p14:tracePt t="33421" x="4875213" y="3751263"/>
          <p14:tracePt t="33434" x="4875213" y="3759200"/>
          <p14:tracePt t="33451" x="4894263" y="3776663"/>
          <p14:tracePt t="33468" x="4911725" y="3786188"/>
          <p14:tracePt t="33485" x="4919663" y="3786188"/>
          <p14:tracePt t="33502" x="4929188" y="3795713"/>
          <p14:tracePt t="33518" x="4938713" y="3795713"/>
          <p14:tracePt t="33534" x="4956175" y="3803650"/>
          <p14:tracePt t="33551" x="4956175" y="3813175"/>
          <p14:tracePt t="33568" x="4965700" y="3822700"/>
          <p14:tracePt t="33757" x="4965700" y="3840163"/>
          <p14:tracePt t="33772" x="4965700" y="3848100"/>
          <p14:tracePt t="33796" x="4956175" y="3848100"/>
          <p14:tracePt t="33804" x="4946650" y="3857625"/>
          <p14:tracePt t="33821" x="4938713" y="3867150"/>
          <p14:tracePt t="33836" x="4929188" y="3867150"/>
          <p14:tracePt t="33852" x="4911725" y="3867150"/>
          <p14:tracePt t="33852" x="4894263" y="3867150"/>
          <p14:tracePt t="33869" x="4884738" y="3867150"/>
          <p14:tracePt t="33885" x="4848225" y="3867150"/>
          <p14:tracePt t="33901" x="4830763" y="3867150"/>
          <p14:tracePt t="33919" x="4813300" y="3867150"/>
          <p14:tracePt t="33935" x="4795838" y="3867150"/>
          <p14:tracePt t="33952" x="4768850" y="3867150"/>
          <p14:tracePt t="33969" x="4741863" y="3867150"/>
          <p14:tracePt t="33985" x="4732338" y="3867150"/>
          <p14:tracePt t="34003" x="4714875" y="3867150"/>
          <p14:tracePt t="34019" x="4687888" y="3867150"/>
          <p14:tracePt t="34036" x="4679950" y="3867150"/>
          <p14:tracePt t="34053" x="4660900" y="3867150"/>
          <p14:tracePt t="34069" x="4652963" y="3867150"/>
          <p14:tracePt t="34085" x="4633913" y="3867150"/>
          <p14:tracePt t="34103" x="4608513" y="3867150"/>
          <p14:tracePt t="34119" x="4598988" y="3867150"/>
          <p14:tracePt t="34136" x="4572000" y="3867150"/>
          <p14:tracePt t="34153" x="4554538" y="3867150"/>
          <p14:tracePt t="34169" x="4545013" y="3867150"/>
          <p14:tracePt t="34185" x="4527550" y="3867150"/>
          <p14:tracePt t="34203" x="4518025" y="3867150"/>
          <p14:tracePt t="34219" x="4491038" y="3867150"/>
          <p14:tracePt t="34236" x="4473575" y="3867150"/>
          <p14:tracePt t="34253" x="4456113" y="3867150"/>
          <p14:tracePt t="34270" x="4438650" y="3875088"/>
          <p14:tracePt t="34286" x="4411663" y="3875088"/>
          <p14:tracePt t="34303" x="4402138" y="3884613"/>
          <p14:tracePt t="34319" x="4384675" y="3884613"/>
          <p14:tracePt t="34336" x="4357688" y="3884613"/>
          <p14:tracePt t="34353" x="4340225" y="3884613"/>
          <p14:tracePt t="34370" x="4330700" y="3884613"/>
          <p14:tracePt t="34386" x="4313238" y="3884613"/>
          <p14:tracePt t="34403" x="4286250" y="3894138"/>
          <p14:tracePt t="34420" x="4268788" y="3894138"/>
          <p14:tracePt t="34436" x="4251325" y="3902075"/>
          <p14:tracePt t="34453" x="4224338" y="3902075"/>
          <p14:tracePt t="34492" x="4214813" y="3902075"/>
          <p14:tracePt t="34516" x="4197350" y="3902075"/>
          <p14:tracePt t="34532" x="4187825" y="3902075"/>
          <p14:tracePt t="34548" x="4179888" y="3902075"/>
          <p14:tracePt t="34573" x="4170363" y="3902075"/>
          <p14:tracePt t="34588" x="4160838" y="3902075"/>
          <p14:tracePt t="34604" x="4152900" y="3911600"/>
          <p14:tracePt t="34609" x="4133850" y="3911600"/>
          <p14:tracePt t="34621" x="4125913" y="3911600"/>
          <p14:tracePt t="34637" x="4108450" y="3919538"/>
          <p14:tracePt t="34654" x="4098925" y="3919538"/>
          <p14:tracePt t="34670" x="4089400" y="3919538"/>
          <p14:tracePt t="34687" x="4071938" y="3929063"/>
          <p14:tracePt t="34732" x="4062413" y="3929063"/>
          <p14:tracePt t="34772" x="4054475" y="3929063"/>
          <p14:tracePt t="34788" x="4044950" y="3929063"/>
          <p14:tracePt t="34797" x="4037013" y="3929063"/>
          <p14:tracePt t="34868" x="4027488" y="3929063"/>
          <p14:tracePt t="34892" x="4010025" y="3938588"/>
          <p14:tracePt t="34956" x="3990975" y="3946525"/>
          <p14:tracePt t="34988" x="3983038" y="3956050"/>
          <p14:tracePt t="35012" x="3973513" y="3965575"/>
          <p14:tracePt t="35028" x="3956050" y="3965575"/>
          <p14:tracePt t="35037" x="3946525" y="3965575"/>
          <p14:tracePt t="35054" x="3938588" y="3973513"/>
          <p14:tracePt t="35055" x="3929063" y="3983038"/>
          <p14:tracePt t="35071" x="3919538" y="3983038"/>
          <p14:tracePt t="35087" x="3911600" y="3990975"/>
          <p14:tracePt t="35105" x="3894138" y="4000500"/>
          <p14:tracePt t="35148" x="3884613" y="4000500"/>
          <p14:tracePt t="35164" x="3884613" y="4010025"/>
          <p14:tracePt t="35172" x="3875088" y="4010025"/>
          <p14:tracePt t="35181" x="3867150" y="4017963"/>
          <p14:tracePt t="35189" x="3848100" y="4027488"/>
          <p14:tracePt t="35228" x="3840163" y="4037013"/>
          <p14:tracePt t="35245" x="3830638" y="4044950"/>
          <p14:tracePt t="35252" x="3813175" y="4054475"/>
          <p14:tracePt t="35258" x="3813175" y="4062413"/>
          <p14:tracePt t="35271" x="3803650" y="4062413"/>
          <p14:tracePt t="35289" x="3795713" y="4071938"/>
          <p14:tracePt t="35305" x="3786188" y="4081463"/>
          <p14:tracePt t="35322" x="3776663" y="4089400"/>
          <p14:tracePt t="35338" x="3768725" y="4098925"/>
          <p14:tracePt t="35356" x="3759200" y="4108450"/>
          <p14:tracePt t="35371" x="3751263" y="4116388"/>
          <p14:tracePt t="35420" x="3741738" y="4125913"/>
          <p14:tracePt t="35436" x="3732213" y="4133850"/>
          <p14:tracePt t="35445" x="3724275" y="4152900"/>
          <p14:tracePt t="35455" x="3714750" y="4160838"/>
          <p14:tracePt t="35456" x="3705225" y="4170363"/>
          <p14:tracePt t="35472" x="3697288" y="4179888"/>
          <p14:tracePt t="35489" x="3697288" y="4197350"/>
          <p14:tracePt t="35506" x="3679825" y="4224338"/>
          <p14:tracePt t="35522" x="3670300" y="4232275"/>
          <p14:tracePt t="35538" x="3652838" y="4259263"/>
          <p14:tracePt t="35555" x="3643313" y="4276725"/>
          <p14:tracePt t="35573" x="3643313" y="4286250"/>
          <p14:tracePt t="35589" x="3643313" y="4295775"/>
          <p14:tracePt t="35605" x="3633788" y="4313238"/>
          <p14:tracePt t="35644" x="3633788" y="4322763"/>
          <p14:tracePt t="35645" x="3633788" y="4330700"/>
          <p14:tracePt t="35655" x="3633788" y="4340225"/>
          <p14:tracePt t="35692" x="3633788" y="4348163"/>
          <p14:tracePt t="35708" x="3625850" y="4357688"/>
          <p14:tracePt t="35724" x="3625850" y="4367213"/>
          <p14:tracePt t="35748" x="3625850" y="4375150"/>
          <p14:tracePt t="35756" x="3625850" y="4384675"/>
          <p14:tracePt t="35764" x="3625850" y="4394200"/>
          <p14:tracePt t="35772" x="3625850" y="4411663"/>
          <p14:tracePt t="35789" x="3625850" y="4419600"/>
          <p14:tracePt t="35806" x="3625850" y="4446588"/>
          <p14:tracePt t="35822" x="3625850" y="4456113"/>
          <p14:tracePt t="35839" x="3625850" y="4465638"/>
          <p14:tracePt t="35856" x="3625850" y="4483100"/>
          <p14:tracePt t="35872" x="3616325" y="4500563"/>
          <p14:tracePt t="35933" x="3616325" y="4510088"/>
          <p14:tracePt t="35948" x="3616325" y="4527550"/>
          <p14:tracePt t="35972" x="3616325" y="4537075"/>
          <p14:tracePt t="35996" x="3608388" y="4545013"/>
          <p14:tracePt t="36007" x="3608388" y="4554538"/>
          <p14:tracePt t="36029" x="3598863" y="4562475"/>
          <p14:tracePt t="36044" x="3598863" y="4572000"/>
          <p14:tracePt t="36076" x="3598863" y="4581525"/>
          <p14:tracePt t="36092" x="3589338" y="4589463"/>
          <p14:tracePt t="36116" x="3589338" y="4598988"/>
          <p14:tracePt t="36132" x="3589338" y="4608513"/>
          <p14:tracePt t="36148" x="3589338" y="4616450"/>
          <p14:tracePt t="36172" x="3589338" y="4625975"/>
          <p14:tracePt t="36180" x="3581400" y="4643438"/>
          <p14:tracePt t="36212" x="3571875" y="4652963"/>
          <p14:tracePt t="36224" x="3562350" y="4670425"/>
          <p14:tracePt t="36252" x="3554413" y="4670425"/>
          <p14:tracePt t="36260" x="3554413" y="4687888"/>
          <p14:tracePt t="36300" x="3554413" y="4697413"/>
          <p14:tracePt t="36309" x="3536950" y="4705350"/>
          <p14:tracePt t="36324" x="3536950" y="4714875"/>
          <p14:tracePt t="36324" x="3527425" y="4724400"/>
          <p14:tracePt t="36340" x="3527425" y="4741863"/>
          <p14:tracePt t="36357" x="3509963" y="4759325"/>
          <p14:tracePt t="36374" x="3500438" y="4768850"/>
          <p14:tracePt t="36391" x="3500438" y="4776788"/>
          <p14:tracePt t="36407" x="3490913" y="4795838"/>
          <p14:tracePt t="36424" x="3482975" y="4803775"/>
          <p14:tracePt t="36440" x="3473450" y="4822825"/>
          <p14:tracePt t="36457" x="3473450" y="4848225"/>
          <p14:tracePt t="36474" x="3455988" y="4867275"/>
          <p14:tracePt t="36491" x="3446463" y="4875213"/>
          <p14:tracePt t="36507" x="3438525" y="4884738"/>
          <p14:tracePt t="36524" x="3429000" y="4894263"/>
          <p14:tracePt t="36541" x="3419475" y="4911725"/>
          <p14:tracePt t="36557" x="3419475" y="4919663"/>
          <p14:tracePt t="36574" x="3411538" y="4946650"/>
          <p14:tracePt t="36590" x="3411538" y="4956175"/>
          <p14:tracePt t="36607" x="3394075" y="4965700"/>
          <p14:tracePt t="36624" x="3394075" y="4983163"/>
          <p14:tracePt t="36641" x="3394075" y="4991100"/>
          <p14:tracePt t="36658" x="3384550" y="5000625"/>
          <p14:tracePt t="36674" x="3384550" y="5072063"/>
          <p14:tracePt t="36691" x="3419475" y="5330825"/>
          <p14:tracePt t="36708" x="3419475" y="5367338"/>
          <p14:tracePt t="36724" x="3411538" y="5411788"/>
          <p14:tracePt t="36742" x="3384550" y="5429250"/>
          <p14:tracePt t="36758" x="3375025" y="5438775"/>
          <p14:tracePt t="37028" x="3375025" y="5456238"/>
          <p14:tracePt t="37044" x="3367088" y="5465763"/>
          <p14:tracePt t="37076" x="3357563" y="5473700"/>
          <p14:tracePt t="37092" x="3357563" y="5483225"/>
          <p14:tracePt t="37098" x="3357563" y="5491163"/>
          <p14:tracePt t="37108" x="3348038" y="5510213"/>
          <p14:tracePt t="37126" x="3330575" y="5527675"/>
          <p14:tracePt t="37142" x="3330575" y="5545138"/>
          <p14:tracePt t="37158" x="3330575" y="5562600"/>
          <p14:tracePt t="37176" x="3303588" y="5599113"/>
          <p14:tracePt t="37192" x="3286125" y="5626100"/>
          <p14:tracePt t="37208" x="3268663" y="5670550"/>
          <p14:tracePt t="37225" x="3251200" y="5688013"/>
          <p14:tracePt t="37242" x="3224213" y="5715000"/>
          <p14:tracePt t="37259" x="3224213" y="5732463"/>
          <p14:tracePt t="37259" x="3214688" y="5741988"/>
          <p14:tracePt t="37276" x="3205163" y="5751513"/>
          <p14:tracePt t="37293" x="3197225" y="5759450"/>
          <p14:tracePt t="37349" x="3187700" y="5768975"/>
          <p14:tracePt t="38044" x="3197225" y="5759450"/>
          <p14:tracePt t="38052" x="3224213" y="5724525"/>
          <p14:tracePt t="38060" x="3241675" y="5705475"/>
          <p14:tracePt t="38067" x="3251200" y="5688013"/>
          <p14:tracePt t="38078" x="3259138" y="5688013"/>
          <p14:tracePt t="38186" x="0" y="0"/>
        </p14:tracePtLst>
        <p14:tracePtLst>
          <p14:tracePt t="39124" x="5572125" y="3705225"/>
          <p14:tracePt t="39164" x="5581650" y="3705225"/>
          <p14:tracePt t="39180" x="5589588" y="3705225"/>
          <p14:tracePt t="39188" x="5589588" y="3697288"/>
          <p14:tracePt t="39260" x="5608638" y="3687763"/>
          <p14:tracePt t="39268" x="5616575" y="3687763"/>
          <p14:tracePt t="39284" x="5616575" y="3679825"/>
          <p14:tracePt t="39300" x="5634038" y="3679825"/>
          <p14:tracePt t="39308" x="5643563" y="3670300"/>
          <p14:tracePt t="39316" x="5653088" y="3660775"/>
          <p14:tracePt t="39329" x="5661025" y="3652838"/>
          <p14:tracePt t="39364" x="5670550" y="3643313"/>
          <p14:tracePt t="39405" x="5670550" y="3633788"/>
          <p14:tracePt t="39412" x="5680075" y="3633788"/>
          <p14:tracePt t="39556" x="5670550" y="3633788"/>
          <p14:tracePt t="39563" x="5661025" y="3633788"/>
          <p14:tracePt t="39573" x="5643563" y="3633788"/>
          <p14:tracePt t="39580" x="5634038" y="3633788"/>
          <p14:tracePt t="39586" x="5616575" y="3633788"/>
          <p14:tracePt t="39597" x="5608638" y="3633788"/>
          <p14:tracePt t="39613" x="5589588" y="3633788"/>
          <p14:tracePt t="39630" x="5581650" y="3633788"/>
          <p14:tracePt t="39647" x="5554663" y="3633788"/>
          <p14:tracePt t="39663" x="5537200" y="3633788"/>
          <p14:tracePt t="39681" x="5510213" y="3633788"/>
          <p14:tracePt t="39697" x="5491163" y="3633788"/>
          <p14:tracePt t="39714" x="5473700" y="3633788"/>
          <p14:tracePt t="39731" x="5438775" y="3633788"/>
          <p14:tracePt t="39747" x="5419725" y="3633788"/>
          <p14:tracePt t="39764" x="5411788" y="3633788"/>
          <p14:tracePt t="39780" x="5394325" y="3633788"/>
          <p14:tracePt t="39797" x="5357813" y="3633788"/>
          <p14:tracePt t="39814" x="5340350" y="3625850"/>
          <p14:tracePt t="39830" x="5295900" y="3625850"/>
          <p14:tracePt t="39847" x="5268913" y="3616325"/>
          <p14:tracePt t="39863" x="5251450" y="3608388"/>
          <p14:tracePt t="39880" x="5232400" y="3598863"/>
          <p14:tracePt t="39897" x="5205413" y="3589338"/>
          <p14:tracePt t="39914" x="5170488" y="3589338"/>
          <p14:tracePt t="39931" x="5143500" y="3571875"/>
          <p14:tracePt t="39931" x="5133975" y="3571875"/>
          <p14:tracePt t="39948" x="5116513" y="3571875"/>
          <p14:tracePt t="39965" x="5099050" y="3571875"/>
          <p14:tracePt t="39981" x="5089525" y="3562350"/>
          <p14:tracePt t="39997" x="5081588" y="3562350"/>
          <p14:tracePt t="40015" x="5062538" y="3562350"/>
          <p14:tracePt t="40052" x="5054600" y="3544888"/>
          <p14:tracePt t="40100" x="5045075" y="3544888"/>
          <p14:tracePt t="40112" x="5037138" y="3544888"/>
          <p14:tracePt t="40132" x="5027613" y="3544888"/>
          <p14:tracePt t="40156" x="5018088" y="3544888"/>
          <p14:tracePt t="40172" x="5010150" y="3544888"/>
          <p14:tracePt t="40204" x="5000625" y="3536950"/>
          <p14:tracePt t="40227" x="4991100" y="3536950"/>
          <p14:tracePt t="40243" x="4983163" y="3536950"/>
          <p14:tracePt t="40276" x="4973638" y="3536950"/>
          <p14:tracePt t="40291" x="4965700" y="3536950"/>
          <p14:tracePt t="40307" x="4946650" y="3527425"/>
          <p14:tracePt t="40323" x="4946650" y="3517900"/>
          <p14:tracePt t="40347" x="4938713" y="3517900"/>
          <p14:tracePt t="40363" x="4929188" y="3517900"/>
          <p14:tracePt t="40980" x="4919663" y="3517900"/>
          <p14:tracePt t="40995" x="4894263" y="3517900"/>
          <p14:tracePt t="41003" x="4884738" y="3509963"/>
          <p14:tracePt t="41019" x="4875213" y="3509963"/>
          <p14:tracePt t="41179" x="4867275" y="3509963"/>
          <p14:tracePt t="41435" x="4857750" y="3500438"/>
          <p14:tracePt t="42987" x="4840288" y="3509963"/>
          <p14:tracePt t="43003" x="4830763" y="3517900"/>
          <p14:tracePt t="43011" x="4822825" y="3527425"/>
          <p14:tracePt t="43020" x="4813300" y="3536950"/>
          <p14:tracePt t="43020" x="4803775" y="3554413"/>
          <p14:tracePt t="43139" x="4803775" y="3562350"/>
          <p14:tracePt t="43163" x="4795838" y="3571875"/>
          <p14:tracePt t="43179" x="4786313" y="3581400"/>
          <p14:tracePt t="43252" x="4776788" y="3581400"/>
          <p14:tracePt t="43267" x="4776788" y="3598863"/>
          <p14:tracePt t="43300" x="4768850" y="3598863"/>
          <p14:tracePt t="43310" x="4768850" y="3608388"/>
          <p14:tracePt t="43516" x="4759325" y="3608388"/>
          <p14:tracePt t="43531" x="4759325" y="3616325"/>
          <p14:tracePt t="43555" x="4759325" y="3625850"/>
          <p14:tracePt t="43563" x="4759325" y="3633788"/>
          <p14:tracePt t="43572" x="4751388" y="3633788"/>
          <p14:tracePt t="43577" x="4751388" y="3643313"/>
          <p14:tracePt t="43587" x="4741863" y="3652838"/>
          <p14:tracePt t="43604" x="4732338" y="3660775"/>
          <p14:tracePt t="43643" x="4732338" y="3670300"/>
          <p14:tracePt t="43683" x="4732338" y="3679825"/>
          <p14:tracePt t="43715" x="4724400" y="3687763"/>
          <p14:tracePt t="43755" x="4724400" y="3697288"/>
          <p14:tracePt t="43779" x="4714875" y="3705225"/>
          <p14:tracePt t="43828" x="4705350" y="3714750"/>
          <p14:tracePt t="43859" x="4705350" y="3724275"/>
          <p14:tracePt t="43867" x="4705350" y="3732213"/>
          <p14:tracePt t="43875" x="4697413" y="3732213"/>
          <p14:tracePt t="43907" x="4697413" y="3741738"/>
          <p14:tracePt t="43931" x="4697413" y="3751263"/>
          <p14:tracePt t="43955" x="4687888" y="3759200"/>
          <p14:tracePt t="44003" x="4687888" y="3768725"/>
          <p14:tracePt t="44043" x="4687888" y="3776663"/>
          <p14:tracePt t="44051" x="4679950" y="3786188"/>
          <p14:tracePt t="44171" x="4679950" y="3795713"/>
          <p14:tracePt t="44188" x="4679950" y="3803650"/>
          <p14:tracePt t="44219" x="4670425" y="3813175"/>
          <p14:tracePt t="44235" x="4660900" y="3822700"/>
          <p14:tracePt t="44243" x="4660900" y="3830638"/>
          <p14:tracePt t="44267" x="4660900" y="3840163"/>
          <p14:tracePt t="44283" x="4652963" y="3840163"/>
          <p14:tracePt t="44403" x="4652963" y="3848100"/>
          <p14:tracePt t="44443" x="4660900" y="3848100"/>
          <p14:tracePt t="44451" x="4670425" y="3848100"/>
          <p14:tracePt t="44468" x="4670425" y="3830638"/>
          <p14:tracePt t="44475" x="4687888" y="3822700"/>
          <p14:tracePt t="44490" x="4697413" y="3813175"/>
          <p14:tracePt t="44491" x="4705350" y="3795713"/>
          <p14:tracePt t="44505" x="4714875" y="3776663"/>
          <p14:tracePt t="44523" x="4741863" y="3732213"/>
          <p14:tracePt t="44539" x="4751388" y="3714750"/>
          <p14:tracePt t="44555" x="4759325" y="3697288"/>
          <p14:tracePt t="44573" x="4768850" y="3679825"/>
          <p14:tracePt t="44589" x="4776788" y="3660775"/>
          <p14:tracePt t="44606" x="4786313" y="3643313"/>
          <p14:tracePt t="44623" x="4803775" y="3633788"/>
          <p14:tracePt t="44639" x="4803775" y="3625850"/>
          <p14:tracePt t="44656" x="4822825" y="3589338"/>
          <p14:tracePt t="44672" x="4822825" y="3581400"/>
          <p14:tracePt t="44689" x="4840288" y="3571875"/>
          <p14:tracePt t="44706" x="4840288" y="3544888"/>
          <p14:tracePt t="44723" x="4848225" y="3536950"/>
          <p14:tracePt t="44740" x="4857750" y="3527425"/>
          <p14:tracePt t="44757" x="4867275" y="3509963"/>
          <p14:tracePt t="44963" x="4867275" y="3527425"/>
          <p14:tracePt t="44971" x="4857750" y="3536950"/>
          <p14:tracePt t="44973" x="4857750" y="3544888"/>
          <p14:tracePt t="44990" x="4848225" y="3571875"/>
          <p14:tracePt t="44991" x="4840288" y="3598863"/>
          <p14:tracePt t="45007" x="4822825" y="3633788"/>
          <p14:tracePt t="45024" x="4813300" y="3660775"/>
          <p14:tracePt t="45040" x="4795838" y="3687763"/>
          <p14:tracePt t="45075" x="4795838" y="3705225"/>
          <p14:tracePt t="45075" x="4795838" y="3724275"/>
          <p14:tracePt t="45090" x="4786313" y="3751263"/>
          <p14:tracePt t="45107" x="4786313" y="3776663"/>
          <p14:tracePt t="45124" x="4776788" y="3795713"/>
          <p14:tracePt t="45140" x="4776788" y="3803650"/>
          <p14:tracePt t="45157" x="4776788" y="3822700"/>
          <p14:tracePt t="45174" x="4776788" y="3830638"/>
          <p14:tracePt t="45190" x="4768850" y="3840163"/>
          <p14:tracePt t="45207" x="4768850" y="3848100"/>
          <p14:tracePt t="45224" x="4768850" y="3857625"/>
          <p14:tracePt t="45240" x="4768850" y="3867150"/>
          <p14:tracePt t="45258" x="4768850" y="3875088"/>
          <p14:tracePt t="45274" x="4768850" y="3884613"/>
          <p14:tracePt t="45290" x="4768850" y="3894138"/>
          <p14:tracePt t="45308" x="4768850" y="3902075"/>
          <p14:tracePt t="45324" x="4768850" y="3911600"/>
          <p14:tracePt t="45340" x="4768850" y="3919538"/>
          <p14:tracePt t="45358" x="4759325" y="3929063"/>
          <p14:tracePt t="45374" x="4759325" y="3938588"/>
          <p14:tracePt t="45420" x="4751388" y="3946525"/>
          <p14:tracePt t="45427" x="4751388" y="3956050"/>
          <p14:tracePt t="45430" x="4751388" y="3965575"/>
          <p14:tracePt t="45441" x="4741863" y="3973513"/>
          <p14:tracePt t="45457" x="4741863" y="3983038"/>
          <p14:tracePt t="45475" x="4741863" y="4017963"/>
          <p14:tracePt t="45492" x="4732338" y="4017963"/>
          <p14:tracePt t="45507" x="4732338" y="4037013"/>
          <p14:tracePt t="45525" x="4724400" y="4054475"/>
          <p14:tracePt t="45541" x="4714875" y="4071938"/>
          <p14:tracePt t="45558" x="4714875" y="4098925"/>
          <p14:tracePt t="45574" x="4714875" y="4108450"/>
          <p14:tracePt t="45591" x="4705350" y="4133850"/>
          <p14:tracePt t="45608" x="4705350" y="4143375"/>
          <p14:tracePt t="45624" x="4705350" y="4170363"/>
          <p14:tracePt t="45642" x="4705350" y="4179888"/>
          <p14:tracePt t="45658" x="4687888" y="4197350"/>
          <p14:tracePt t="45675" x="4687888" y="4214813"/>
          <p14:tracePt t="45692" x="4687888" y="4241800"/>
          <p14:tracePt t="45708" x="4687888" y="4251325"/>
          <p14:tracePt t="45725" x="4679950" y="4268788"/>
          <p14:tracePt t="45742" x="4679950" y="4276725"/>
          <p14:tracePt t="45779" x="4679950" y="4295775"/>
          <p14:tracePt t="45875" x="4670425" y="4303713"/>
          <p14:tracePt t="45907" x="4660900" y="4303713"/>
          <p14:tracePt t="46123" x="4652963" y="4303713"/>
          <p14:tracePt t="46139" x="4652963" y="4295775"/>
          <p14:tracePt t="46155" x="4652963" y="4276725"/>
          <p14:tracePt t="46157" x="4652963" y="4268788"/>
          <p14:tracePt t="46176" x="4652963" y="4259263"/>
          <p14:tracePt t="46176" x="4652963" y="4251325"/>
          <p14:tracePt t="46192" x="4660900" y="4224338"/>
          <p14:tracePt t="46209" x="4660900" y="4205288"/>
          <p14:tracePt t="46226" x="4660900" y="4187825"/>
          <p14:tracePt t="46243" x="4670425" y="4170363"/>
          <p14:tracePt t="46260" x="4670425" y="4152900"/>
          <p14:tracePt t="46276" x="4679950" y="4125913"/>
          <p14:tracePt t="46292" x="4679950" y="4089400"/>
          <p14:tracePt t="46310" x="4697413" y="4071938"/>
          <p14:tracePt t="46326" x="4705350" y="4037013"/>
          <p14:tracePt t="46343" x="4714875" y="4017963"/>
          <p14:tracePt t="46360" x="4724400" y="4000500"/>
          <p14:tracePt t="46376" x="4732338" y="3990975"/>
          <p14:tracePt t="46393" x="4732338" y="3973513"/>
          <p14:tracePt t="46450" x="4732338" y="3965575"/>
          <p14:tracePt t="46459" x="4741863" y="3965575"/>
          <p14:tracePt t="46467" x="4741863" y="3956050"/>
          <p14:tracePt t="46477" x="4759325" y="3938588"/>
          <p14:tracePt t="46493" x="4759325" y="3929063"/>
          <p14:tracePt t="46531" x="4768850" y="3919538"/>
          <p14:tracePt t="46563" x="4776788" y="3919538"/>
          <p14:tracePt t="46835" x="4776788" y="3929063"/>
          <p14:tracePt t="46852" x="4768850" y="3956050"/>
          <p14:tracePt t="46868" x="4768850" y="3973513"/>
          <p14:tracePt t="46877" x="4759325" y="3983038"/>
          <p14:tracePt t="46877" x="4751388" y="4000500"/>
          <p14:tracePt t="46894" x="4741863" y="4027488"/>
          <p14:tracePt t="46911" x="4732338" y="4044950"/>
          <p14:tracePt t="46947" x="4732338" y="4054475"/>
          <p14:tracePt t="46963" x="4724400" y="4081463"/>
          <p14:tracePt t="46964" x="4714875" y="4081463"/>
          <p14:tracePt t="46977" x="4714875" y="4089400"/>
          <p14:tracePt t="46994" x="4714875" y="4108450"/>
          <p14:tracePt t="47011" x="4705350" y="4116388"/>
          <p14:tracePt t="47028" x="4705350" y="4133850"/>
          <p14:tracePt t="47044" x="4705350" y="4143375"/>
          <p14:tracePt t="47061" x="4687888" y="4160838"/>
          <p14:tracePt t="47077" x="4687888" y="4179888"/>
          <p14:tracePt t="47095" x="4679950" y="4197350"/>
          <p14:tracePt t="47111" x="4670425" y="4214813"/>
          <p14:tracePt t="47128" x="4660900" y="4224338"/>
          <p14:tracePt t="47144" x="4660900" y="4232275"/>
          <p14:tracePt t="47161" x="4652963" y="4251325"/>
          <p14:tracePt t="47177" x="4643438" y="4268788"/>
          <p14:tracePt t="47195" x="4625975" y="4295775"/>
          <p14:tracePt t="47211" x="4625975" y="4313238"/>
          <p14:tracePt t="47228" x="4616450" y="4330700"/>
          <p14:tracePt t="47245" x="4608513" y="4348163"/>
          <p14:tracePt t="47261" x="4598988" y="4357688"/>
          <p14:tracePt t="47278" x="4598988" y="4375150"/>
          <p14:tracePt t="47295" x="4589463" y="4394200"/>
          <p14:tracePt t="47311" x="4572000" y="4419600"/>
          <p14:tracePt t="47328" x="4562475" y="4438650"/>
          <p14:tracePt t="47345" x="4562475" y="4456113"/>
          <p14:tracePt t="47362" x="4545013" y="4473575"/>
          <p14:tracePt t="47378" x="4527550" y="4500563"/>
          <p14:tracePt t="47395" x="4510088" y="4527550"/>
          <p14:tracePt t="47412" x="4510088" y="4537075"/>
          <p14:tracePt t="47428" x="4500563" y="4562475"/>
          <p14:tracePt t="47445" x="4500563" y="4589463"/>
          <p14:tracePt t="47462" x="4491038" y="4598988"/>
          <p14:tracePt t="47479" x="4483100" y="4616450"/>
          <p14:tracePt t="47515" x="4483100" y="4633913"/>
          <p14:tracePt t="47523" x="4483100" y="4643438"/>
          <p14:tracePt t="47531" x="4483100" y="4652963"/>
          <p14:tracePt t="47545" x="4473575" y="4670425"/>
          <p14:tracePt t="47723" x="4473575" y="4679950"/>
          <p14:tracePt t="47747" x="4465638" y="4679950"/>
          <p14:tracePt t="47763" x="4456113" y="4679950"/>
          <p14:tracePt t="47787" x="4446588" y="4687888"/>
          <p14:tracePt t="47803" x="4438650" y="4687888"/>
          <p14:tracePt t="47883" x="4429125" y="4697413"/>
          <p14:tracePt t="47916" x="4429125" y="4670425"/>
          <p14:tracePt t="47923" x="4483100" y="4660900"/>
          <p14:tracePt t="47930" x="4537075" y="4633913"/>
          <p14:tracePt t="47939" x="4581525" y="4625975"/>
          <p14:tracePt t="47946" x="4724400" y="4581525"/>
          <p14:tracePt t="47964" x="4795838" y="4572000"/>
          <p14:tracePt t="47979" x="4830763" y="4545013"/>
          <p14:tracePt t="47997" x="4840288" y="4545013"/>
          <p14:tracePt t="48013" x="4857750" y="4545013"/>
          <p14:tracePt t="48029" x="4857750" y="4537075"/>
          <p14:tracePt t="48047" x="4867275" y="4527550"/>
          <p14:tracePt t="48063" x="4884738" y="4527550"/>
          <p14:tracePt t="48079" x="4884738" y="4518025"/>
          <p14:tracePt t="48180" x="4894263" y="4518025"/>
          <p14:tracePt t="48403" x="4884738" y="4518025"/>
          <p14:tracePt t="48410" x="4875213" y="4527550"/>
          <p14:tracePt t="48420" x="4867275" y="4537075"/>
          <p14:tracePt t="48421" x="4857750" y="4554538"/>
          <p14:tracePt t="48431" x="4830763" y="4562475"/>
          <p14:tracePt t="48447" x="4822825" y="4572000"/>
          <p14:tracePt t="48464" x="4786313" y="4598988"/>
          <p14:tracePt t="48481" x="4751388" y="4625975"/>
          <p14:tracePt t="48497" x="4714875" y="4643438"/>
          <p14:tracePt t="48514" x="4679950" y="4670425"/>
          <p14:tracePt t="48514" x="4660900" y="4679950"/>
          <p14:tracePt t="48532" x="4633913" y="4705350"/>
          <p14:tracePt t="48547" x="4598988" y="4724400"/>
          <p14:tracePt t="48564" x="4562475" y="4751388"/>
          <p14:tracePt t="48581" x="4527550" y="4776788"/>
          <p14:tracePt t="48597" x="4510088" y="4795838"/>
          <p14:tracePt t="48614" x="4483100" y="4813300"/>
          <p14:tracePt t="48631" x="4456113" y="4830763"/>
          <p14:tracePt t="48647" x="4438650" y="4840288"/>
          <p14:tracePt t="48664" x="4429125" y="4848225"/>
          <p14:tracePt t="48681" x="4411663" y="4857750"/>
          <p14:tracePt t="48697" x="4402138" y="4875213"/>
          <p14:tracePt t="48714" x="4367213" y="4894263"/>
          <p14:tracePt t="48732" x="4348163" y="4902200"/>
          <p14:tracePt t="48748" x="4313238" y="4929188"/>
          <p14:tracePt t="48764" x="4286250" y="4946650"/>
          <p14:tracePt t="48781" x="4251325" y="4973638"/>
          <p14:tracePt t="48798" x="4205288" y="5000625"/>
          <p14:tracePt t="48814" x="4179888" y="5027613"/>
          <p14:tracePt t="48831" x="4133850" y="5054600"/>
          <p14:tracePt t="48848" x="4098925" y="5081588"/>
          <p14:tracePt t="48865" x="4081463" y="5099050"/>
          <p14:tracePt t="48881" x="4037013" y="5133975"/>
          <p14:tracePt t="48898" x="4010025" y="5160963"/>
          <p14:tracePt t="48916" x="4000500" y="5180013"/>
          <p14:tracePt t="48931" x="3973513" y="5205413"/>
          <p14:tracePt t="48948" x="3956050" y="5232400"/>
          <p14:tracePt t="48965" x="3919538" y="5251450"/>
          <p14:tracePt t="48981" x="3894138" y="5286375"/>
          <p14:tracePt t="48998" x="3848100" y="5322888"/>
          <p14:tracePt t="49015" x="3813175" y="5348288"/>
          <p14:tracePt t="49031" x="3786188" y="5375275"/>
          <p14:tracePt t="49048" x="3776663" y="5402263"/>
          <p14:tracePt t="49065" x="3759200" y="5429250"/>
          <p14:tracePt t="49082" x="3751263" y="5438775"/>
          <p14:tracePt t="49098" x="3732213" y="5473700"/>
          <p14:tracePt t="49116" x="3705225" y="5510213"/>
          <p14:tracePt t="49132" x="3679825" y="5554663"/>
          <p14:tracePt t="49148" x="3660775" y="5572125"/>
          <p14:tracePt t="49166" x="3643313" y="5589588"/>
          <p14:tracePt t="49182" x="3633788" y="5616575"/>
          <p14:tracePt t="49198" x="3625850" y="5643563"/>
          <p14:tracePt t="49215" x="3625850" y="5680075"/>
          <p14:tracePt t="49232" x="3598863" y="5715000"/>
          <p14:tracePt t="49248" x="3598863" y="5751513"/>
          <p14:tracePt t="49266" x="3562350" y="5803900"/>
          <p14:tracePt t="49282" x="3536950" y="5875338"/>
          <p14:tracePt t="49299" x="3527425" y="5894388"/>
          <p14:tracePt t="49316" x="3517900" y="5911850"/>
          <p14:tracePt t="49332" x="3500438" y="5929313"/>
          <p14:tracePt t="49348" x="3500438" y="5956300"/>
          <p14:tracePt t="49366" x="3490913" y="5973763"/>
          <p14:tracePt t="49382" x="3482975" y="6000750"/>
          <p14:tracePt t="49399" x="3465513" y="6018213"/>
          <p14:tracePt t="49416" x="3446463" y="6062663"/>
          <p14:tracePt t="49433" x="3438525" y="6081713"/>
          <p14:tracePt t="49449" x="3438525" y="6089650"/>
          <p14:tracePt t="49466" x="3438525" y="6116638"/>
          <p14:tracePt t="49466" x="3438525" y="6134100"/>
          <p14:tracePt t="49484" x="3438525" y="6170613"/>
          <p14:tracePt t="49499" x="3438525" y="6197600"/>
          <p14:tracePt t="49516" x="3438525" y="6242050"/>
          <p14:tracePt t="49533" x="3438525" y="6296025"/>
          <p14:tracePt t="49549" x="3455988" y="6375400"/>
          <p14:tracePt t="49567" x="3697288" y="6751638"/>
          <p14:tracePt t="49583" x="3840163" y="6848475"/>
          <p14:tracePt t="49599" x="3848100" y="6848475"/>
          <p14:tracePt t="49635" x="3840163" y="6848475"/>
          <p14:tracePt t="49651" x="3830638" y="6848475"/>
          <p14:tracePt t="49787" x="3830638" y="6823075"/>
          <p14:tracePt t="49795" x="3830638" y="6796088"/>
          <p14:tracePt t="49803" x="3830638" y="6777038"/>
          <p14:tracePt t="49816" x="3830638" y="6751638"/>
          <p14:tracePt t="49817" x="3840163" y="6680200"/>
          <p14:tracePt t="49833" x="3848100" y="6599238"/>
          <p14:tracePt t="49850" x="3848100" y="6527800"/>
          <p14:tracePt t="49850" x="3848100" y="6491288"/>
          <p14:tracePt t="49867" x="3848100" y="6429375"/>
          <p14:tracePt t="49883" x="3848100" y="6367463"/>
          <p14:tracePt t="49899" x="3848100" y="6323013"/>
          <p14:tracePt t="49917" x="3848100" y="6269038"/>
          <p14:tracePt t="49933" x="3848100" y="6215063"/>
          <p14:tracePt t="49950" x="3848100" y="6143625"/>
          <p14:tracePt t="49967" x="3848100" y="6062663"/>
          <p14:tracePt t="49983" x="3848100" y="5991225"/>
          <p14:tracePt t="50000" x="3848100" y="5929313"/>
          <p14:tracePt t="50017" x="3848100" y="5867400"/>
          <p14:tracePt t="50033" x="3840163" y="5803900"/>
          <p14:tracePt t="50051" x="3830638" y="5732463"/>
          <p14:tracePt t="50067" x="3813175" y="5670550"/>
          <p14:tracePt t="50084" x="3803650" y="5616575"/>
          <p14:tracePt t="50100" x="3795713" y="5554663"/>
          <p14:tracePt t="50117" x="3786188" y="5473700"/>
          <p14:tracePt t="50134" x="3786188" y="5438775"/>
          <p14:tracePt t="50151" x="3786188" y="5402263"/>
          <p14:tracePt t="50167" x="3795713" y="5367338"/>
          <p14:tracePt t="50184" x="3813175" y="5340350"/>
          <p14:tracePt t="50201" x="3840163" y="5303838"/>
          <p14:tracePt t="50217" x="3875088" y="5241925"/>
          <p14:tracePt t="50234" x="3938588" y="5153025"/>
          <p14:tracePt t="50252" x="4017963" y="5081588"/>
          <p14:tracePt t="50268" x="4098925" y="5037138"/>
          <p14:tracePt t="50284" x="4143375" y="5000625"/>
          <p14:tracePt t="50301" x="4187825" y="4965700"/>
          <p14:tracePt t="50317" x="4224338" y="4929188"/>
          <p14:tracePt t="50334" x="4259263" y="4911725"/>
          <p14:tracePt t="50351" x="4295775" y="4875213"/>
          <p14:tracePt t="50367" x="4357688" y="4840288"/>
          <p14:tracePt t="50384" x="4419600" y="4813300"/>
          <p14:tracePt t="50401" x="4473575" y="4795838"/>
          <p14:tracePt t="50417" x="4527550" y="4768850"/>
          <p14:tracePt t="50434" x="4545013" y="4759325"/>
          <p14:tracePt t="50451" x="4562475" y="4759325"/>
          <p14:tracePt t="50603" x="4562475" y="4768850"/>
          <p14:tracePt t="50610" x="4562475" y="4786313"/>
          <p14:tracePt t="50619" x="4562475" y="4795838"/>
          <p14:tracePt t="50627" x="4562475" y="4813300"/>
          <p14:tracePt t="50627" x="4562475" y="4830763"/>
          <p14:tracePt t="50635" x="4562475" y="4857750"/>
          <p14:tracePt t="50651" x="4562475" y="4894263"/>
          <p14:tracePt t="50668" x="4545013" y="4938713"/>
          <p14:tracePt t="50685" x="4545013" y="4965700"/>
          <p14:tracePt t="50702" x="4527550" y="5000625"/>
          <p14:tracePt t="50718" x="4510088" y="5037138"/>
          <p14:tracePt t="50736" x="4491038" y="5089525"/>
          <p14:tracePt t="50752" x="4465638" y="5133975"/>
          <p14:tracePt t="50768" x="4438650" y="5197475"/>
          <p14:tracePt t="50785" x="4411663" y="5232400"/>
          <p14:tracePt t="50802" x="4375150" y="5286375"/>
          <p14:tracePt t="50818" x="4322763" y="5348288"/>
          <p14:tracePt t="50835" x="4303713" y="5375275"/>
          <p14:tracePt t="50852" x="4268788" y="5429250"/>
          <p14:tracePt t="50868" x="4251325" y="5456238"/>
          <p14:tracePt t="50886" x="4224338" y="5491163"/>
          <p14:tracePt t="50902" x="4205288" y="5518150"/>
          <p14:tracePt t="50919" x="4187825" y="5545138"/>
          <p14:tracePt t="50935" x="4179888" y="5581650"/>
          <p14:tracePt t="50952" x="4152900" y="5608638"/>
          <p14:tracePt t="50969" x="4125913" y="5643563"/>
          <p14:tracePt t="50985" x="4116388" y="5661025"/>
          <p14:tracePt t="51003" x="4081463" y="5715000"/>
          <p14:tracePt t="51020" x="4054475" y="5768975"/>
          <p14:tracePt t="51035" x="4017963" y="5803900"/>
          <p14:tracePt t="51052" x="3973513" y="5857875"/>
          <p14:tracePt t="51069" x="3938588" y="5911850"/>
          <p14:tracePt t="51086" x="3894138" y="5965825"/>
          <p14:tracePt t="51102" x="3867150" y="6000750"/>
          <p14:tracePt t="51119" x="3830638" y="6045200"/>
          <p14:tracePt t="51136" x="3795713" y="6089650"/>
          <p14:tracePt t="51152" x="3759200" y="6126163"/>
          <p14:tracePt t="51169" x="3714750" y="6188075"/>
          <p14:tracePt t="51185" x="3660775" y="6242050"/>
          <p14:tracePt t="51203" x="3598863" y="6323013"/>
          <p14:tracePt t="51219" x="3581400" y="6357938"/>
          <p14:tracePt t="51236" x="3581400" y="6384925"/>
          <p14:tracePt t="51253" x="3562350" y="6402388"/>
          <p14:tracePt t="51269" x="3562350" y="6411913"/>
          <p14:tracePt t="51286" x="3562350" y="6419850"/>
          <p14:tracePt t="51331" x="3554413" y="6429375"/>
          <p14:tracePt t="51484" x="3554413" y="6438900"/>
          <p14:tracePt t="51795" x="3571875" y="6411913"/>
          <p14:tracePt t="51803" x="3643313" y="6348413"/>
          <p14:tracePt t="51803" x="0" y="0"/>
        </p14:tracePtLst>
        <p14:tracePtLst>
          <p14:tracePt t="52470" x="5608638" y="3562350"/>
          <p14:tracePt t="52491" x="5616575" y="3544888"/>
          <p14:tracePt t="52499" x="5626100" y="3544888"/>
          <p14:tracePt t="52507" x="5626100" y="3536950"/>
          <p14:tracePt t="52522" x="5634038" y="3527425"/>
          <p14:tracePt t="52523" x="5634038" y="3517900"/>
          <p14:tracePt t="52539" x="5643563" y="3500438"/>
          <p14:tracePt t="52555" x="5661025" y="3490913"/>
          <p14:tracePt t="52572" x="5670550" y="3465513"/>
          <p14:tracePt t="52589" x="5688013" y="3455988"/>
          <p14:tracePt t="52606" x="5705475" y="3411538"/>
          <p14:tracePt t="52622" x="5724525" y="3394075"/>
          <p14:tracePt t="52639" x="5741988" y="3367088"/>
          <p14:tracePt t="52655" x="5751513" y="3348038"/>
          <p14:tracePt t="52672" x="5759450" y="3330575"/>
          <p14:tracePt t="52689" x="5768975" y="3313113"/>
          <p14:tracePt t="52723" x="5768975" y="3303588"/>
          <p14:tracePt t="52723" x="5768975" y="3286125"/>
          <p14:tracePt t="52763" x="5768975" y="3276600"/>
          <p14:tracePt t="52875" x="5768975" y="3286125"/>
          <p14:tracePt t="52883" x="5759450" y="3303588"/>
          <p14:tracePt t="52891" x="5751513" y="3322638"/>
          <p14:tracePt t="52899" x="5732463" y="3340100"/>
          <p14:tracePt t="52906" x="5688013" y="3402013"/>
          <p14:tracePt t="52923" x="5670550" y="3419475"/>
          <p14:tracePt t="52939" x="5661025" y="3465513"/>
          <p14:tracePt t="52956" x="5634038" y="3500438"/>
          <p14:tracePt t="52973" x="5608638" y="3544888"/>
          <p14:tracePt t="52989" x="5562600" y="3608388"/>
          <p14:tracePt t="53007" x="5554663" y="3633788"/>
          <p14:tracePt t="53023" x="5537200" y="3670300"/>
          <p14:tracePt t="53039" x="5518150" y="3687763"/>
          <p14:tracePt t="53057" x="5510213" y="3714750"/>
          <p14:tracePt t="53073" x="5500688" y="3724275"/>
          <p14:tracePt t="53089" x="5491163" y="3741738"/>
          <p14:tracePt t="53108" x="5473700" y="3759200"/>
          <p14:tracePt t="53124" x="5456238" y="3786188"/>
          <p14:tracePt t="53140" x="5438775" y="3813175"/>
          <p14:tracePt t="53157" x="5429250" y="3822700"/>
          <p14:tracePt t="53173" x="5411788" y="3840163"/>
          <p14:tracePt t="53190" x="5411788" y="3857625"/>
          <p14:tracePt t="53207" x="5402263" y="3867150"/>
          <p14:tracePt t="53223" x="5384800" y="3894138"/>
          <p14:tracePt t="54123" x="5375275" y="3902075"/>
          <p14:tracePt t="54139" x="5367338" y="3902075"/>
          <p14:tracePt t="54147" x="5357813" y="3911600"/>
          <p14:tracePt t="54158" x="5340350" y="3929063"/>
          <p14:tracePt t="54159" x="5313363" y="3946525"/>
          <p14:tracePt t="54175" x="5313363" y="3956050"/>
          <p14:tracePt t="54192" x="5303838" y="3965575"/>
          <p14:tracePt t="54243" x="5295900" y="3973513"/>
          <p14:tracePt t="54322" x="5286375" y="3973513"/>
          <p14:tracePt t="54347" x="5276850" y="3983038"/>
          <p14:tracePt t="54395" x="5268913" y="3983038"/>
          <p14:tracePt t="54604" x="5259388" y="3983038"/>
          <p14:tracePt t="54611" x="5259388" y="3965575"/>
          <p14:tracePt t="54617" x="5259388" y="3938588"/>
          <p14:tracePt t="54626" x="5241925" y="3884613"/>
          <p14:tracePt t="54644" x="5232400" y="3848100"/>
          <p14:tracePt t="54660" x="5232400" y="3822700"/>
          <p14:tracePt t="54676" x="5232400" y="3795713"/>
          <p14:tracePt t="54693" x="5232400" y="3776663"/>
          <p14:tracePt t="54710" x="5224463" y="3751263"/>
          <p14:tracePt t="54726" x="5224463" y="3724275"/>
          <p14:tracePt t="54744" x="5224463" y="3687763"/>
          <p14:tracePt t="54760" x="5224463" y="3660775"/>
          <p14:tracePt t="54776" x="5224463" y="3625850"/>
          <p14:tracePt t="54793" x="5224463" y="3608388"/>
          <p14:tracePt t="54810" x="5224463" y="3581400"/>
          <p14:tracePt t="54827" x="5214938" y="3554413"/>
          <p14:tracePt t="54843" x="5214938" y="3544888"/>
          <p14:tracePt t="54860" x="5205413" y="3517900"/>
          <p14:tracePt t="54876" x="5197475" y="3500438"/>
          <p14:tracePt t="54893" x="5197475" y="3490913"/>
          <p14:tracePt t="54910" x="5197475" y="3482975"/>
          <p14:tracePt t="54927" x="5197475" y="3465513"/>
          <p14:tracePt t="54943" x="5197475" y="3455988"/>
          <p14:tracePt t="54960" x="5197475" y="3446463"/>
          <p14:tracePt t="54977" x="5197475" y="3438525"/>
          <p14:tracePt t="55011" x="5197475" y="3429000"/>
          <p14:tracePt t="55163" x="5197475" y="3419475"/>
          <p14:tracePt t="55275" x="5187950" y="3419475"/>
          <p14:tracePt t="55291" x="5180013" y="3419475"/>
          <p14:tracePt t="55300" x="5170488" y="3419475"/>
          <p14:tracePt t="55301" x="5160963" y="3419475"/>
          <p14:tracePt t="55311" x="5143500" y="3419475"/>
          <p14:tracePt t="55328" x="5133975" y="3419475"/>
          <p14:tracePt t="55344" x="5126038" y="3419475"/>
          <p14:tracePt t="55361" x="5108575" y="3419475"/>
          <p14:tracePt t="55395" x="5099050" y="3419475"/>
          <p14:tracePt t="55427" x="5081588" y="3429000"/>
          <p14:tracePt t="55451" x="5062538" y="3438525"/>
          <p14:tracePt t="55459" x="5062538" y="3446463"/>
          <p14:tracePt t="55462" x="5054600" y="3446463"/>
          <p14:tracePt t="55478" x="5045075" y="3446463"/>
          <p14:tracePt t="55494" x="5045075" y="3455988"/>
          <p14:tracePt t="55531" x="5027613" y="3455988"/>
          <p14:tracePt t="55555" x="5010150" y="3465513"/>
          <p14:tracePt t="55566" x="5000625" y="3473450"/>
          <p14:tracePt t="55586" x="4991100" y="3473450"/>
          <p14:tracePt t="55595" x="4983163" y="3482975"/>
          <p14:tracePt t="55602" x="4973638" y="3500438"/>
          <p14:tracePt t="55612" x="4965700" y="3500438"/>
          <p14:tracePt t="55628" x="4956175" y="3509963"/>
          <p14:tracePt t="55645" x="4946650" y="3527425"/>
          <p14:tracePt t="55661" x="4938713" y="3527425"/>
          <p14:tracePt t="55678" x="4929188" y="3544888"/>
          <p14:tracePt t="55695" x="4929188" y="3554413"/>
          <p14:tracePt t="55711" x="4919663" y="3571875"/>
          <p14:tracePt t="55729" x="4911725" y="3571875"/>
          <p14:tracePt t="55745" x="4902200" y="3598863"/>
          <p14:tracePt t="55762" x="4902200" y="3608388"/>
          <p14:tracePt t="55779" x="4884738" y="3633788"/>
          <p14:tracePt t="55795" x="4875213" y="3652838"/>
          <p14:tracePt t="55812" x="4875213" y="3670300"/>
          <p14:tracePt t="55828" x="4857750" y="3705225"/>
          <p14:tracePt t="55846" x="4857750" y="3714750"/>
          <p14:tracePt t="55862" x="4857750" y="3751263"/>
          <p14:tracePt t="55878" x="4857750" y="3768725"/>
          <p14:tracePt t="55895" x="4857750" y="3786188"/>
          <p14:tracePt t="55912" x="4857750" y="3813175"/>
          <p14:tracePt t="55929" x="4848225" y="3840163"/>
          <p14:tracePt t="55945" x="4848225" y="3875088"/>
          <p14:tracePt t="55963" x="4840288" y="3911600"/>
          <p14:tracePt t="55980" x="4840288" y="3946525"/>
          <p14:tracePt t="55996" x="4840288" y="3983038"/>
          <p14:tracePt t="56012" x="4840288" y="4017963"/>
          <p14:tracePt t="56029" x="4840288" y="4062413"/>
          <p14:tracePt t="56046" x="4840288" y="4089400"/>
          <p14:tracePt t="56062" x="4840288" y="4116388"/>
          <p14:tracePt t="56079" x="4840288" y="4152900"/>
          <p14:tracePt t="56096" x="4840288" y="4170363"/>
          <p14:tracePt t="56112" x="4830763" y="4205288"/>
          <p14:tracePt t="56130" x="4830763" y="4224338"/>
          <p14:tracePt t="56146" x="4822825" y="4268788"/>
          <p14:tracePt t="56163" x="4822825" y="4286250"/>
          <p14:tracePt t="56180" x="4813300" y="4295775"/>
          <p14:tracePt t="56315" x="4813300" y="4286250"/>
          <p14:tracePt t="56323" x="4813300" y="4276725"/>
          <p14:tracePt t="56332" x="4813300" y="4251325"/>
          <p14:tracePt t="56346" x="4813300" y="4224338"/>
          <p14:tracePt t="56347" x="4822825" y="4187825"/>
          <p14:tracePt t="56363" x="4830763" y="4152900"/>
          <p14:tracePt t="56380" x="4848225" y="4125913"/>
          <p14:tracePt t="56396" x="4857750" y="4098925"/>
          <p14:tracePt t="56413" x="4857750" y="4081463"/>
          <p14:tracePt t="56430" x="4857750" y="4062413"/>
          <p14:tracePt t="56446" x="4867275" y="4044950"/>
          <p14:tracePt t="56463" x="4875213" y="4037013"/>
          <p14:tracePt t="56481" x="4875213" y="4017963"/>
          <p14:tracePt t="56497" x="4884738" y="4010025"/>
          <p14:tracePt t="56513" x="4884738" y="4000500"/>
          <p14:tracePt t="56530" x="4902200" y="3973513"/>
          <p14:tracePt t="56547" x="4902200" y="3965575"/>
          <p14:tracePt t="56563" x="4911725" y="3956050"/>
          <p14:tracePt t="56580" x="4919663" y="3946525"/>
          <p14:tracePt t="56596" x="4929188" y="3938588"/>
          <p14:tracePt t="56613" x="4929188" y="3929063"/>
          <p14:tracePt t="56630" x="4946650" y="3919538"/>
          <p14:tracePt t="56668" x="4956175" y="3911600"/>
          <p14:tracePt t="56691" x="4956175" y="3902075"/>
          <p14:tracePt t="56695" x="4965700" y="3902075"/>
          <p14:tracePt t="56715" x="4973638" y="3894138"/>
          <p14:tracePt t="56731" x="4983163" y="3884613"/>
          <p14:tracePt t="56866" x="4983163" y="3894138"/>
          <p14:tracePt t="56874" x="4983163" y="3911600"/>
          <p14:tracePt t="56883" x="4983163" y="3919538"/>
          <p14:tracePt t="56897" x="4973638" y="3938588"/>
          <p14:tracePt t="56898" x="4973638" y="3983038"/>
          <p14:tracePt t="56914" x="4956175" y="4027488"/>
          <p14:tracePt t="56931" x="4946650" y="4037013"/>
          <p14:tracePt t="56948" x="4938713" y="4071938"/>
          <p14:tracePt t="56964" x="4938713" y="4089400"/>
          <p14:tracePt t="56980" x="4919663" y="4108450"/>
          <p14:tracePt t="56998" x="4919663" y="4143375"/>
          <p14:tracePt t="57014" x="4911725" y="4160838"/>
          <p14:tracePt t="57031" x="4894263" y="4170363"/>
          <p14:tracePt t="57048" x="4894263" y="4197350"/>
          <p14:tracePt t="57064" x="4894263" y="4214813"/>
          <p14:tracePt t="57081" x="4884738" y="4232275"/>
          <p14:tracePt t="57098" x="4875213" y="4259263"/>
          <p14:tracePt t="57098" x="4875213" y="4276725"/>
          <p14:tracePt t="57115" x="4867275" y="4286250"/>
          <p14:tracePt t="57131" x="4857750" y="4322763"/>
          <p14:tracePt t="57148" x="4857750" y="4340225"/>
          <p14:tracePt t="57164" x="4848225" y="4348163"/>
          <p14:tracePt t="57182" x="4848225" y="4367213"/>
          <p14:tracePt t="57198" x="4848225" y="4375150"/>
          <p14:tracePt t="57214" x="4840288" y="4384675"/>
          <p14:tracePt t="57232" x="4840288" y="4394200"/>
          <p14:tracePt t="57248" x="4840288" y="4402138"/>
          <p14:tracePt t="57403" x="4830763" y="4411663"/>
          <p14:tracePt t="57523" x="4822825" y="4419600"/>
          <p14:tracePt t="57531" x="4813300" y="4429125"/>
          <p14:tracePt t="57539" x="4803775" y="4465638"/>
          <p14:tracePt t="57548" x="4795838" y="4518025"/>
          <p14:tracePt t="57566" x="4776788" y="4581525"/>
          <p14:tracePt t="57582" x="4768850" y="4633913"/>
          <p14:tracePt t="57599" x="4751388" y="4697413"/>
          <p14:tracePt t="57616" x="4741863" y="4741863"/>
          <p14:tracePt t="57632" x="4741863" y="4768850"/>
          <p14:tracePt t="57649" x="4732338" y="4776788"/>
          <p14:tracePt t="57683" x="4732338" y="4786313"/>
          <p14:tracePt t="57707" x="4732338" y="4795838"/>
          <p14:tracePt t="57739" x="4732338" y="4803775"/>
          <p14:tracePt t="57763" x="4732338" y="4813300"/>
          <p14:tracePt t="57827" x="4714875" y="4813300"/>
          <p14:tracePt t="57843" x="4705350" y="4813300"/>
          <p14:tracePt t="57859" x="4705350" y="4803775"/>
          <p14:tracePt t="57866" x="4705350" y="4795838"/>
          <p14:tracePt t="57874" x="4705350" y="4759325"/>
          <p14:tracePt t="57884" x="4705350" y="4732338"/>
          <p14:tracePt t="57900" x="4724400" y="4687888"/>
          <p14:tracePt t="57916" x="4751388" y="4660900"/>
          <p14:tracePt t="57932" x="4751388" y="4633913"/>
          <p14:tracePt t="57949" x="4768850" y="4608513"/>
          <p14:tracePt t="57966" x="4768850" y="4598988"/>
          <p14:tracePt t="57982" x="4776788" y="4581525"/>
          <p14:tracePt t="58019" x="4776788" y="4572000"/>
          <p14:tracePt t="58019" x="4776788" y="4562475"/>
          <p14:tracePt t="58032" x="4776788" y="4554538"/>
          <p14:tracePt t="58050" x="4786313" y="4554538"/>
          <p14:tracePt t="58066" x="4795838" y="4537075"/>
          <p14:tracePt t="58083" x="4803775" y="4518025"/>
          <p14:tracePt t="58100" x="4822825" y="4510088"/>
          <p14:tracePt t="58116" x="4830763" y="4500563"/>
          <p14:tracePt t="58163" x="4840288" y="4491038"/>
          <p14:tracePt t="58280" x="4848225" y="4491038"/>
          <p14:tracePt t="58299" x="4857750" y="4491038"/>
          <p14:tracePt t="58305" x="4867275" y="4491038"/>
          <p14:tracePt t="58355" x="4875213" y="4491038"/>
          <p14:tracePt t="58467" x="4884738" y="4491038"/>
          <p14:tracePt t="58483" x="4894263" y="4491038"/>
          <p14:tracePt t="58778" x="4902200" y="4491038"/>
          <p14:tracePt t="58803" x="4902200" y="4500563"/>
          <p14:tracePt t="58819" x="4902200" y="4518025"/>
          <p14:tracePt t="58826" x="4902200" y="4527550"/>
          <p14:tracePt t="58843" x="4902200" y="4545013"/>
          <p14:tracePt t="58859" x="4902200" y="4554538"/>
          <p14:tracePt t="58875" x="4902200" y="4572000"/>
          <p14:tracePt t="58891" x="4902200" y="4581525"/>
          <p14:tracePt t="58915" x="4902200" y="4608513"/>
          <p14:tracePt t="58931" x="4894263" y="4616450"/>
          <p14:tracePt t="58955" x="4884738" y="4633913"/>
          <p14:tracePt t="58963" x="4884738" y="4643438"/>
          <p14:tracePt t="58987" x="4884738" y="4652963"/>
          <p14:tracePt t="58995" x="4884738" y="4660900"/>
          <p14:tracePt t="59003" x="4875213" y="4679950"/>
          <p14:tracePt t="59019" x="4875213" y="4687888"/>
          <p14:tracePt t="59019" x="4867275" y="4697413"/>
          <p14:tracePt t="59067" x="4867275" y="4705350"/>
          <p14:tracePt t="59083" x="4867275" y="4714875"/>
          <p14:tracePt t="59099" x="4867275" y="4724400"/>
          <p14:tracePt t="59131" x="4848225" y="4732338"/>
          <p14:tracePt t="59147" x="4848225" y="4741863"/>
          <p14:tracePt t="59155" x="4848225" y="4751388"/>
          <p14:tracePt t="59179" x="4848225" y="4759325"/>
          <p14:tracePt t="59191" x="4840288" y="4768850"/>
          <p14:tracePt t="59203" x="4840288" y="4776788"/>
          <p14:tracePt t="59204" x="4840288" y="4786313"/>
          <p14:tracePt t="59219" x="4830763" y="4795838"/>
          <p14:tracePt t="59258" x="4822825" y="4813300"/>
          <p14:tracePt t="59283" x="4813300" y="4822825"/>
          <p14:tracePt t="59299" x="4813300" y="4830763"/>
          <p14:tracePt t="59308" x="4813300" y="4840288"/>
          <p14:tracePt t="59323" x="4803775" y="4848225"/>
          <p14:tracePt t="59335" x="4803775" y="4857750"/>
          <p14:tracePt t="59336" x="4795838" y="4875213"/>
          <p14:tracePt t="59353" x="4786313" y="4884738"/>
          <p14:tracePt t="59369" x="4786313" y="4902200"/>
          <p14:tracePt t="59386" x="4776788" y="4919663"/>
          <p14:tracePt t="59386" x="4768850" y="4929188"/>
          <p14:tracePt t="59403" x="4759325" y="4946650"/>
          <p14:tracePt t="59419" x="4759325" y="4965700"/>
          <p14:tracePt t="59436" x="4741863" y="4983163"/>
          <p14:tracePt t="59452" x="4741863" y="5000625"/>
          <p14:tracePt t="59469" x="4732338" y="5018088"/>
          <p14:tracePt t="59486" x="4714875" y="5037138"/>
          <p14:tracePt t="59502" x="4705350" y="5062538"/>
          <p14:tracePt t="59520" x="4697413" y="5081588"/>
          <p14:tracePt t="59536" x="4697413" y="5099050"/>
          <p14:tracePt t="59553" x="4687888" y="5108575"/>
          <p14:tracePt t="59570" x="4679950" y="5126038"/>
          <p14:tracePt t="59586" x="4679950" y="5133975"/>
          <p14:tracePt t="59603" x="4679950" y="5153025"/>
          <p14:tracePt t="59620" x="4670425" y="5160963"/>
          <p14:tracePt t="59636" x="4652963" y="5197475"/>
          <p14:tracePt t="59653" x="4643438" y="5214938"/>
          <p14:tracePt t="59670" x="4643438" y="5224463"/>
          <p14:tracePt t="59686" x="4633913" y="5251450"/>
          <p14:tracePt t="59723" x="4625975" y="5259388"/>
          <p14:tracePt t="59739" x="4616450" y="5268913"/>
          <p14:tracePt t="59741" x="4616450" y="5276850"/>
          <p14:tracePt t="59753" x="4616450" y="5295900"/>
          <p14:tracePt t="59769" x="4598988" y="5330825"/>
          <p14:tracePt t="59788" x="4589463" y="5348288"/>
          <p14:tracePt t="59803" x="4589463" y="5367338"/>
          <p14:tracePt t="59820" x="4572000" y="5375275"/>
          <p14:tracePt t="59837" x="4572000" y="5384800"/>
          <p14:tracePt t="59853" x="4572000" y="5394325"/>
          <p14:tracePt t="59870" x="4572000" y="5411788"/>
          <p14:tracePt t="59887" x="4562475" y="5429250"/>
          <p14:tracePt t="59903" x="4554538" y="5465763"/>
          <p14:tracePt t="59920" x="4537075" y="5483225"/>
          <p14:tracePt t="59936" x="4537075" y="5510213"/>
          <p14:tracePt t="59953" x="4510088" y="5545138"/>
          <p14:tracePt t="59953" x="4510088" y="5554663"/>
          <p14:tracePt t="59971" x="4491038" y="5589588"/>
          <p14:tracePt t="59988" x="4473575" y="5626100"/>
          <p14:tracePt t="60004" x="4465638" y="5653088"/>
          <p14:tracePt t="60020" x="4465638" y="5680075"/>
          <p14:tracePt t="60037" x="4456113" y="5688013"/>
          <p14:tracePt t="60054" x="4446588" y="5715000"/>
          <p14:tracePt t="60070" x="4438650" y="5741988"/>
          <p14:tracePt t="60087" x="4438650" y="5776913"/>
          <p14:tracePt t="60123" x="4419600" y="5795963"/>
          <p14:tracePt t="60123" x="4419600" y="5803900"/>
          <p14:tracePt t="60137" x="4419600" y="5830888"/>
          <p14:tracePt t="60153" x="4411663" y="5867400"/>
          <p14:tracePt t="60171" x="4402138" y="5894388"/>
          <p14:tracePt t="60187" x="4402138" y="5911850"/>
          <p14:tracePt t="60204" x="4394200" y="5938838"/>
          <p14:tracePt t="60221" x="4394200" y="5973763"/>
          <p14:tracePt t="60237" x="4384675" y="5991225"/>
          <p14:tracePt t="60255" x="4384675" y="6010275"/>
          <p14:tracePt t="60271" x="4384675" y="6027738"/>
          <p14:tracePt t="60287" x="4384675" y="6054725"/>
          <p14:tracePt t="60305" x="4384675" y="6081713"/>
          <p14:tracePt t="60321" x="4384675" y="6089650"/>
          <p14:tracePt t="60337" x="4375150" y="6099175"/>
          <p14:tracePt t="60337" x="4375150" y="6116638"/>
          <p14:tracePt t="60355" x="4375150" y="6126163"/>
          <p14:tracePt t="60371" x="4375150" y="6134100"/>
          <p14:tracePt t="60388" x="4375150" y="6143625"/>
          <p14:tracePt t="60404" x="4375150" y="6170613"/>
          <p14:tracePt t="60421" x="4375150" y="6180138"/>
          <p14:tracePt t="60437" x="4375150" y="6197600"/>
          <p14:tracePt t="60454" x="4375150" y="6215063"/>
          <p14:tracePt t="60472" x="4384675" y="6242050"/>
          <p14:tracePt t="60488" x="4394200" y="6276975"/>
          <p14:tracePt t="60505" x="4419600" y="6313488"/>
          <p14:tracePt t="60521" x="4438650" y="6348413"/>
          <p14:tracePt t="60538" x="4465638" y="6384925"/>
          <p14:tracePt t="60579" x="4473575" y="6402388"/>
          <p14:tracePt t="60595" x="4483100" y="6411913"/>
          <p14:tracePt t="60619" x="4483100" y="6419850"/>
          <p14:tracePt t="60627" x="4483100" y="6429375"/>
          <p14:tracePt t="60627" x="4491038" y="6438900"/>
          <p14:tracePt t="60643" x="4500563" y="6438900"/>
          <p14:tracePt t="60651" x="4500563" y="6446838"/>
          <p14:tracePt t="60659" x="4510088" y="6446838"/>
          <p14:tracePt t="60672" x="4510088" y="6456363"/>
          <p14:tracePt t="60723" x="4518025" y="6465888"/>
          <p14:tracePt t="60747" x="4518025" y="6473825"/>
          <p14:tracePt t="60755" x="4527550" y="6483350"/>
          <p14:tracePt t="60772" x="4537075" y="6491288"/>
          <p14:tracePt t="60772" x="4545013" y="6510338"/>
          <p14:tracePt t="60788" x="4545013" y="6518275"/>
          <p14:tracePt t="60806" x="4545013" y="6527800"/>
          <p14:tracePt t="60822" x="4562475" y="6545263"/>
          <p14:tracePt t="60839" x="4589463" y="6581775"/>
          <p14:tracePt t="60855" x="4598988" y="6599238"/>
          <p14:tracePt t="60872" x="4616450" y="6608763"/>
          <p14:tracePt t="60888" x="4616450" y="6626225"/>
          <p14:tracePt t="60947" x="4625975" y="6634163"/>
          <p14:tracePt t="60963" x="4625975" y="6643688"/>
          <p14:tracePt t="60979" x="4633913" y="6643688"/>
          <p14:tracePt t="60987" x="4633913" y="6653213"/>
          <p14:tracePt t="61035" x="4633913" y="6661150"/>
          <p14:tracePt t="61043" x="4643438" y="6661150"/>
          <p14:tracePt t="61046" x="4643438" y="6670675"/>
          <p14:tracePt t="61055" x="4643438" y="6680200"/>
          <p14:tracePt t="61073" x="4643438" y="6688138"/>
          <p14:tracePt t="61089" x="4652963" y="6697663"/>
          <p14:tracePt t="61106" x="4652963" y="6705600"/>
          <p14:tracePt t="61123" x="4652963" y="6715125"/>
          <p14:tracePt t="61139" x="4652963" y="6724650"/>
          <p14:tracePt t="61227" x="4670425" y="6742113"/>
          <p14:tracePt t="61715" x="4670425" y="6751638"/>
          <p14:tracePt t="61787" x="4652963" y="6751638"/>
          <p14:tracePt t="61787" x="4643438" y="6751638"/>
          <p14:tracePt t="61811" x="4633913" y="6751638"/>
          <p14:tracePt t="61851" x="4625975" y="6751638"/>
          <p14:tracePt t="61857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g-od 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0"/>
            <a:ext cx="6497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10"/>
    </mc:Choice>
    <mc:Fallback>
      <p:transition spd="slow" advTm="4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6" x="5732463" y="4143375"/>
          <p14:tracePt t="1254" x="5732463" y="4125913"/>
          <p14:tracePt t="1270" x="5732463" y="4116388"/>
          <p14:tracePt t="1302" x="5732463" y="4098925"/>
          <p14:tracePt t="1342" x="5732463" y="4089400"/>
          <p14:tracePt t="1352" x="5741988" y="4081463"/>
          <p14:tracePt t="1374" x="5741988" y="4071938"/>
          <p14:tracePt t="1389" x="5741988" y="4062413"/>
          <p14:tracePt t="1398" x="5759450" y="4017963"/>
          <p14:tracePt t="1402" x="5759450" y="3990975"/>
          <p14:tracePt t="1419" x="5768975" y="3938588"/>
          <p14:tracePt t="1435" x="5795963" y="3867150"/>
          <p14:tracePt t="1452" x="5795963" y="3813175"/>
          <p14:tracePt t="1468" x="5813425" y="3741738"/>
          <p14:tracePt t="1485" x="5875338" y="3562350"/>
          <p14:tracePt t="1502" x="5902325" y="3438525"/>
          <p14:tracePt t="1518" x="5946775" y="3340100"/>
          <p14:tracePt t="1535" x="5983288" y="3205163"/>
          <p14:tracePt t="1552" x="6018213" y="3081338"/>
          <p14:tracePt t="1569" x="6054725" y="2990850"/>
          <p14:tracePt t="1585" x="6108700" y="2847975"/>
          <p14:tracePt t="1602" x="6161088" y="2724150"/>
          <p14:tracePt t="1619" x="6215063" y="2598738"/>
          <p14:tracePt t="1635" x="6251575" y="2490788"/>
          <p14:tracePt t="1652" x="6286500" y="2357438"/>
          <p14:tracePt t="1669" x="6330950" y="2187575"/>
          <p14:tracePt t="1686" x="6340475" y="2081213"/>
          <p14:tracePt t="1703" x="6348413" y="1973263"/>
          <p14:tracePt t="1719" x="6348413" y="1901825"/>
          <p14:tracePt t="1736" x="6348413" y="1822450"/>
          <p14:tracePt t="1752" x="6348413" y="1751013"/>
          <p14:tracePt t="1769" x="6348413" y="1652588"/>
          <p14:tracePt t="1785" x="6323013" y="1554163"/>
          <p14:tracePt t="1803" x="6286500" y="1428750"/>
          <p14:tracePt t="1819" x="6232525" y="1322388"/>
          <p14:tracePt t="1836" x="6170613" y="1179513"/>
          <p14:tracePt t="1853" x="6099175" y="1071563"/>
          <p14:tracePt t="1853" x="6062663" y="1009650"/>
          <p14:tracePt t="1870" x="5983288" y="911225"/>
          <p14:tracePt t="1887" x="5884863" y="822325"/>
          <p14:tracePt t="1903" x="5776913" y="741363"/>
          <p14:tracePt t="1919" x="5634038" y="687388"/>
          <p14:tracePt t="1936" x="5465763" y="608013"/>
          <p14:tracePt t="1953" x="5303838" y="561975"/>
          <p14:tracePt t="1969" x="5116513" y="509588"/>
          <p14:tracePt t="1986" x="4938713" y="465138"/>
          <p14:tracePt t="2003" x="4776788" y="446088"/>
          <p14:tracePt t="2019" x="4608513" y="446088"/>
          <p14:tracePt t="2036" x="4483100" y="446088"/>
          <p14:tracePt t="2053" x="4232275" y="500063"/>
          <p14:tracePt t="2070" x="4081463" y="571500"/>
          <p14:tracePt t="2086" x="3911600" y="669925"/>
          <p14:tracePt t="2103" x="3768725" y="750888"/>
          <p14:tracePt t="2120" x="3660775" y="812800"/>
          <p14:tracePt t="2136" x="3554413" y="893763"/>
          <p14:tracePt t="2154" x="3465513" y="982663"/>
          <p14:tracePt t="2170" x="3384550" y="1062038"/>
          <p14:tracePt t="2186" x="3295650" y="1160463"/>
          <p14:tracePt t="2204" x="3214688" y="1268413"/>
          <p14:tracePt t="2220" x="3125788" y="1401763"/>
          <p14:tracePt t="2236" x="3054350" y="1490663"/>
          <p14:tracePt t="2236" x="3000375" y="1571625"/>
          <p14:tracePt t="2253" x="2955925" y="1652588"/>
          <p14:tracePt t="2271" x="2919413" y="1731963"/>
          <p14:tracePt t="2287" x="2894013" y="1847850"/>
          <p14:tracePt t="2303" x="2857500" y="1938338"/>
          <p14:tracePt t="2320" x="2822575" y="2062163"/>
          <p14:tracePt t="2337" x="2803525" y="2197100"/>
          <p14:tracePt t="2353" x="2776538" y="2303463"/>
          <p14:tracePt t="2371" x="2768600" y="2401888"/>
          <p14:tracePt t="2387" x="2751138" y="2473325"/>
          <p14:tracePt t="2404" x="2732088" y="2536825"/>
          <p14:tracePt t="2421" x="2724150" y="2608263"/>
          <p14:tracePt t="2437" x="2705100" y="2741613"/>
          <p14:tracePt t="2454" x="2697163" y="2874963"/>
          <p14:tracePt t="2470" x="2697163" y="2982913"/>
          <p14:tracePt t="2487" x="2697163" y="3081338"/>
          <p14:tracePt t="2503" x="2697163" y="3160713"/>
          <p14:tracePt t="2521" x="2697163" y="3205163"/>
          <p14:tracePt t="2538" x="2697163" y="3241675"/>
          <p14:tracePt t="2554" x="2697163" y="3295650"/>
          <p14:tracePt t="2571" x="2697163" y="3357563"/>
          <p14:tracePt t="2588" x="2697163" y="3429000"/>
          <p14:tracePt t="2604" x="2697163" y="3500438"/>
          <p14:tracePt t="2621" x="2697163" y="3581400"/>
          <p14:tracePt t="2621" x="2705100" y="3625850"/>
          <p14:tracePt t="2638" x="2724150" y="3705225"/>
          <p14:tracePt t="2654" x="2759075" y="3795713"/>
          <p14:tracePt t="2671" x="2776538" y="3857625"/>
          <p14:tracePt t="2688" x="2795588" y="3919538"/>
          <p14:tracePt t="2704" x="2813050" y="3990975"/>
          <p14:tracePt t="2720" x="2847975" y="4071938"/>
          <p14:tracePt t="2738" x="2894013" y="4143375"/>
          <p14:tracePt t="2754" x="2946400" y="4241800"/>
          <p14:tracePt t="2771" x="3000375" y="4322763"/>
          <p14:tracePt t="2788" x="3054350" y="4429125"/>
          <p14:tracePt t="2804" x="3108325" y="4510088"/>
          <p14:tracePt t="2821" x="3187700" y="4625975"/>
          <p14:tracePt t="2838" x="3241675" y="4697413"/>
          <p14:tracePt t="2855" x="3276600" y="4768850"/>
          <p14:tracePt t="2871" x="3340100" y="4848225"/>
          <p14:tracePt t="2888" x="3402013" y="4938713"/>
          <p14:tracePt t="2905" x="3482975" y="5000625"/>
          <p14:tracePt t="2921" x="3598863" y="5072063"/>
          <p14:tracePt t="2938" x="3741738" y="5133975"/>
          <p14:tracePt t="2955" x="3902075" y="5224463"/>
          <p14:tracePt t="2972" x="4037013" y="5276850"/>
          <p14:tracePt t="2988" x="4179888" y="5340350"/>
          <p14:tracePt t="3005" x="4340225" y="5402263"/>
          <p14:tracePt t="3022" x="4429125" y="5438775"/>
          <p14:tracePt t="3038" x="4500563" y="5456238"/>
          <p14:tracePt t="3055" x="4589463" y="5465763"/>
          <p14:tracePt t="3072" x="4679950" y="5473700"/>
          <p14:tracePt t="3088" x="4803775" y="5491163"/>
          <p14:tracePt t="3105" x="4938713" y="5510213"/>
          <p14:tracePt t="3121" x="5062538" y="5518150"/>
          <p14:tracePt t="3138" x="5153025" y="5518150"/>
          <p14:tracePt t="3155" x="5241925" y="5518150"/>
          <p14:tracePt t="3172" x="5303838" y="5518150"/>
          <p14:tracePt t="3189" x="5375275" y="5473700"/>
          <p14:tracePt t="3205" x="5510213" y="5375275"/>
          <p14:tracePt t="3223" x="5608638" y="5295900"/>
          <p14:tracePt t="3239" x="5688013" y="5232400"/>
          <p14:tracePt t="3255" x="5776913" y="5153025"/>
          <p14:tracePt t="3272" x="5867400" y="5062538"/>
          <p14:tracePt t="3289" x="5946775" y="4983163"/>
          <p14:tracePt t="3305" x="6054725" y="4857750"/>
          <p14:tracePt t="3323" x="6143625" y="4751388"/>
          <p14:tracePt t="3339" x="6215063" y="4670425"/>
          <p14:tracePt t="3355" x="6269038" y="4589463"/>
          <p14:tracePt t="3373" x="6313488" y="4510088"/>
          <p14:tracePt t="3389" x="6367463" y="4375150"/>
          <p14:tracePt t="3407" x="6384925" y="4303713"/>
          <p14:tracePt t="3422" x="6402388" y="4214813"/>
          <p14:tracePt t="3439" x="6429375" y="4125913"/>
          <p14:tracePt t="3456" x="6465888" y="4017963"/>
          <p14:tracePt t="3472" x="6491288" y="3902075"/>
          <p14:tracePt t="3490" x="6527800" y="3813175"/>
          <p14:tracePt t="3506" x="6562725" y="3697288"/>
          <p14:tracePt t="3522" x="6572250" y="3608388"/>
          <p14:tracePt t="3539" x="6608763" y="3509963"/>
          <p14:tracePt t="3556" x="6634163" y="3419475"/>
          <p14:tracePt t="3572" x="6653213" y="3303588"/>
          <p14:tracePt t="3572" x="6680200" y="3232150"/>
          <p14:tracePt t="3590" x="6697663" y="3143250"/>
          <p14:tracePt t="3606" x="6724650" y="3017838"/>
          <p14:tracePt t="3623" x="6732588" y="2919413"/>
          <p14:tracePt t="3640" x="6751638" y="2813050"/>
          <p14:tracePt t="3656" x="6751638" y="2724150"/>
          <p14:tracePt t="3673" x="6751638" y="2652713"/>
          <p14:tracePt t="3689" x="6751638" y="2589213"/>
          <p14:tracePt t="3707" x="6751638" y="2527300"/>
          <p14:tracePt t="3723" x="6751638" y="2465388"/>
          <p14:tracePt t="3739" x="6751638" y="2374900"/>
          <p14:tracePt t="3757" x="6724650" y="2276475"/>
          <p14:tracePt t="3773" x="6653213" y="2098675"/>
          <p14:tracePt t="3790" x="6581775" y="1990725"/>
          <p14:tracePt t="3807" x="6510338" y="1893888"/>
          <p14:tracePt t="3823" x="6438900" y="1795463"/>
          <p14:tracePt t="3840" x="6348413" y="1704975"/>
          <p14:tracePt t="3857" x="6242050" y="1625600"/>
          <p14:tracePt t="3873" x="6099175" y="1536700"/>
          <p14:tracePt t="3890" x="5946775" y="1446213"/>
          <p14:tracePt t="3907" x="5759450" y="1366838"/>
          <p14:tracePt t="3924" x="5562600" y="1285875"/>
          <p14:tracePt t="3940" x="5367338" y="1214438"/>
          <p14:tracePt t="3957" x="5133975" y="1152525"/>
          <p14:tracePt t="3974" x="4983163" y="1108075"/>
          <p14:tracePt t="3990" x="4840288" y="1071563"/>
          <p14:tracePt t="4006" x="4660900" y="1054100"/>
          <p14:tracePt t="4024" x="4491038" y="1017588"/>
          <p14:tracePt t="4041" x="4322763" y="982663"/>
          <p14:tracePt t="4057" x="4152900" y="973138"/>
          <p14:tracePt t="4073" x="3990975" y="973138"/>
          <p14:tracePt t="4090" x="3884613" y="973138"/>
          <p14:tracePt t="4107" x="3840163" y="973138"/>
          <p14:tracePt t="4123" x="3795713" y="973138"/>
          <p14:tracePt t="4141" x="3768725" y="973138"/>
          <p14:tracePt t="4157" x="3714750" y="982663"/>
          <p14:tracePt t="4174" x="3687763" y="982663"/>
          <p14:tracePt t="4190" x="3643313" y="990600"/>
          <p14:tracePt t="4207" x="3625850" y="990600"/>
          <p14:tracePt t="4224" x="3608388" y="990600"/>
          <p14:tracePt t="4240" x="3571875" y="990600"/>
          <p14:tracePt t="4258" x="3544888" y="990600"/>
          <p14:tracePt t="4274" x="3500438" y="990600"/>
          <p14:tracePt t="4290" x="3446463" y="990600"/>
          <p14:tracePt t="4308" x="3402013" y="990600"/>
          <p14:tracePt t="4324" x="3357563" y="990600"/>
          <p14:tracePt t="4341" x="3313113" y="1009650"/>
          <p14:tracePt t="4358" x="3276600" y="1017588"/>
          <p14:tracePt t="4375" x="3259138" y="1017588"/>
          <p14:tracePt t="4391" x="3232150" y="1036638"/>
          <p14:tracePt t="4408" x="3197225" y="1054100"/>
          <p14:tracePt t="4424" x="3160713" y="1071563"/>
          <p14:tracePt t="4441" x="3098800" y="1108075"/>
          <p14:tracePt t="4458" x="3017838" y="1169988"/>
          <p14:tracePt t="4474" x="2955925" y="1214438"/>
          <p14:tracePt t="4492" x="2901950" y="1285875"/>
          <p14:tracePt t="4508" x="2847975" y="1366838"/>
          <p14:tracePt t="4524" x="2786063" y="1482725"/>
          <p14:tracePt t="4524" x="2768600" y="1527175"/>
          <p14:tracePt t="4542" x="2741613" y="1616075"/>
          <p14:tracePt t="4558" x="2687638" y="1741488"/>
          <p14:tracePt t="4575" x="2670175" y="1874838"/>
          <p14:tracePt t="4591" x="2643188" y="2017713"/>
          <p14:tracePt t="4608" x="2633663" y="2098675"/>
          <p14:tracePt t="4625" x="2633663" y="2152650"/>
          <p14:tracePt t="4641" x="2633663" y="2170113"/>
          <p14:tracePt t="4659" x="2633663" y="2197100"/>
          <p14:tracePt t="4675" x="2643188" y="2197100"/>
          <p14:tracePt t="4691" x="2660650" y="2214563"/>
          <p14:tracePt t="4708" x="2714625" y="2232025"/>
          <p14:tracePt t="4725" x="2867025" y="2259013"/>
          <p14:tracePt t="4742" x="3009900" y="2295525"/>
          <p14:tracePt t="4758" x="3160713" y="2312988"/>
          <p14:tracePt t="4775" x="3340100" y="2322513"/>
          <p14:tracePt t="4792" x="3509963" y="2322513"/>
          <p14:tracePt t="4808" x="3616325" y="2322513"/>
          <p14:tracePt t="4826" x="3724275" y="2259013"/>
          <p14:tracePt t="4842" x="3786188" y="2197100"/>
          <p14:tracePt t="4858" x="3830638" y="2133600"/>
          <p14:tracePt t="4875" x="3867150" y="2089150"/>
          <p14:tracePt t="4892" x="3867150" y="2044700"/>
          <p14:tracePt t="4925" x="3867150" y="2036763"/>
          <p14:tracePt t="4990" x="3857625" y="2036763"/>
          <p14:tracePt t="4998" x="3830638" y="2036763"/>
          <p14:tracePt t="5009" x="3822700" y="2036763"/>
          <p14:tracePt t="5026" x="3759200" y="2062163"/>
          <p14:tracePt t="5026" x="3714750" y="2098675"/>
          <p14:tracePt t="5042" x="3660775" y="2152650"/>
          <p14:tracePt t="5059" x="3625850" y="2251075"/>
          <p14:tracePt t="5076" x="3581400" y="2357438"/>
          <p14:tracePt t="5093" x="3554413" y="2465388"/>
          <p14:tracePt t="5109" x="3536950" y="2741613"/>
          <p14:tracePt t="5127" x="3517900" y="2973388"/>
          <p14:tracePt t="5143" x="3490913" y="3232150"/>
          <p14:tracePt t="5159" x="3490913" y="3482975"/>
          <p14:tracePt t="5176" x="3490913" y="3643313"/>
          <p14:tracePt t="5193" x="3544888" y="3714750"/>
          <p14:tracePt t="5209" x="3562350" y="3741738"/>
          <p14:tracePt t="5226" x="3571875" y="3741738"/>
          <p14:tracePt t="5243" x="3581400" y="3741738"/>
          <p14:tracePt t="5278" x="3589338" y="3741738"/>
          <p14:tracePt t="5326" x="3608388" y="3741738"/>
          <p14:tracePt t="5471" x="3608388" y="3714750"/>
          <p14:tracePt t="5487" x="3589338" y="3687763"/>
          <p14:tracePt t="5503" x="3581400" y="3670300"/>
          <p14:tracePt t="5510" x="3571875" y="3670300"/>
          <p14:tracePt t="5517" x="3544888" y="3643313"/>
          <p14:tracePt t="5528" x="3536950" y="3633788"/>
          <p14:tracePt t="5544" x="3517900" y="3625850"/>
          <p14:tracePt t="5562" x="3509963" y="3625850"/>
          <p14:tracePt t="5578" x="3490913" y="3616325"/>
          <p14:tracePt t="5594" x="3473450" y="3608388"/>
          <p14:tracePt t="5611" x="3465513" y="3608388"/>
          <p14:tracePt t="5628" x="3446463" y="3608388"/>
          <p14:tracePt t="5645" x="3438525" y="3608388"/>
          <p14:tracePt t="5686" x="3429000" y="3608388"/>
          <p14:tracePt t="5686" x="3419475" y="3608388"/>
          <p14:tracePt t="5711" x="3411538" y="3608388"/>
          <p14:tracePt t="5743" x="3402013" y="3608388"/>
          <p14:tracePt t="5751" x="3394075" y="3608388"/>
          <p14:tracePt t="5767" x="3384550" y="3608388"/>
          <p14:tracePt t="5783" x="3367088" y="3608388"/>
          <p14:tracePt t="5791" x="3357563" y="3608388"/>
          <p14:tracePt t="5799" x="3330575" y="3608388"/>
          <p14:tracePt t="5811" x="3313113" y="3608388"/>
          <p14:tracePt t="5829" x="3303588" y="3608388"/>
          <p14:tracePt t="5845" x="3295650" y="3608388"/>
          <p14:tracePt t="5878" x="3286125" y="3608388"/>
          <p14:tracePt t="5878" x="3276600" y="3608388"/>
          <p14:tracePt t="5895" x="3259138" y="3608388"/>
          <p14:tracePt t="5912" x="3241675" y="3608388"/>
          <p14:tracePt t="5928" x="3205163" y="3625850"/>
          <p14:tracePt t="5945" x="3187700" y="3633788"/>
          <p14:tracePt t="5961" x="3160713" y="3660775"/>
          <p14:tracePt t="5979" x="3143250" y="3670300"/>
          <p14:tracePt t="5995" x="3133725" y="3687763"/>
          <p14:tracePt t="6012" x="3116263" y="3697288"/>
          <p14:tracePt t="6029" x="3098800" y="3732213"/>
          <p14:tracePt t="6045" x="3071813" y="3759200"/>
          <p14:tracePt t="6062" x="3027363" y="3803650"/>
          <p14:tracePt t="6079" x="3000375" y="3848100"/>
          <p14:tracePt t="6096" x="3000375" y="3884613"/>
          <p14:tracePt t="6112" x="2982913" y="3919538"/>
          <p14:tracePt t="6129" x="2973388" y="3946525"/>
          <p14:tracePt t="6146" x="2973388" y="3973513"/>
          <p14:tracePt t="6162" x="2955925" y="4027488"/>
          <p14:tracePt t="6179" x="2955925" y="4071938"/>
          <p14:tracePt t="6196" x="2946400" y="4116388"/>
          <p14:tracePt t="6212" x="2938463" y="4179888"/>
          <p14:tracePt t="6228" x="2938463" y="4232275"/>
          <p14:tracePt t="6246" x="2938463" y="4303713"/>
          <p14:tracePt t="6263" x="2938463" y="4348163"/>
          <p14:tracePt t="6279" x="2938463" y="4384675"/>
          <p14:tracePt t="6296" x="2938463" y="4438650"/>
          <p14:tracePt t="6313" x="2938463" y="4483100"/>
          <p14:tracePt t="6329" x="2938463" y="4537075"/>
          <p14:tracePt t="6345" x="2938463" y="4581525"/>
          <p14:tracePt t="6363" x="2946400" y="4633913"/>
          <p14:tracePt t="6379" x="2965450" y="4687888"/>
          <p14:tracePt t="6396" x="2982913" y="4732338"/>
          <p14:tracePt t="6414" x="2990850" y="4759325"/>
          <p14:tracePt t="6430" x="3000375" y="4813300"/>
          <p14:tracePt t="6446" x="3027363" y="4875213"/>
          <p14:tracePt t="6463" x="3071813" y="4956175"/>
          <p14:tracePt t="6480" x="3089275" y="5018088"/>
          <p14:tracePt t="6496" x="3152775" y="5089525"/>
          <p14:tracePt t="6513" x="3170238" y="5133975"/>
          <p14:tracePt t="6529" x="3224213" y="5205413"/>
          <p14:tracePt t="6546" x="3259138" y="5259388"/>
          <p14:tracePt t="6563" x="3295650" y="5313363"/>
          <p14:tracePt t="6580" x="3330575" y="5357813"/>
          <p14:tracePt t="6596" x="3375025" y="5411788"/>
          <p14:tracePt t="6613" x="3429000" y="5465763"/>
          <p14:tracePt t="6630" x="3536950" y="5554663"/>
          <p14:tracePt t="6647" x="3598863" y="5616575"/>
          <p14:tracePt t="6663" x="3660775" y="5670550"/>
          <p14:tracePt t="6680" x="3741738" y="5724525"/>
          <p14:tracePt t="6697" x="3813175" y="5768975"/>
          <p14:tracePt t="6713" x="3884613" y="5813425"/>
          <p14:tracePt t="6730" x="3965575" y="5848350"/>
          <p14:tracePt t="6747" x="4071938" y="5884863"/>
          <p14:tracePt t="6763" x="4187825" y="5929313"/>
          <p14:tracePt t="6780" x="4286250" y="5946775"/>
          <p14:tracePt t="6797" x="4411663" y="5991225"/>
          <p14:tracePt t="6813" x="4545013" y="6027738"/>
          <p14:tracePt t="6831" x="4741863" y="6062663"/>
          <p14:tracePt t="6847" x="4857750" y="6072188"/>
          <p14:tracePt t="6864" x="4973638" y="6072188"/>
          <p14:tracePt t="6881" x="5081588" y="6072188"/>
          <p14:tracePt t="6897" x="5205413" y="6072188"/>
          <p14:tracePt t="6914" x="5322888" y="6037263"/>
          <p14:tracePt t="6931" x="5419725" y="5973763"/>
          <p14:tracePt t="6947" x="5500688" y="5894388"/>
          <p14:tracePt t="6964" x="5599113" y="5795963"/>
          <p14:tracePt t="6980" x="5705475" y="5670550"/>
          <p14:tracePt t="6997" x="5813425" y="5562600"/>
          <p14:tracePt t="7014" x="5938838" y="5438775"/>
          <p14:tracePt t="7031" x="6000750" y="5367338"/>
          <p14:tracePt t="7048" x="6054725" y="5268913"/>
          <p14:tracePt t="7064" x="6108700" y="5170488"/>
          <p14:tracePt t="7081" x="6153150" y="5054600"/>
          <p14:tracePt t="7097" x="6188075" y="4946650"/>
          <p14:tracePt t="7114" x="6224588" y="4830763"/>
          <p14:tracePt t="7131" x="6259513" y="4732338"/>
          <p14:tracePt t="7147" x="6286500" y="4643438"/>
          <p14:tracePt t="7164" x="6303963" y="4562475"/>
          <p14:tracePt t="7181" x="6330950" y="4473575"/>
          <p14:tracePt t="7197" x="6357938" y="4384675"/>
          <p14:tracePt t="7197" x="6375400" y="4340225"/>
          <p14:tracePt t="7214" x="6384925" y="4251325"/>
          <p14:tracePt t="7232" x="6419850" y="4170363"/>
          <p14:tracePt t="7248" x="6429375" y="4116388"/>
          <p14:tracePt t="7264" x="6429375" y="4089400"/>
          <p14:tracePt t="7282" x="6429375" y="4054475"/>
          <p14:tracePt t="7298" x="6429375" y="4027488"/>
          <p14:tracePt t="7314" x="6429375" y="3990975"/>
          <p14:tracePt t="7332" x="6429375" y="3946525"/>
          <p14:tracePt t="7348" x="6429375" y="3911600"/>
          <p14:tracePt t="7365" x="6419850" y="3848100"/>
          <p14:tracePt t="7381" x="6394450" y="3795713"/>
          <p14:tracePt t="7398" x="6323013" y="3724275"/>
          <p14:tracePt t="7415" x="6224588" y="3660775"/>
          <p14:tracePt t="7448" x="6116638" y="3598863"/>
          <p14:tracePt t="7449" x="5991225" y="3554413"/>
          <p14:tracePt t="7465" x="5884863" y="3517900"/>
          <p14:tracePt t="7481" x="5759450" y="3482975"/>
          <p14:tracePt t="7498" x="5626100" y="3455988"/>
          <p14:tracePt t="7515" x="5491163" y="3411538"/>
          <p14:tracePt t="7532" x="5367338" y="3394075"/>
          <p14:tracePt t="7548" x="5241925" y="3375025"/>
          <p14:tracePt t="7565" x="5116513" y="3330575"/>
          <p14:tracePt t="7581" x="4946650" y="3303588"/>
          <p14:tracePt t="7599" x="4830763" y="3295650"/>
          <p14:tracePt t="7616" x="4714875" y="3276600"/>
          <p14:tracePt t="7632" x="4581525" y="3276600"/>
          <p14:tracePt t="7649" x="4446588" y="3276600"/>
          <p14:tracePt t="7665" x="4313238" y="3259138"/>
          <p14:tracePt t="7682" x="4179888" y="3259138"/>
          <p14:tracePt t="7698" x="4037013" y="3259138"/>
          <p14:tracePt t="7715" x="3929063" y="3259138"/>
          <p14:tracePt t="7732" x="3848100" y="3259138"/>
          <p14:tracePt t="7749" x="3732213" y="3259138"/>
          <p14:tracePt t="7766" x="3643313" y="3276600"/>
          <p14:tracePt t="7782" x="3554413" y="3313113"/>
          <p14:tracePt t="7799" x="3490913" y="3340100"/>
          <p14:tracePt t="7815" x="3419475" y="3384550"/>
          <p14:tracePt t="7832" x="3367088" y="3419475"/>
          <p14:tracePt t="7849" x="3313113" y="3465513"/>
          <p14:tracePt t="7866" x="3251200" y="3517900"/>
          <p14:tracePt t="7882" x="3179763" y="3581400"/>
          <p14:tracePt t="7899" x="3089275" y="3652838"/>
          <p14:tracePt t="7916" x="3044825" y="3705225"/>
          <p14:tracePt t="7932" x="3009900" y="3776663"/>
          <p14:tracePt t="7949" x="2973388" y="3875088"/>
          <p14:tracePt t="7966" x="2928938" y="4017963"/>
          <p14:tracePt t="7983" x="2901950" y="4108450"/>
          <p14:tracePt t="8000" x="2884488" y="4187825"/>
          <p14:tracePt t="8015" x="2857500" y="4268788"/>
          <p14:tracePt t="8032" x="2840038" y="4367213"/>
          <p14:tracePt t="8050" x="2813050" y="4456113"/>
          <p14:tracePt t="8066" x="2813050" y="4527550"/>
          <p14:tracePt t="8082" x="2813050" y="4608513"/>
          <p14:tracePt t="8100" x="2813050" y="4670425"/>
          <p14:tracePt t="8116" x="2813050" y="4741863"/>
          <p14:tracePt t="8133" x="2813050" y="4795838"/>
          <p14:tracePt t="8150" x="2830513" y="4857750"/>
          <p14:tracePt t="8166" x="2867025" y="4965700"/>
          <p14:tracePt t="8184" x="2911475" y="5054600"/>
          <p14:tracePt t="8200" x="2955925" y="5126038"/>
          <p14:tracePt t="8216" x="3027363" y="5224463"/>
          <p14:tracePt t="8233" x="3081338" y="5313363"/>
          <p14:tracePt t="8250" x="3152775" y="5411788"/>
          <p14:tracePt t="8266" x="3205163" y="5483225"/>
          <p14:tracePt t="8284" x="3276600" y="5572125"/>
          <p14:tracePt t="8300" x="3330575" y="5634038"/>
          <p14:tracePt t="8317" x="3394075" y="5697538"/>
          <p14:tracePt t="8333" x="3465513" y="5751513"/>
          <p14:tracePt t="8350" x="3608388" y="5848350"/>
          <p14:tracePt t="8367" x="3687763" y="5911850"/>
          <p14:tracePt t="8383" x="3822700" y="5983288"/>
          <p14:tracePt t="8400" x="3929063" y="6045200"/>
          <p14:tracePt t="8417" x="4062413" y="6099175"/>
          <p14:tracePt t="8434" x="4205288" y="6153150"/>
          <p14:tracePt t="8450" x="4340225" y="6188075"/>
          <p14:tracePt t="8467" x="4483100" y="6197600"/>
          <p14:tracePt t="8483" x="4616450" y="6197600"/>
          <p14:tracePt t="8500" x="4768850" y="6197600"/>
          <p14:tracePt t="8517" x="4929188" y="6143625"/>
          <p14:tracePt t="8533" x="5170488" y="6072188"/>
          <p14:tracePt t="8551" x="5322888" y="6000750"/>
          <p14:tracePt t="8567" x="5483225" y="5919788"/>
          <p14:tracePt t="8584" x="5634038" y="5830888"/>
          <p14:tracePt t="8601" x="5776913" y="5715000"/>
          <p14:tracePt t="8617" x="5902325" y="5608638"/>
          <p14:tracePt t="8634" x="6000750" y="5510213"/>
          <p14:tracePt t="8650" x="6081713" y="5419725"/>
          <p14:tracePt t="8667" x="6116638" y="5348288"/>
          <p14:tracePt t="8684" x="6143625" y="5295900"/>
          <p14:tracePt t="8701" x="6143625" y="5268913"/>
          <p14:tracePt t="8717" x="6143625" y="5251450"/>
          <p14:tracePt t="8799" x="6143625" y="5241925"/>
          <p14:tracePt t="8807" x="6089650" y="5241925"/>
          <p14:tracePt t="8817" x="5991225" y="5276850"/>
          <p14:tracePt t="8821" x="5751513" y="5348288"/>
          <p14:tracePt t="8834" x="5384800" y="5446713"/>
          <p14:tracePt t="8851" x="5010150" y="5572125"/>
          <p14:tracePt t="8867" x="4554538" y="5759450"/>
          <p14:tracePt t="8884" x="4179888" y="5902325"/>
          <p14:tracePt t="8901" x="3902075" y="5983288"/>
          <p14:tracePt t="8918" x="3687763" y="6045200"/>
          <p14:tracePt t="8934" x="3455988" y="6099175"/>
          <p14:tracePt t="8952" x="3348038" y="6108700"/>
          <p14:tracePt t="8968" x="3224213" y="6108700"/>
          <p14:tracePt t="8984" x="3125788" y="6108700"/>
          <p14:tracePt t="9001" x="3044825" y="6108700"/>
          <p14:tracePt t="9018" x="2965450" y="6081713"/>
          <p14:tracePt t="9035" x="2901950" y="6045200"/>
          <p14:tracePt t="9051" x="2857500" y="6000750"/>
          <p14:tracePt t="9068" x="2803525" y="5946775"/>
          <p14:tracePt t="9085" x="2759075" y="5857875"/>
          <p14:tracePt t="9101" x="2697163" y="5776913"/>
          <p14:tracePt t="9118" x="2608263" y="5608638"/>
          <p14:tracePt t="9135" x="2527300" y="5473700"/>
          <p14:tracePt t="9152" x="2473325" y="5375275"/>
          <p14:tracePt t="9169" x="2419350" y="5286375"/>
          <p14:tracePt t="9185" x="2384425" y="5214938"/>
          <p14:tracePt t="9201" x="2374900" y="5187950"/>
          <p14:tracePt t="9219" x="2366963" y="5180013"/>
          <p14:tracePt t="9235" x="2357438" y="5170488"/>
          <p14:tracePt t="9375" x="2357438" y="5214938"/>
          <p14:tracePt t="9383" x="2357438" y="5295900"/>
          <p14:tracePt t="9393" x="2357438" y="5394325"/>
          <p14:tracePt t="9399" x="2357438" y="5483225"/>
          <p14:tracePt t="9402" x="2428875" y="5705475"/>
          <p14:tracePt t="9419" x="2527300" y="5902325"/>
          <p14:tracePt t="9435" x="2625725" y="6054725"/>
          <p14:tracePt t="9452" x="2697163" y="6153150"/>
          <p14:tracePt t="9469" x="2705100" y="6170613"/>
          <p14:tracePt t="9485" x="2714625" y="6180138"/>
          <p14:tracePt t="9574" x="2714625" y="6197600"/>
          <p14:tracePt t="9591" x="2724150" y="6197600"/>
          <p14:tracePt t="9862" x="2732088" y="6197600"/>
          <p14:tracePt t="9875" x="2732088" y="6188075"/>
          <p14:tracePt t="9878" x="2732088" y="6170613"/>
          <p14:tracePt t="9885" x="2768600" y="6081713"/>
          <p14:tracePt t="9902" x="2795588" y="5973763"/>
          <p14:tracePt t="9919" x="2822575" y="5803900"/>
          <p14:tracePt t="9936" x="2857500" y="5599113"/>
          <p14:tracePt t="9952" x="2874963" y="5375275"/>
          <p14:tracePt t="9969" x="2911475" y="5170488"/>
          <p14:tracePt t="9986" x="2973388" y="4973638"/>
          <p14:tracePt t="10002" x="3054350" y="4803775"/>
          <p14:tracePt t="10019" x="3116263" y="4660900"/>
          <p14:tracePt t="10036" x="3197225" y="4527550"/>
          <p14:tracePt t="10052" x="3276600" y="4419600"/>
          <p14:tracePt t="10069" x="3367088" y="4322763"/>
          <p14:tracePt t="10086" x="3402013" y="4276725"/>
          <p14:tracePt t="10102" x="3429000" y="4224338"/>
          <p14:tracePt t="10119" x="3455988" y="4187825"/>
          <p14:tracePt t="10136" x="3473450" y="4152900"/>
          <p14:tracePt t="10152" x="3490913" y="4116388"/>
          <p14:tracePt t="10169" x="3509963" y="4089400"/>
          <p14:tracePt t="10186" x="3536950" y="4044950"/>
          <p14:tracePt t="10203" x="3571875" y="4000500"/>
          <p14:tracePt t="10219" x="3608388" y="3938588"/>
          <p14:tracePt t="10236" x="3643313" y="3867150"/>
          <p14:tracePt t="10253" x="3714750" y="3714750"/>
          <p14:tracePt t="10270" x="3768725" y="3625850"/>
          <p14:tracePt t="10286" x="3803650" y="3517900"/>
          <p14:tracePt t="10304" x="3848100" y="3411538"/>
          <p14:tracePt t="10320" x="3911600" y="3286125"/>
          <p14:tracePt t="10336" x="3965575" y="3160713"/>
          <p14:tracePt t="10353" x="4000500" y="3044825"/>
          <p14:tracePt t="10370" x="4054475" y="2919413"/>
          <p14:tracePt t="10386" x="4125913" y="2776538"/>
          <p14:tracePt t="10403" x="4170363" y="2660650"/>
          <p14:tracePt t="10421" x="4214813" y="2562225"/>
          <p14:tracePt t="10437" x="4259263" y="2455863"/>
          <p14:tracePt t="10437" x="4268788" y="2438400"/>
          <p14:tracePt t="10454" x="4295775" y="2366963"/>
          <p14:tracePt t="10470" x="4313238" y="2322513"/>
          <p14:tracePt t="10486" x="4340225" y="2251075"/>
          <p14:tracePt t="10503" x="4357688" y="2187575"/>
          <p14:tracePt t="10520" x="4375150" y="2133600"/>
          <p14:tracePt t="10537" x="4394200" y="2062163"/>
          <p14:tracePt t="10553" x="4411663" y="1990725"/>
          <p14:tracePt t="10570" x="4429125" y="1938338"/>
          <p14:tracePt t="10587" x="4438650" y="1893888"/>
          <p14:tracePt t="10603" x="4456113" y="1822450"/>
          <p14:tracePt t="10620" x="4465638" y="1776413"/>
          <p14:tracePt t="10637" x="4473575" y="1697038"/>
          <p14:tracePt t="10654" x="4483100" y="1652588"/>
          <p14:tracePt t="10670" x="4483100" y="1608138"/>
          <p14:tracePt t="10687" x="4483100" y="1562100"/>
          <p14:tracePt t="10704" x="4483100" y="1536700"/>
          <p14:tracePt t="10720" x="4483100" y="1500188"/>
          <p14:tracePt t="10738" x="4483100" y="1490663"/>
          <p14:tracePt t="10754" x="4483100" y="1465263"/>
          <p14:tracePt t="10770" x="4483100" y="1455738"/>
          <p14:tracePt t="10788" x="4473575" y="1455738"/>
          <p14:tracePt t="10804" x="4473575" y="1446213"/>
          <p14:tracePt t="10820" x="4456113" y="1411288"/>
          <p14:tracePt t="10820" x="4446588" y="1401763"/>
          <p14:tracePt t="10838" x="4411663" y="1339850"/>
          <p14:tracePt t="10854" x="4402138" y="1295400"/>
          <p14:tracePt t="10870" x="4367213" y="1223963"/>
          <p14:tracePt t="10888" x="4340225" y="1169988"/>
          <p14:tracePt t="10904" x="4313238" y="1108075"/>
          <p14:tracePt t="10921" x="4303713" y="1081088"/>
          <p14:tracePt t="10938" x="4295775" y="1054100"/>
          <p14:tracePt t="10954" x="4276725" y="1036638"/>
          <p14:tracePt t="11014" x="4276725" y="1027113"/>
          <p14:tracePt t="11037" x="4268788" y="1027113"/>
          <p14:tracePt t="11045" x="4268788" y="1017588"/>
          <p14:tracePt t="11055" x="4259263" y="1000125"/>
          <p14:tracePt t="11055" x="4251325" y="1000125"/>
          <p14:tracePt t="11071" x="4241800" y="990600"/>
          <p14:tracePt t="11110" x="4241800" y="982663"/>
          <p14:tracePt t="11134" x="4232275" y="973138"/>
          <p14:tracePt t="11150" x="4224338" y="965200"/>
          <p14:tracePt t="11158" x="4214813" y="965200"/>
          <p14:tracePt t="11182" x="4214813" y="955675"/>
          <p14:tracePt t="11286" x="4197350" y="955675"/>
          <p14:tracePt t="11294" x="4170363" y="965200"/>
          <p14:tracePt t="11302" x="4152900" y="982663"/>
          <p14:tracePt t="11321" x="4108450" y="1017588"/>
          <p14:tracePt t="11321" x="4062413" y="1071563"/>
          <p14:tracePt t="11339" x="4017963" y="1116013"/>
          <p14:tracePt t="11355" x="3983038" y="1160463"/>
          <p14:tracePt t="11371" x="3956050" y="1204913"/>
          <p14:tracePt t="11389" x="3929063" y="1258888"/>
          <p14:tracePt t="11405" x="3884613" y="1347788"/>
          <p14:tracePt t="11423" x="3867150" y="1393825"/>
          <p14:tracePt t="11438" x="3848100" y="1438275"/>
          <p14:tracePt t="11456" x="3840163" y="1465263"/>
          <p14:tracePt t="11472" x="3830638" y="1500188"/>
          <p14:tracePt t="11488" x="3803650" y="1536700"/>
          <p14:tracePt t="11506" x="3803650" y="1554163"/>
          <p14:tracePt t="11522" x="3795713" y="1589088"/>
          <p14:tracePt t="11538" x="3776663" y="1616075"/>
          <p14:tracePt t="11556" x="3768725" y="1660525"/>
          <p14:tracePt t="11572" x="3751263" y="1679575"/>
          <p14:tracePt t="11589" x="3741738" y="1758950"/>
          <p14:tracePt t="11607" x="3724275" y="1795463"/>
          <p14:tracePt t="11622" x="3705225" y="1839913"/>
          <p14:tracePt t="11639" x="3697288" y="1884363"/>
          <p14:tracePt t="11656" x="3679825" y="1911350"/>
          <p14:tracePt t="11672" x="3670300" y="1955800"/>
          <p14:tracePt t="11689" x="3652838" y="2000250"/>
          <p14:tracePt t="11706" x="3633788" y="2054225"/>
          <p14:tracePt t="11722" x="3608388" y="2133600"/>
          <p14:tracePt t="11739" x="3598863" y="2179638"/>
          <p14:tracePt t="11756" x="3581400" y="2241550"/>
          <p14:tracePt t="11773" x="3571875" y="2286000"/>
          <p14:tracePt t="11789" x="3554413" y="2357438"/>
          <p14:tracePt t="11807" x="3536950" y="2419350"/>
          <p14:tracePt t="11823" x="3517900" y="2500313"/>
          <p14:tracePt t="11839" x="3500438" y="2562225"/>
          <p14:tracePt t="11856" x="3490913" y="2643188"/>
          <p14:tracePt t="11873" x="3465513" y="2724150"/>
          <p14:tracePt t="11889" x="3455988" y="2776538"/>
          <p14:tracePt t="11906" x="3438525" y="2830513"/>
          <p14:tracePt t="11923" x="3429000" y="2867025"/>
          <p14:tracePt t="11939" x="3419475" y="2919413"/>
          <p14:tracePt t="11957" x="3394075" y="3000375"/>
          <p14:tracePt t="11973" x="3375025" y="3108325"/>
          <p14:tracePt t="11990" x="3348038" y="3187700"/>
          <p14:tracePt t="12007" x="3348038" y="3241675"/>
          <p14:tracePt t="12023" x="3340100" y="3295650"/>
          <p14:tracePt t="12040" x="3330575" y="3330575"/>
          <p14:tracePt t="12056" x="3322638" y="3384550"/>
          <p14:tracePt t="12073" x="3322638" y="3419475"/>
          <p14:tracePt t="12090" x="3313113" y="3455988"/>
          <p14:tracePt t="12107" x="3303588" y="3500438"/>
          <p14:tracePt t="12123" x="3295650" y="3571875"/>
          <p14:tracePt t="12140" x="3286125" y="3633788"/>
          <p14:tracePt t="12157" x="3259138" y="3741738"/>
          <p14:tracePt t="12174" x="3251200" y="3795713"/>
          <p14:tracePt t="12191" x="3224213" y="3867150"/>
          <p14:tracePt t="12207" x="3205163" y="3938588"/>
          <p14:tracePt t="12223" x="3170238" y="4017963"/>
          <p14:tracePt t="12240" x="3125788" y="4116388"/>
          <p14:tracePt t="12257" x="3071813" y="4205288"/>
          <p14:tracePt t="12273" x="3044825" y="4286250"/>
          <p14:tracePt t="12291" x="3017838" y="4357688"/>
          <p14:tracePt t="12307" x="3000375" y="4419600"/>
          <p14:tracePt t="12323" x="2990850" y="4483100"/>
          <p14:tracePt t="12341" x="2982913" y="4527550"/>
          <p14:tracePt t="12357" x="2955925" y="4598988"/>
          <p14:tracePt t="12374" x="2955925" y="4633913"/>
          <p14:tracePt t="12390" x="2946400" y="4679950"/>
          <p14:tracePt t="12408" x="2938463" y="4714875"/>
          <p14:tracePt t="12424" x="2928938" y="4741863"/>
          <p14:tracePt t="12440" x="2919413" y="4768850"/>
          <p14:tracePt t="12486" x="2919413" y="4776788"/>
          <p14:tracePt t="12606" x="2946400" y="4751388"/>
          <p14:tracePt t="12614" x="2982913" y="4724400"/>
          <p14:tracePt t="12615" x="3027363" y="4679950"/>
          <p14:tracePt t="12624" x="3108325" y="4598988"/>
          <p14:tracePt t="12641" x="3205163" y="4500563"/>
          <p14:tracePt t="12657" x="3232150" y="4465638"/>
          <p14:tracePt t="12675" x="3259138" y="4411663"/>
          <p14:tracePt t="12691" x="3268663" y="4384675"/>
          <p14:tracePt t="12708" x="3276600" y="4330700"/>
          <p14:tracePt t="12724" x="3295650" y="4276725"/>
          <p14:tracePt t="12741" x="3322638" y="4179888"/>
          <p14:tracePt t="12758" x="3340100" y="4098925"/>
          <p14:tracePt t="12775" x="3357563" y="4010025"/>
          <p14:tracePt t="12792" x="3375025" y="3919538"/>
          <p14:tracePt t="12808" x="3384550" y="3857625"/>
          <p14:tracePt t="12824" x="3394075" y="3786188"/>
          <p14:tracePt t="12841" x="3411538" y="3724275"/>
          <p14:tracePt t="12858" x="3429000" y="3679825"/>
          <p14:tracePt t="12874" x="3446463" y="3608388"/>
          <p14:tracePt t="12891" x="3465513" y="3562350"/>
          <p14:tracePt t="12908" x="3482975" y="3490913"/>
          <p14:tracePt t="12924" x="3509963" y="3384550"/>
          <p14:tracePt t="12942" x="3527425" y="3322638"/>
          <p14:tracePt t="12958" x="3544888" y="3268663"/>
          <p14:tracePt t="12974" x="3571875" y="3197225"/>
          <p14:tracePt t="12992" x="3581400" y="3152775"/>
          <p14:tracePt t="13008" x="3608388" y="3081338"/>
          <p14:tracePt t="13025" x="3608388" y="3017838"/>
          <p14:tracePt t="13042" x="3616325" y="2955925"/>
          <p14:tracePt t="13059" x="3643313" y="2874963"/>
          <p14:tracePt t="13075" x="3660775" y="2795588"/>
          <p14:tracePt t="13092" x="3687763" y="2714625"/>
          <p14:tracePt t="13109" x="3714750" y="2633663"/>
          <p14:tracePt t="13125" x="3759200" y="2509838"/>
          <p14:tracePt t="13142" x="3786188" y="2401888"/>
          <p14:tracePt t="13159" x="3822700" y="2312988"/>
          <p14:tracePt t="13175" x="3875088" y="2205038"/>
          <p14:tracePt t="13192" x="3919538" y="2108200"/>
          <p14:tracePt t="13209" x="3946525" y="2027238"/>
          <p14:tracePt t="13226" x="3965575" y="1946275"/>
          <p14:tracePt t="13242" x="3973513" y="1901825"/>
          <p14:tracePt t="13259" x="3990975" y="1847850"/>
          <p14:tracePt t="13276" x="4010025" y="1795463"/>
          <p14:tracePt t="13292" x="4017963" y="1751013"/>
          <p14:tracePt t="13308" x="4037013" y="1660525"/>
          <p14:tracePt t="13327" x="4054475" y="1616075"/>
          <p14:tracePt t="13342" x="4054475" y="1581150"/>
          <p14:tracePt t="13358" x="4081463" y="1536700"/>
          <p14:tracePt t="13376" x="4081463" y="1517650"/>
          <p14:tracePt t="13393" x="4089400" y="1500188"/>
          <p14:tracePt t="13409" x="4089400" y="1490663"/>
          <p14:tracePt t="13426" x="4089400" y="1473200"/>
          <p14:tracePt t="13443" x="4089400" y="1465263"/>
          <p14:tracePt t="13459" x="4089400" y="1446213"/>
          <p14:tracePt t="13476" x="4108450" y="1428750"/>
          <p14:tracePt t="13493" x="4108450" y="1411288"/>
          <p14:tracePt t="13511" x="4108450" y="1393825"/>
          <p14:tracePt t="13526" x="4108450" y="1384300"/>
          <p14:tracePt t="13542" x="4108450" y="1374775"/>
          <p14:tracePt t="13560" x="4108450" y="1366838"/>
          <p14:tracePt t="13576" x="4108450" y="1357313"/>
          <p14:tracePt t="13592" x="4116388" y="1357313"/>
          <p14:tracePt t="13734" x="4098925" y="1357313"/>
          <p14:tracePt t="13742" x="4081463" y="1384300"/>
          <p14:tracePt t="13750" x="4027488" y="1490663"/>
          <p14:tracePt t="13760" x="3973513" y="1616075"/>
          <p14:tracePt t="13777" x="3919538" y="1724025"/>
          <p14:tracePt t="13793" x="3857625" y="1857375"/>
          <p14:tracePt t="13810" x="3813175" y="1946275"/>
          <p14:tracePt t="13826" x="3768725" y="2036763"/>
          <p14:tracePt t="13843" x="3724275" y="2143125"/>
          <p14:tracePt t="13860" x="3687763" y="2232025"/>
          <p14:tracePt t="13876" x="3633788" y="2366963"/>
          <p14:tracePt t="13894" x="3589338" y="2446338"/>
          <p14:tracePt t="13910" x="3554413" y="2554288"/>
          <p14:tracePt t="13927" x="3517900" y="2633663"/>
          <p14:tracePt t="13943" x="3473450" y="2714625"/>
          <p14:tracePt t="13960" x="3455988" y="2795588"/>
          <p14:tracePt t="13977" x="3411538" y="2894013"/>
          <p14:tracePt t="13994" x="3375025" y="2982913"/>
          <p14:tracePt t="14010" x="3330575" y="3089275"/>
          <p14:tracePt t="14027" x="3286125" y="3197225"/>
          <p14:tracePt t="14044" x="3232150" y="3330575"/>
          <p14:tracePt t="14060" x="3197225" y="3465513"/>
          <p14:tracePt t="14060" x="3160713" y="3527425"/>
          <p14:tracePt t="14078" x="3116263" y="3643313"/>
          <p14:tracePt t="14094" x="3089275" y="3732213"/>
          <p14:tracePt t="14110" x="3062288" y="3803650"/>
          <p14:tracePt t="14127" x="3036888" y="3875088"/>
          <p14:tracePt t="14144" x="3017838" y="3938588"/>
          <p14:tracePt t="14161" x="2990850" y="4000500"/>
          <p14:tracePt t="14177" x="2946400" y="4133850"/>
          <p14:tracePt t="14194" x="2911475" y="4268788"/>
          <p14:tracePt t="14211" x="2867025" y="4411663"/>
          <p14:tracePt t="14227" x="2830513" y="4537075"/>
          <p14:tracePt t="14244" x="2822575" y="4581525"/>
          <p14:tracePt t="14261" x="2813050" y="4643438"/>
          <p14:tracePt t="14278" x="2813050" y="4652963"/>
          <p14:tracePt t="14295" x="2813050" y="4670425"/>
          <p14:tracePt t="14390" x="2803525" y="4670425"/>
          <p14:tracePt t="14398" x="2795588" y="4670425"/>
          <p14:tracePt t="14413" x="2795588" y="4616450"/>
          <p14:tracePt t="14422" x="2822575" y="4527550"/>
          <p14:tracePt t="14428" x="2867025" y="4357688"/>
          <p14:tracePt t="14444" x="2938463" y="4197350"/>
          <p14:tracePt t="14444" x="2990850" y="4108450"/>
          <p14:tracePt t="14461" x="3071813" y="3965575"/>
          <p14:tracePt t="14479" x="3143250" y="3813175"/>
          <p14:tracePt t="14495" x="3197225" y="3687763"/>
          <p14:tracePt t="14511" x="3241675" y="3581400"/>
          <p14:tracePt t="14528" x="3268663" y="3500438"/>
          <p14:tracePt t="14545" x="3303588" y="3429000"/>
          <p14:tracePt t="14561" x="3340100" y="3357563"/>
          <p14:tracePt t="14578" x="3357563" y="3313113"/>
          <p14:tracePt t="14594" x="3367088" y="3276600"/>
          <p14:tracePt t="14612" x="3384550" y="3251200"/>
          <p14:tracePt t="14628" x="3394075" y="3214688"/>
          <p14:tracePt t="14645" x="3411538" y="3160713"/>
          <p14:tracePt t="14662" x="3419475" y="3133725"/>
          <p14:tracePt t="14678" x="3419475" y="3108325"/>
          <p14:tracePt t="14695" x="3419475" y="3081338"/>
          <p14:tracePt t="14712" x="3419475" y="3062288"/>
          <p14:tracePt t="14729" x="3419475" y="3036888"/>
          <p14:tracePt t="14745" x="3438525" y="3027363"/>
          <p14:tracePt t="14761" x="3438525" y="3009900"/>
          <p14:tracePt t="14806" x="3438525" y="3000375"/>
          <p14:tracePt t="14811" x="3446463" y="2990850"/>
          <p14:tracePt t="15102" x="3446463" y="3000375"/>
          <p14:tracePt t="15110" x="3446463" y="3009900"/>
          <p14:tracePt t="15117" x="3446463" y="3017838"/>
          <p14:tracePt t="15126" x="3438525" y="3027363"/>
          <p14:tracePt t="15129" x="3438525" y="3044825"/>
          <p14:tracePt t="15165" x="3429000" y="3062288"/>
          <p14:tracePt t="15182" x="3429000" y="3071813"/>
          <p14:tracePt t="15190" x="3419475" y="3089275"/>
          <p14:tracePt t="15198" x="3411538" y="3108325"/>
          <p14:tracePt t="15213" x="3411538" y="3116263"/>
          <p14:tracePt t="15230" x="3402013" y="3116263"/>
          <p14:tracePt t="15246" x="3402013" y="3133725"/>
          <p14:tracePt t="15263" x="3384550" y="3152775"/>
          <p14:tracePt t="15280" x="3384550" y="3160713"/>
          <p14:tracePt t="15296" x="3375025" y="3170238"/>
          <p14:tracePt t="15313" x="3367088" y="3179763"/>
          <p14:tracePt t="15330" x="3357563" y="3197225"/>
          <p14:tracePt t="15374" x="3357563" y="3205163"/>
          <p14:tracePt t="15382" x="3348038" y="3214688"/>
          <p14:tracePt t="15413" x="3340100" y="3224213"/>
          <p14:tracePt t="15438" x="3330575" y="3241675"/>
          <p14:tracePt t="15454" x="3330575" y="3251200"/>
          <p14:tracePt t="15461" x="3322638" y="3259138"/>
          <p14:tracePt t="15470" x="3313113" y="3268663"/>
          <p14:tracePt t="15480" x="3303588" y="3286125"/>
          <p14:tracePt t="15497" x="3286125" y="3295650"/>
          <p14:tracePt t="15513" x="3276600" y="3313113"/>
          <p14:tracePt t="15530" x="3268663" y="3322638"/>
          <p14:tracePt t="15547" x="3259138" y="3330575"/>
          <p14:tracePt t="15563" x="3241675" y="3348038"/>
          <p14:tracePt t="15580" x="3241675" y="3357563"/>
          <p14:tracePt t="15597" x="3232150" y="3357563"/>
          <p14:tracePt t="15613" x="3224213" y="3367088"/>
          <p14:tracePt t="15654" x="3214688" y="3375025"/>
          <p14:tracePt t="15686" x="3205163" y="3384550"/>
          <p14:tracePt t="15702" x="3197225" y="3384550"/>
          <p14:tracePt t="15717" x="3187700" y="3394075"/>
          <p14:tracePt t="15742" x="3179763" y="3402013"/>
          <p14:tracePt t="15757" x="3160713" y="3419475"/>
          <p14:tracePt t="15782" x="3152775" y="3429000"/>
          <p14:tracePt t="15798" x="3143250" y="3438525"/>
          <p14:tracePt t="15806" x="3143250" y="3446463"/>
          <p14:tracePt t="15806" x="3133725" y="3446463"/>
          <p14:tracePt t="15814" x="3125788" y="3455988"/>
          <p14:tracePt t="15831" x="3116263" y="3465513"/>
          <p14:tracePt t="15848" x="3116263" y="3473450"/>
          <p14:tracePt t="15864" x="3108325" y="3482975"/>
          <p14:tracePt t="15881" x="3098800" y="3490913"/>
          <p14:tracePt t="15898" x="3081338" y="3517900"/>
          <p14:tracePt t="15914" x="3081338" y="3527425"/>
          <p14:tracePt t="15931" x="3071813" y="3544888"/>
          <p14:tracePt t="15948" x="3062288" y="3554413"/>
          <p14:tracePt t="15964" x="3054350" y="3562350"/>
          <p14:tracePt t="15981" x="3044825" y="3571875"/>
          <p14:tracePt t="15998" x="3044825" y="3581400"/>
          <p14:tracePt t="16014" x="3036888" y="3589338"/>
          <p14:tracePt t="16031" x="3036888" y="3608388"/>
          <p14:tracePt t="16070" x="3027363" y="3616325"/>
          <p14:tracePt t="16071" x="3027363" y="3625850"/>
          <p14:tracePt t="16081" x="3017838" y="3633788"/>
          <p14:tracePt t="16098" x="3009900" y="3643313"/>
          <p14:tracePt t="16134" x="3009900" y="3652838"/>
          <p14:tracePt t="16149" x="3000375" y="3660775"/>
          <p14:tracePt t="16166" x="3000375" y="3670300"/>
          <p14:tracePt t="16181" x="3000375" y="3679825"/>
          <p14:tracePt t="16182" x="2982913" y="3687763"/>
          <p14:tracePt t="16199" x="2982913" y="3697288"/>
          <p14:tracePt t="16237" x="2973388" y="3705225"/>
          <p14:tracePt t="16262" x="2973388" y="3714750"/>
          <p14:tracePt t="16278" x="2965450" y="3724275"/>
          <p14:tracePt t="16285" x="2955925" y="3724275"/>
          <p14:tracePt t="16287" x="2955925" y="3732213"/>
          <p14:tracePt t="16299" x="2946400" y="3751263"/>
          <p14:tracePt t="16315" x="2928938" y="3768725"/>
          <p14:tracePt t="16331" x="2919413" y="3768725"/>
          <p14:tracePt t="16348" x="2919413" y="3786188"/>
          <p14:tracePt t="16365" x="2901950" y="3803650"/>
          <p14:tracePt t="16406" x="2894013" y="3803650"/>
          <p14:tracePt t="16415" x="2894013" y="3813175"/>
          <p14:tracePt t="16415" x="2884488" y="3830638"/>
          <p14:tracePt t="16432" x="2874963" y="3840163"/>
          <p14:tracePt t="16449" x="2867025" y="3848100"/>
          <p14:tracePt t="16465" x="2857500" y="3857625"/>
          <p14:tracePt t="16483" x="2840038" y="3884613"/>
          <p14:tracePt t="16499" x="2840038" y="3894138"/>
          <p14:tracePt t="16515" x="2822575" y="3911600"/>
          <p14:tracePt t="16533" x="2813050" y="3919538"/>
          <p14:tracePt t="16549" x="2786063" y="3956050"/>
          <p14:tracePt t="16590" x="2776538" y="3973513"/>
          <p14:tracePt t="16598" x="2776538" y="3983038"/>
          <p14:tracePt t="16615" x="2768600" y="3990975"/>
          <p14:tracePt t="16616" x="2759075" y="4000500"/>
          <p14:tracePt t="16632" x="2759075" y="4010025"/>
          <p14:tracePt t="16649" x="2751138" y="4027488"/>
          <p14:tracePt t="16734" x="2741613" y="4027488"/>
          <p14:tracePt t="16749" x="2724150" y="4027488"/>
          <p14:tracePt t="16750" x="2714625" y="4027488"/>
          <p14:tracePt t="16766" x="2687638" y="4027488"/>
          <p14:tracePt t="16783" x="2687638" y="4010025"/>
          <p14:tracePt t="16799" x="2697163" y="3965575"/>
          <p14:tracePt t="16816" x="2741613" y="3911600"/>
          <p14:tracePt t="16832" x="2776538" y="3857625"/>
          <p14:tracePt t="16850" x="2847975" y="3786188"/>
          <p14:tracePt t="16866" x="2884488" y="3751263"/>
          <p14:tracePt t="16883" x="2919413" y="3724275"/>
          <p14:tracePt t="16900" x="2938463" y="3705225"/>
          <p14:tracePt t="16917" x="2946400" y="3697288"/>
          <p14:tracePt t="16933" x="2965450" y="3679825"/>
          <p14:tracePt t="16950" x="2973388" y="3670300"/>
          <p14:tracePt t="16967" x="2982913" y="3660775"/>
          <p14:tracePt t="16983" x="3000375" y="3643313"/>
          <p14:tracePt t="16999" x="3017838" y="3625850"/>
          <p14:tracePt t="17017" x="3027363" y="3625850"/>
          <p14:tracePt t="17033" x="3044825" y="3608388"/>
          <p14:tracePt t="17050" x="3054350" y="3598863"/>
          <p14:tracePt t="17066" x="3062288" y="3598863"/>
          <p14:tracePt t="17083" x="3071813" y="3598863"/>
          <p14:tracePt t="17126" x="3081338" y="3589338"/>
          <p14:tracePt t="17989" x="3089275" y="3589338"/>
          <p14:tracePt t="18002" x="3098800" y="3589338"/>
          <p14:tracePt t="18045" x="3108325" y="3589338"/>
          <p14:tracePt t="18052" x="3108325" y="3598863"/>
          <p14:tracePt t="18077" x="3108325" y="3616325"/>
          <p14:tracePt t="18085" x="3108325" y="3625850"/>
          <p14:tracePt t="18086" x="3108325" y="3643313"/>
          <p14:tracePt t="18102" x="3108325" y="3670300"/>
          <p14:tracePt t="18118" x="3108325" y="3697288"/>
          <p14:tracePt t="18136" x="3108325" y="3732213"/>
          <p14:tracePt t="18152" x="3108325" y="3751263"/>
          <p14:tracePt t="18168" x="3108325" y="3786188"/>
          <p14:tracePt t="18186" x="3108325" y="3803650"/>
          <p14:tracePt t="18203" x="3108325" y="3840163"/>
          <p14:tracePt t="18219" x="3108325" y="3867150"/>
          <p14:tracePt t="18235" x="3108325" y="3902075"/>
          <p14:tracePt t="18253" x="3108325" y="3946525"/>
          <p14:tracePt t="18269" x="3089275" y="4037013"/>
          <p14:tracePt t="18286" x="3081338" y="4098925"/>
          <p14:tracePt t="18303" x="3081338" y="4133850"/>
          <p14:tracePt t="18319" x="3071813" y="4179888"/>
          <p14:tracePt t="18336" x="3062288" y="4197350"/>
          <p14:tracePt t="18430" x="3054350" y="4205288"/>
          <p14:tracePt t="18442" x="3044825" y="4205288"/>
          <p14:tracePt t="18442" x="3036888" y="4205288"/>
          <p14:tracePt t="18453" x="3027363" y="4098925"/>
          <p14:tracePt t="18470" x="3017838" y="3965575"/>
          <p14:tracePt t="18486" x="2990850" y="3822700"/>
          <p14:tracePt t="18504" x="2990850" y="3687763"/>
          <p14:tracePt t="18520" x="2990850" y="3608388"/>
          <p14:tracePt t="18536" x="3044825" y="3509963"/>
          <p14:tracePt t="18553" x="3125788" y="3375025"/>
          <p14:tracePt t="18569" x="3170238" y="3295650"/>
          <p14:tracePt t="18587" x="3214688" y="3214688"/>
          <p14:tracePt t="18603" x="3224213" y="3152775"/>
          <p14:tracePt t="18619" x="3251200" y="3116263"/>
          <p14:tracePt t="18637" x="3251200" y="3081338"/>
          <p14:tracePt t="18653" x="3259138" y="3054350"/>
          <p14:tracePt t="18670" x="3276600" y="3017838"/>
          <p14:tracePt t="18687" x="3295650" y="2982913"/>
          <p14:tracePt t="18703" x="3313113" y="2946400"/>
          <p14:tracePt t="18720" x="3340100" y="2894013"/>
          <p14:tracePt t="18736" x="3357563" y="2857500"/>
          <p14:tracePt t="18754" x="3394075" y="2803525"/>
          <p14:tracePt t="18770" x="3411538" y="2768600"/>
          <p14:tracePt t="18787" x="3429000" y="2741613"/>
          <p14:tracePt t="18804" x="3438525" y="2732088"/>
          <p14:tracePt t="18820" x="3438525" y="2724150"/>
          <p14:tracePt t="18949" x="3438525" y="2751138"/>
          <p14:tracePt t="18958" x="3438525" y="2768600"/>
          <p14:tracePt t="18965" x="3438525" y="2786063"/>
          <p14:tracePt t="18970" x="3438525" y="2813050"/>
          <p14:tracePt t="18987" x="3411538" y="2847975"/>
          <p14:tracePt t="19004" x="3411538" y="2884488"/>
          <p14:tracePt t="19021" x="3394075" y="2928938"/>
          <p14:tracePt t="19037" x="3357563" y="3000375"/>
          <p14:tracePt t="19054" x="3340100" y="3036888"/>
          <p14:tracePt t="19070" x="3330575" y="3071813"/>
          <p14:tracePt t="19088" x="3313113" y="3098800"/>
          <p14:tracePt t="19104" x="3295650" y="3125788"/>
          <p14:tracePt t="19121" x="3286125" y="3143250"/>
          <p14:tracePt t="19137" x="3276600" y="3160713"/>
          <p14:tracePt t="19154" x="3276600" y="3187700"/>
          <p14:tracePt t="19171" x="3268663" y="3197225"/>
          <p14:tracePt t="19187" x="3259138" y="3214688"/>
          <p14:tracePt t="19204" x="3259138" y="3224213"/>
          <p14:tracePt t="19221" x="3251200" y="3241675"/>
          <p14:tracePt t="19238" x="3241675" y="3251200"/>
          <p14:tracePt t="19254" x="3241675" y="3259138"/>
          <p14:tracePt t="19271" x="3224213" y="3276600"/>
          <p14:tracePt t="19317" x="3224213" y="3295650"/>
          <p14:tracePt t="19350" x="3214688" y="3303588"/>
          <p14:tracePt t="19397" x="3214688" y="3313113"/>
          <p14:tracePt t="19422" x="3197225" y="3330575"/>
          <p14:tracePt t="19477" x="3197225" y="3340100"/>
          <p14:tracePt t="19517" x="3197225" y="3348038"/>
          <p14:tracePt t="19525" x="3187700" y="3357563"/>
          <p14:tracePt t="19558" x="3187700" y="3367088"/>
          <p14:tracePt t="19574" x="3187700" y="3375025"/>
          <p14:tracePt t="19606" x="3187700" y="3384550"/>
          <p14:tracePt t="19613" x="3179763" y="3384550"/>
          <p14:tracePt t="19628" x="3170238" y="3394075"/>
          <p14:tracePt t="19655" x="3170238" y="3402013"/>
          <p14:tracePt t="19671" x="3160713" y="3402013"/>
          <p14:tracePt t="19673" x="3160713" y="3419475"/>
          <p14:tracePt t="19690" x="3152775" y="3438525"/>
          <p14:tracePt t="19706" x="3143250" y="3438525"/>
          <p14:tracePt t="19723" x="3143250" y="3446463"/>
          <p14:tracePt t="19740" x="3133725" y="3455988"/>
          <p14:tracePt t="19758" x="3125788" y="3473450"/>
          <p14:tracePt t="19773" x="3125788" y="3482975"/>
          <p14:tracePt t="19790" x="3108325" y="3500438"/>
          <p14:tracePt t="19807" x="3108325" y="3517900"/>
          <p14:tracePt t="19822" x="3098800" y="3536950"/>
          <p14:tracePt t="19838" x="3081338" y="3544888"/>
          <p14:tracePt t="19877" x="3071813" y="3554413"/>
          <p14:tracePt t="19895" x="3071813" y="3562350"/>
          <p14:tracePt t="19897" x="3062288" y="3571875"/>
          <p14:tracePt t="19927" x="3062288" y="3581400"/>
          <p14:tracePt t="19950" x="3054350" y="3581400"/>
          <p14:tracePt t="19959" x="3054350" y="3598863"/>
          <p14:tracePt t="19973" x="3044825" y="3598863"/>
          <p14:tracePt t="19974" x="3036888" y="3616325"/>
          <p14:tracePt t="19974" x="3027363" y="3625850"/>
          <p14:tracePt t="19991" x="3009900" y="3643313"/>
          <p14:tracePt t="20007" x="3000375" y="3652838"/>
          <p14:tracePt t="20024" x="2990850" y="3670300"/>
          <p14:tracePt t="20040" x="2973388" y="3687763"/>
          <p14:tracePt t="20057" x="2965450" y="3705225"/>
          <p14:tracePt t="20073" x="2955925" y="3724275"/>
          <p14:tracePt t="20089" x="2946400" y="3741738"/>
          <p14:tracePt t="20106" x="2938463" y="3751263"/>
          <p14:tracePt t="20123" x="2928938" y="3776663"/>
          <p14:tracePt t="20139" x="2911475" y="3795713"/>
          <p14:tracePt t="20156" x="2911475" y="3803650"/>
          <p14:tracePt t="20173" x="2894013" y="3822700"/>
          <p14:tracePt t="20190" x="2884488" y="3830638"/>
          <p14:tracePt t="20206" x="2884488" y="3848100"/>
          <p14:tracePt t="20223" x="2867025" y="3867150"/>
          <p14:tracePt t="20239" x="2847975" y="3884613"/>
          <p14:tracePt t="20256" x="2840038" y="3902075"/>
          <p14:tracePt t="20273" x="2840038" y="3911600"/>
          <p14:tracePt t="20290" x="2822575" y="3929063"/>
          <p14:tracePt t="20306" x="2813050" y="3938588"/>
          <p14:tracePt t="20323" x="2803525" y="3965575"/>
          <p14:tracePt t="20340" x="2776538" y="3983038"/>
          <p14:tracePt t="20357" x="2759075" y="4027488"/>
          <p14:tracePt t="20373" x="2741613" y="4054475"/>
          <p14:tracePt t="20390" x="2714625" y="4089400"/>
          <p14:tracePt t="20407" x="2697163" y="4125913"/>
          <p14:tracePt t="20424" x="2670175" y="4160838"/>
          <p14:tracePt t="20440" x="2660650" y="4170363"/>
          <p14:tracePt t="20457" x="2643188" y="4179888"/>
          <p14:tracePt t="20473" x="2633663" y="4187825"/>
          <p14:tracePt t="20490" x="2633663" y="4197350"/>
          <p14:tracePt t="20590" x="2625725" y="4197350"/>
          <p14:tracePt t="20597" x="2608263" y="4197350"/>
          <p14:tracePt t="20606" x="2598738" y="4197350"/>
          <p14:tracePt t="20615" x="2589213" y="4187825"/>
          <p14:tracePt t="20624" x="2616200" y="4152900"/>
          <p14:tracePt t="20640" x="2670175" y="4108450"/>
          <p14:tracePt t="20657" x="2732088" y="4062413"/>
          <p14:tracePt t="20674" x="2768600" y="4017963"/>
          <p14:tracePt t="20691" x="2795588" y="3973513"/>
          <p14:tracePt t="20707" x="2803525" y="3965575"/>
          <p14:tracePt t="20724" x="2813050" y="3956050"/>
          <p14:tracePt t="20741" x="2830513" y="3919538"/>
          <p14:tracePt t="20758" x="2847975" y="3902075"/>
          <p14:tracePt t="20774" x="2867025" y="3884613"/>
          <p14:tracePt t="20790" x="2884488" y="3857625"/>
          <p14:tracePt t="20808" x="2894013" y="3848100"/>
          <p14:tracePt t="20824" x="2911475" y="3848100"/>
          <p14:tracePt t="20870" x="2911475" y="3840163"/>
          <p14:tracePt t="21095" x="2911475" y="3848100"/>
          <p14:tracePt t="21111" x="2911475" y="3875088"/>
          <p14:tracePt t="21119" x="2911475" y="3884613"/>
          <p14:tracePt t="21126" x="2911475" y="3919538"/>
          <p14:tracePt t="21126" x="2894013" y="3946525"/>
          <p14:tracePt t="21142" x="2874963" y="3990975"/>
          <p14:tracePt t="21160" x="2867025" y="4017963"/>
          <p14:tracePt t="21176" x="2830513" y="4081463"/>
          <p14:tracePt t="21192" x="2822575" y="4116388"/>
          <p14:tracePt t="21209" x="2803525" y="4152900"/>
          <p14:tracePt t="21226" x="2776538" y="4197350"/>
          <p14:tracePt t="21241" x="2759075" y="4214813"/>
          <p14:tracePt t="21258" x="2741613" y="4251325"/>
          <p14:tracePt t="21275" x="2732088" y="4268788"/>
          <p14:tracePt t="21292" x="2724150" y="4286250"/>
          <p14:tracePt t="21308" x="2714625" y="4295775"/>
          <p14:tracePt t="21390" x="2714625" y="4303713"/>
          <p14:tracePt t="21398" x="2714625" y="4313238"/>
          <p14:tracePt t="21415" x="2714625" y="4322763"/>
          <p14:tracePt t="21415" x="2705100" y="4330700"/>
          <p14:tracePt t="21427" x="2687638" y="4367213"/>
          <p14:tracePt t="21443" x="2670175" y="4394200"/>
          <p14:tracePt t="21459" x="2652713" y="4429125"/>
          <p14:tracePt t="21477" x="2652713" y="4446588"/>
          <p14:tracePt t="21493" x="2652713" y="4456113"/>
          <p14:tracePt t="21510" x="2652713" y="4465638"/>
          <p14:tracePt t="21574" x="2643188" y="4465638"/>
          <p14:tracePt t="21614" x="2633663" y="4465638"/>
          <p14:tracePt t="21623" x="2633663" y="4456113"/>
          <p14:tracePt t="21623" x="2652713" y="4438650"/>
          <p14:tracePt t="21639" x="2697163" y="4394200"/>
          <p14:tracePt t="21646" x="2732088" y="4357688"/>
          <p14:tracePt t="21646" x="2803525" y="4322763"/>
          <p14:tracePt t="21662" x="2840038" y="4286250"/>
          <p14:tracePt t="21671" x="2884488" y="4251325"/>
          <p14:tracePt t="21679" x="2955925" y="4179888"/>
          <p14:tracePt t="21693" x="3000375" y="4098925"/>
          <p14:tracePt t="21711" x="3009900" y="4044950"/>
          <p14:tracePt t="21727" x="3036888" y="3983038"/>
          <p14:tracePt t="21743" x="3036888" y="3946525"/>
          <p14:tracePt t="21760" x="3044825" y="3911600"/>
          <p14:tracePt t="21777" x="3062288" y="3884613"/>
          <p14:tracePt t="21794" x="3089275" y="3848100"/>
          <p14:tracePt t="21810" x="3098800" y="3840163"/>
          <p14:tracePt t="21827" x="3116263" y="3813175"/>
          <p14:tracePt t="21844" x="3133725" y="3786188"/>
          <p14:tracePt t="21860" x="3143250" y="3776663"/>
          <p14:tracePt t="21878" x="3152775" y="3768725"/>
          <p14:tracePt t="21894" x="3160713" y="3724275"/>
          <p14:tracePt t="21911" x="3160713" y="3697288"/>
          <p14:tracePt t="21928" x="3179763" y="3652838"/>
          <p14:tracePt t="21944" x="3187700" y="3608388"/>
          <p14:tracePt t="21959" x="3197225" y="3581400"/>
          <p14:tracePt t="21976" x="3214688" y="3554413"/>
          <p14:tracePt t="21994" x="3224213" y="3527425"/>
          <p14:tracePt t="22010" x="3241675" y="3500438"/>
          <p14:tracePt t="22026" x="3251200" y="3473450"/>
          <p14:tracePt t="22044" x="3268663" y="3446463"/>
          <p14:tracePt t="22060" x="3276600" y="3402013"/>
          <p14:tracePt t="22076" x="3303588" y="3367088"/>
          <p14:tracePt t="22076" x="3322638" y="3330575"/>
          <p14:tracePt t="22094" x="3340100" y="3303588"/>
          <p14:tracePt t="22110" x="3348038" y="3276600"/>
          <p14:tracePt t="22126" x="3367088" y="3259138"/>
          <p14:tracePt t="22144" x="3384550" y="3241675"/>
          <p14:tracePt t="22160" x="3394075" y="3232150"/>
          <p14:tracePt t="22176" x="3402013" y="3224213"/>
          <p14:tracePt t="22194" x="3411538" y="3205163"/>
          <p14:tracePt t="22211" x="3429000" y="3187700"/>
          <p14:tracePt t="22227" x="3446463" y="3160713"/>
          <p14:tracePt t="22243" x="3455988" y="3133725"/>
          <p14:tracePt t="22261" x="3465513" y="3125788"/>
          <p14:tracePt t="22277" x="3482975" y="3098800"/>
          <p14:tracePt t="22294" x="3482975" y="3081338"/>
          <p14:tracePt t="22311" x="3490913" y="3071813"/>
          <p14:tracePt t="22327" x="3500438" y="3054350"/>
          <p14:tracePt t="22343" x="3517900" y="3027363"/>
          <p14:tracePt t="22361" x="3536950" y="3009900"/>
          <p14:tracePt t="22377" x="3554413" y="2982913"/>
          <p14:tracePt t="22394" x="3571875" y="2955925"/>
          <p14:tracePt t="22412" x="3589338" y="2928938"/>
          <p14:tracePt t="22428" x="3598863" y="2919413"/>
          <p14:tracePt t="22444" x="3598863" y="2911475"/>
          <p14:tracePt t="22460" x="3608388" y="2901950"/>
          <p14:tracePt t="22736" x="3608388" y="2911475"/>
          <p14:tracePt t="22758" x="3608388" y="2919413"/>
          <p14:tracePt t="22766" x="3608388" y="2928938"/>
          <p14:tracePt t="22780" x="3608388" y="2938463"/>
          <p14:tracePt t="22798" x="3608388" y="2946400"/>
          <p14:tracePt t="22807" x="3608388" y="2955925"/>
          <p14:tracePt t="22815" x="3598863" y="2965450"/>
          <p14:tracePt t="22829" x="3598863" y="2973388"/>
          <p14:tracePt t="22845" x="3589338" y="2990850"/>
          <p14:tracePt t="22863" x="3581400" y="3009900"/>
          <p14:tracePt t="22879" x="3571875" y="3027363"/>
          <p14:tracePt t="22896" x="3562350" y="3036888"/>
          <p14:tracePt t="22913" x="3554413" y="3054350"/>
          <p14:tracePt t="22929" x="3554413" y="3071813"/>
          <p14:tracePt t="22945" x="3536950" y="3089275"/>
          <p14:tracePt t="22962" x="3536950" y="3098800"/>
          <p14:tracePt t="22978" x="3527425" y="3116263"/>
          <p14:tracePt t="22995" x="3527425" y="3133725"/>
          <p14:tracePt t="23012" x="3509963" y="3143250"/>
          <p14:tracePt t="23028" x="3500438" y="3160713"/>
          <p14:tracePt t="23046" x="3490913" y="3179763"/>
          <p14:tracePt t="23062" x="3482975" y="3205163"/>
          <p14:tracePt t="23079" x="3473450" y="3214688"/>
          <p14:tracePt t="23095" x="3455988" y="3241675"/>
          <p14:tracePt t="23112" x="3446463" y="3268663"/>
          <p14:tracePt t="23129" x="3419475" y="3295650"/>
          <p14:tracePt t="23145" x="3419475" y="3313113"/>
          <p14:tracePt t="23162" x="3411538" y="3330575"/>
          <p14:tracePt t="23179" x="3411538" y="3348038"/>
          <p14:tracePt t="23195" x="3394075" y="3375025"/>
          <p14:tracePt t="23213" x="3384550" y="3402013"/>
          <p14:tracePt t="23229" x="3357563" y="3429000"/>
          <p14:tracePt t="23246" x="3348038" y="3455988"/>
          <p14:tracePt t="23263" x="3330575" y="3490913"/>
          <p14:tracePt t="23279" x="3295650" y="3536950"/>
          <p14:tracePt t="23295" x="3286125" y="3571875"/>
          <p14:tracePt t="23313" x="3251200" y="3616325"/>
          <p14:tracePt t="23329" x="3232150" y="3652838"/>
          <p14:tracePt t="23346" x="3224213" y="3670300"/>
          <p14:tracePt t="23363" x="3197225" y="3714750"/>
          <p14:tracePt t="23380" x="3170238" y="3751263"/>
          <p14:tracePt t="23396" x="3152775" y="3776663"/>
          <p14:tracePt t="23413" x="3108325" y="3857625"/>
          <p14:tracePt t="23431" x="3081338" y="3884613"/>
          <p14:tracePt t="23446" x="3062288" y="3919538"/>
          <p14:tracePt t="23462" x="3054350" y="3938588"/>
          <p14:tracePt t="23480" x="3054350" y="3946525"/>
          <p14:tracePt t="23496" x="3036888" y="3965575"/>
          <p14:tracePt t="23512" x="3036888" y="3973513"/>
          <p14:tracePt t="23530" x="3027363" y="3973513"/>
          <p14:tracePt t="23598" x="3027363" y="3983038"/>
          <p14:tracePt t="23622" x="3017838" y="3983038"/>
          <p14:tracePt t="23637" x="3009900" y="3983038"/>
          <p14:tracePt t="23653" x="3000375" y="3983038"/>
          <p14:tracePt t="23662" x="3009900" y="3965575"/>
          <p14:tracePt t="23663" x="3071813" y="3902075"/>
          <p14:tracePt t="23680" x="3152775" y="3848100"/>
          <p14:tracePt t="23697" x="3214688" y="3795713"/>
          <p14:tracePt t="23713" x="3241675" y="3759200"/>
          <p14:tracePt t="23730" x="3268663" y="3724275"/>
          <p14:tracePt t="23747" x="3295650" y="3679825"/>
          <p14:tracePt t="23764" x="3322638" y="3643313"/>
          <p14:tracePt t="23780" x="3348038" y="3598863"/>
          <p14:tracePt t="23797" x="3402013" y="3544888"/>
          <p14:tracePt t="23814" x="3419475" y="3527425"/>
          <p14:tracePt t="23830" x="3446463" y="3509963"/>
          <p14:tracePt t="23847" x="3473450" y="3490913"/>
          <p14:tracePt t="23864" x="3490913" y="3473450"/>
          <p14:tracePt t="23880" x="3509963" y="3465513"/>
          <p14:tracePt t="23897" x="3517900" y="3465513"/>
          <p14:tracePt t="23914" x="3517900" y="3455988"/>
          <p14:tracePt t="24022" x="3527425" y="3455988"/>
          <p14:tracePt t="24030" x="3527425" y="3482975"/>
          <p14:tracePt t="24038" x="3509963" y="3536950"/>
          <p14:tracePt t="24045" x="3490913" y="3581400"/>
          <p14:tracePt t="24053" x="3446463" y="3697288"/>
          <p14:tracePt t="24063" x="3394075" y="3813175"/>
          <p14:tracePt t="24081" x="3348038" y="3929063"/>
          <p14:tracePt t="24097" x="3295650" y="4027488"/>
          <p14:tracePt t="24114" x="3232150" y="4125913"/>
          <p14:tracePt t="24131" x="3205163" y="4179888"/>
          <p14:tracePt t="24147" x="3197225" y="4187825"/>
          <p14:tracePt t="24222" x="3197225" y="4197350"/>
          <p14:tracePt t="24381" x="3197225" y="4205288"/>
          <p14:tracePt t="24398" x="3187700" y="4197350"/>
          <p14:tracePt t="24406" x="3197225" y="4160838"/>
          <p14:tracePt t="24407" x="3205163" y="4125913"/>
          <p14:tracePt t="24415" x="3259138" y="4044950"/>
          <p14:tracePt t="24431" x="3295650" y="4010025"/>
          <p14:tracePt t="24449" x="3322638" y="3983038"/>
          <p14:tracePt t="24465" x="3340100" y="3956050"/>
          <p14:tracePt t="24482" x="3340100" y="3938588"/>
          <p14:tracePt t="24498" x="3357563" y="3919538"/>
          <p14:tracePt t="24515" x="3367088" y="3894138"/>
          <p14:tracePt t="24532" x="3375025" y="3857625"/>
          <p14:tracePt t="24548" x="3411538" y="3803650"/>
          <p14:tracePt t="24548" x="3411538" y="3786188"/>
          <p14:tracePt t="24566" x="3446463" y="3741738"/>
          <p14:tracePt t="24582" x="3465513" y="3705225"/>
          <p14:tracePt t="24599" x="3482975" y="3679825"/>
          <p14:tracePt t="24615" x="3500438" y="3652838"/>
          <p14:tracePt t="24632" x="3509963" y="3633788"/>
          <p14:tracePt t="24649" x="3517900" y="3625850"/>
          <p14:tracePt t="24665" x="3527425" y="3608388"/>
          <p14:tracePt t="24681" x="3544888" y="3571875"/>
          <p14:tracePt t="24699" x="3571875" y="3536950"/>
          <p14:tracePt t="24715" x="3581400" y="3509963"/>
          <p14:tracePt t="24733" x="3589338" y="3490913"/>
          <p14:tracePt t="24749" x="3608388" y="3465513"/>
          <p14:tracePt t="24766" x="3625850" y="3455988"/>
          <p14:tracePt t="24782" x="3633788" y="3438525"/>
          <p14:tracePt t="24798" x="3652838" y="3411538"/>
          <p14:tracePt t="24816" x="3660775" y="3394075"/>
          <p14:tracePt t="24832" x="3670300" y="3394075"/>
          <p14:tracePt t="24926" x="3670300" y="3402013"/>
          <p14:tracePt t="24933" x="3670300" y="3429000"/>
          <p14:tracePt t="24941" x="3670300" y="3455988"/>
          <p14:tracePt t="24949" x="3652838" y="3527425"/>
          <p14:tracePt t="24966" x="3633788" y="3581400"/>
          <p14:tracePt t="24983" x="3625850" y="3625850"/>
          <p14:tracePt t="24999" x="3616325" y="3652838"/>
          <p14:tracePt t="25016" x="3608388" y="3679825"/>
          <p14:tracePt t="25032" x="3589338" y="3714750"/>
          <p14:tracePt t="25049" x="3581400" y="3741738"/>
          <p14:tracePt t="25067" x="3571875" y="3759200"/>
          <p14:tracePt t="25083" x="3562350" y="3776663"/>
          <p14:tracePt t="25099" x="3554413" y="3803650"/>
          <p14:tracePt t="25117" x="3544888" y="3840163"/>
          <p14:tracePt t="25133" x="3527425" y="3875088"/>
          <p14:tracePt t="25150" x="3509963" y="3894138"/>
          <p14:tracePt t="25166" x="3500438" y="3911600"/>
          <p14:tracePt t="25183" x="3500438" y="3919538"/>
          <p14:tracePt t="25200" x="3490913" y="3946525"/>
          <p14:tracePt t="25246" x="3490913" y="3956050"/>
          <p14:tracePt t="25262" x="3490913" y="3973513"/>
          <p14:tracePt t="25270" x="3482975" y="3973513"/>
          <p14:tracePt t="25277" x="3482975" y="3983038"/>
          <p14:tracePt t="25283" x="3473450" y="4017963"/>
          <p14:tracePt t="25299" x="3473450" y="4037013"/>
          <p14:tracePt t="25317" x="3465513" y="4044950"/>
          <p14:tracePt t="25317" x="3465513" y="4054475"/>
          <p14:tracePt t="25334" x="3465513" y="4062413"/>
          <p14:tracePt t="25350" x="3465513" y="4081463"/>
          <p14:tracePt t="25367" x="3455988" y="4098925"/>
          <p14:tracePt t="25383" x="3455988" y="4116388"/>
          <p14:tracePt t="25400" x="3455988" y="4125913"/>
          <p14:tracePt t="25417" x="3455988" y="4143375"/>
          <p14:tracePt t="25434" x="3455988" y="4152900"/>
          <p14:tracePt t="25450" x="3455988" y="4160838"/>
          <p14:tracePt t="25621" x="3455988" y="4170363"/>
          <p14:tracePt t="25629" x="3455988" y="4179888"/>
          <p14:tracePt t="25646" x="3446463" y="4197350"/>
          <p14:tracePt t="25783" x="3446463" y="4205288"/>
          <p14:tracePt t="25831" x="3446463" y="4214813"/>
          <p14:tracePt t="25895" x="3446463" y="4224338"/>
          <p14:tracePt t="25943" x="3446463" y="4232275"/>
          <p14:tracePt t="25974" x="3446463" y="4241800"/>
          <p14:tracePt t="26006" x="3446463" y="4251325"/>
          <p14:tracePt t="26039" x="3465513" y="4259263"/>
          <p14:tracePt t="26054" x="3465513" y="4268788"/>
          <p14:tracePt t="26119" x="3465513" y="4276725"/>
          <p14:tracePt t="26127" x="3465513" y="4286250"/>
          <p14:tracePt t="26137" x="3465513" y="4295775"/>
          <p14:tracePt t="26170" x="3465513" y="4303713"/>
          <p14:tracePt t="26191" x="3465513" y="4313238"/>
          <p14:tracePt t="26191" x="3473450" y="4313238"/>
          <p14:tracePt t="26215" x="3473450" y="4322763"/>
          <p14:tracePt t="26255" x="3473450" y="4330700"/>
          <p14:tracePt t="26311" x="3473450" y="4348163"/>
          <p14:tracePt t="26358" x="3473450" y="4357688"/>
          <p14:tracePt t="26367" x="3482975" y="4357688"/>
          <p14:tracePt t="26399" x="3482975" y="4367213"/>
          <p14:tracePt t="26487" x="3482975" y="4375150"/>
          <p14:tracePt t="26503" x="3490913" y="4384675"/>
          <p14:tracePt t="26543" x="3500438" y="4394200"/>
          <p14:tracePt t="26559" x="3500438" y="4402138"/>
          <p14:tracePt t="26575" x="3500438" y="4411663"/>
          <p14:tracePt t="26606" x="3517900" y="4429125"/>
          <p14:tracePt t="26631" x="3517900" y="4438650"/>
          <p14:tracePt t="26679" x="3517900" y="4456113"/>
          <p14:tracePt t="26703" x="3527425" y="4456113"/>
          <p14:tracePt t="26742" x="3527425" y="4465638"/>
          <p14:tracePt t="26799" x="3527425" y="4473575"/>
          <p14:tracePt t="26803" x="3527425" y="4483100"/>
          <p14:tracePt t="26822" x="3527425" y="4491038"/>
          <p14:tracePt t="26837" x="3536950" y="4491038"/>
          <p14:tracePt t="26838" x="3544888" y="4500563"/>
          <p14:tracePt t="26870" x="3544888" y="4510088"/>
          <p14:tracePt t="26910" x="3544888" y="4518025"/>
          <p14:tracePt t="26919" x="3544888" y="4527550"/>
          <p14:tracePt t="26943" x="3544888" y="4537075"/>
          <p14:tracePt t="26975" x="3544888" y="4562475"/>
          <p14:tracePt t="26998" x="3544888" y="4572000"/>
          <p14:tracePt t="27023" x="3544888" y="4581525"/>
          <p14:tracePt t="27039" x="3544888" y="4589463"/>
          <p14:tracePt t="27054" x="3544888" y="4598988"/>
          <p14:tracePt t="27070" x="3554413" y="4598988"/>
          <p14:tracePt t="27087" x="3554413" y="4608513"/>
          <p14:tracePt t="27103" x="3554413" y="4616450"/>
          <p14:tracePt t="27118" x="3554413" y="4625975"/>
          <p14:tracePt t="27135" x="3554413" y="4633913"/>
          <p14:tracePt t="27144" x="3554413" y="4643438"/>
          <p14:tracePt t="27183" x="3554413" y="4652963"/>
          <p14:tracePt t="27194" x="3554413" y="4660900"/>
          <p14:tracePt t="27195" x="3554413" y="4670425"/>
          <p14:tracePt t="27204" x="3554413" y="4679950"/>
          <p14:tracePt t="27221" x="3554413" y="4697413"/>
          <p14:tracePt t="27239" x="3554413" y="4705350"/>
          <p14:tracePt t="27255" x="3554413" y="4724400"/>
          <p14:tracePt t="27302" x="3554413" y="4732338"/>
          <p14:tracePt t="27310" x="3554413" y="4741863"/>
          <p14:tracePt t="27343" x="3554413" y="4751388"/>
          <p14:tracePt t="27350" x="3554413" y="4759325"/>
          <p14:tracePt t="27358" x="3554413" y="4768850"/>
          <p14:tracePt t="27383" x="3554413" y="4776788"/>
          <p14:tracePt t="27398" x="3554413" y="4795838"/>
          <p14:tracePt t="27406" x="3554413" y="4803775"/>
          <p14:tracePt t="27412" x="3554413" y="4813300"/>
          <p14:tracePt t="27422" x="3554413" y="4830763"/>
          <p14:tracePt t="27439" x="3554413" y="4848225"/>
          <p14:tracePt t="27455" x="3554413" y="4857750"/>
          <p14:tracePt t="27472" x="3554413" y="4875213"/>
          <p14:tracePt t="27489" x="3554413" y="4884738"/>
          <p14:tracePt t="27505" x="3554413" y="4902200"/>
          <p14:tracePt t="27522" x="3554413" y="4911725"/>
          <p14:tracePt t="27539" x="3554413" y="4938713"/>
          <p14:tracePt t="27555" x="3554413" y="4956175"/>
          <p14:tracePt t="27572" x="3554413" y="4965700"/>
          <p14:tracePt t="27614" x="3554413" y="4983163"/>
          <p14:tracePt t="27639" x="3554413" y="4991100"/>
          <p14:tracePt t="27655" x="3554413" y="5000625"/>
          <p14:tracePt t="27670" x="3554413" y="5010150"/>
          <p14:tracePt t="27678" x="3554413" y="5018088"/>
          <p14:tracePt t="27689" x="3554413" y="5027613"/>
          <p14:tracePt t="27706" x="3554413" y="5037138"/>
          <p14:tracePt t="27722" x="3554413" y="5045075"/>
          <p14:tracePt t="27739" x="3544888" y="5072063"/>
          <p14:tracePt t="27756" x="3544888" y="5081588"/>
          <p14:tracePt t="27772" x="3544888" y="5099050"/>
          <p14:tracePt t="27789" x="3536950" y="5126038"/>
          <p14:tracePt t="27806" x="3536950" y="5143500"/>
          <p14:tracePt t="27823" x="3536950" y="5180013"/>
          <p14:tracePt t="27839" x="3536950" y="5187950"/>
          <p14:tracePt t="27856" x="3536950" y="5197475"/>
          <p14:tracePt t="27873" x="3536950" y="5214938"/>
          <p14:tracePt t="27889" x="3536950" y="5232400"/>
          <p14:tracePt t="27907" x="3536950" y="5241925"/>
          <p14:tracePt t="27923" x="3536950" y="5259388"/>
          <p14:tracePt t="27940" x="3536950" y="5268913"/>
          <p14:tracePt t="27956" x="3536950" y="5286375"/>
          <p14:tracePt t="27973" x="3536950" y="5313363"/>
          <p14:tracePt t="27989" x="3536950" y="5340350"/>
          <p14:tracePt t="28006" x="3536950" y="5375275"/>
          <p14:tracePt t="28023" x="3536950" y="5402263"/>
          <p14:tracePt t="28040" x="3536950" y="5429250"/>
          <p14:tracePt t="28056" x="3536950" y="5438775"/>
          <p14:tracePt t="28073" x="3536950" y="5456238"/>
          <p14:tracePt t="28090" x="3536950" y="5465763"/>
          <p14:tracePt t="28106" x="3536950" y="5473700"/>
          <p14:tracePt t="28123" x="3536950" y="5483225"/>
          <p14:tracePt t="28140" x="3536950" y="5491163"/>
          <p14:tracePt t="28156" x="3527425" y="5518150"/>
          <p14:tracePt t="28173" x="3517900" y="5518150"/>
          <p14:tracePt t="28190" x="3517900" y="5527675"/>
          <p14:tracePt t="28438" x="3517900" y="5537200"/>
          <p14:tracePt t="28647" x="3536950" y="5537200"/>
          <p14:tracePt t="28654" x="3544888" y="5545138"/>
          <p14:tracePt t="28679" x="3554413" y="5545138"/>
          <p14:tracePt t="28727" x="3562350" y="5545138"/>
          <p14:tracePt t="28870" x="3562350" y="5554663"/>
          <p14:tracePt t="28950" x="3571875" y="5554663"/>
          <p14:tracePt t="28958" x="3571875" y="5562600"/>
          <p14:tracePt t="28983" x="3571875" y="5572125"/>
          <p14:tracePt t="28999" x="3571875" y="5581650"/>
          <p14:tracePt t="29008" x="3571875" y="5589588"/>
          <p14:tracePt t="29038" x="3581400" y="5599113"/>
          <p14:tracePt t="29063" x="3589338" y="5608638"/>
          <p14:tracePt t="29079" x="3598863" y="5616575"/>
          <p14:tracePt t="29098" x="3608388" y="5616575"/>
          <p14:tracePt t="29098" x="3633788" y="5616575"/>
          <p14:tracePt t="29109" x="3687763" y="5616575"/>
          <p14:tracePt t="29125" x="3751263" y="5616575"/>
          <p14:tracePt t="29141" x="3813175" y="5599113"/>
          <p14:tracePt t="29160" x="3867150" y="5562600"/>
          <p14:tracePt t="29175" x="3919538" y="5510213"/>
          <p14:tracePt t="29192" x="3965575" y="5473700"/>
          <p14:tracePt t="29209" x="4000500" y="5438775"/>
          <p14:tracePt t="29225" x="4017963" y="5419725"/>
          <p14:tracePt t="29242" x="4037013" y="5402263"/>
          <p14:tracePt t="29259" x="4037013" y="5375275"/>
          <p14:tracePt t="29275" x="4062413" y="5340350"/>
          <p14:tracePt t="29292" x="4062413" y="5313363"/>
          <p14:tracePt t="29309" x="4071938" y="5295900"/>
          <p14:tracePt t="29326" x="4071938" y="5268913"/>
          <p14:tracePt t="29342" x="4081463" y="5259388"/>
          <p14:tracePt t="29390" x="4081463" y="5251450"/>
          <p14:tracePt t="29398" x="4081463" y="5232400"/>
          <p14:tracePt t="29408" x="4081463" y="5214938"/>
          <p14:tracePt t="29415" x="4081463" y="5205413"/>
          <p14:tracePt t="29426" x="4081463" y="5153025"/>
          <p14:tracePt t="29443" x="4081463" y="5099050"/>
          <p14:tracePt t="29459" x="4081463" y="5018088"/>
          <p14:tracePt t="29475" x="4081463" y="4973638"/>
          <p14:tracePt t="29493" x="4081463" y="4938713"/>
          <p14:tracePt t="29509" x="4081463" y="4919663"/>
          <p14:tracePt t="29526" x="4081463" y="4867275"/>
          <p14:tracePt t="29543" x="4081463" y="4813300"/>
          <p14:tracePt t="29559" x="4081463" y="4768850"/>
          <p14:tracePt t="29576" x="4081463" y="4705350"/>
          <p14:tracePt t="29593" x="4081463" y="4643438"/>
          <p14:tracePt t="29610" x="4081463" y="4581525"/>
          <p14:tracePt t="29626" x="4081463" y="4537075"/>
          <p14:tracePt t="29643" x="4081463" y="4500563"/>
          <p14:tracePt t="29659" x="4081463" y="4465638"/>
          <p14:tracePt t="29676" x="4081463" y="4438650"/>
          <p14:tracePt t="29693" x="4081463" y="4411663"/>
          <p14:tracePt t="29710" x="4081463" y="4384675"/>
          <p14:tracePt t="29726" x="4081463" y="4367213"/>
          <p14:tracePt t="29744" x="4081463" y="4340225"/>
          <p14:tracePt t="29760" x="4081463" y="4330700"/>
          <p14:tracePt t="29777" x="4081463" y="4313238"/>
          <p14:tracePt t="29793" x="4081463" y="4295775"/>
          <p14:tracePt t="29810" x="4081463" y="4286250"/>
          <p14:tracePt t="29827" x="4071938" y="4276725"/>
          <p14:tracePt t="29926" x="4062413" y="4276725"/>
          <p14:tracePt t="29934" x="4054475" y="4276725"/>
          <p14:tracePt t="29942" x="4037013" y="4276725"/>
          <p14:tracePt t="29960" x="4017963" y="4276725"/>
          <p14:tracePt t="29961" x="3973513" y="4295775"/>
          <p14:tracePt t="29977" x="3938588" y="4330700"/>
          <p14:tracePt t="29993" x="3902075" y="4367213"/>
          <p14:tracePt t="30011" x="3875088" y="4384675"/>
          <p14:tracePt t="30027" x="3867150" y="4402138"/>
          <p14:tracePt t="30044" x="3848100" y="4429125"/>
          <p14:tracePt t="30061" x="3840163" y="4446588"/>
          <p14:tracePt t="30077" x="3830638" y="4473575"/>
          <p14:tracePt t="30094" x="3813175" y="4527550"/>
          <p14:tracePt t="30111" x="3813175" y="4554538"/>
          <p14:tracePt t="30127" x="3803650" y="4598988"/>
          <p14:tracePt t="30144" x="3803650" y="4625975"/>
          <p14:tracePt t="30160" x="3803650" y="4643438"/>
          <p14:tracePt t="30178" x="3786188" y="4679950"/>
          <p14:tracePt t="30194" x="3786188" y="4705350"/>
          <p14:tracePt t="30211" x="3786188" y="4741863"/>
          <p14:tracePt t="30227" x="3776663" y="4768850"/>
          <p14:tracePt t="30244" x="3776663" y="4803775"/>
          <p14:tracePt t="30261" x="3776663" y="4840288"/>
          <p14:tracePt t="30278" x="3776663" y="4857750"/>
          <p14:tracePt t="30278" x="3776663" y="4875213"/>
          <p14:tracePt t="30295" x="3776663" y="4894263"/>
          <p14:tracePt t="30311" x="3776663" y="4919663"/>
          <p14:tracePt t="30327" x="3776663" y="4946650"/>
          <p14:tracePt t="30345" x="3776663" y="4983163"/>
          <p14:tracePt t="30361" x="3776663" y="5010150"/>
          <p14:tracePt t="30377" x="3776663" y="5018088"/>
          <p14:tracePt t="30394" x="3776663" y="5045075"/>
          <p14:tracePt t="30412" x="3776663" y="5062538"/>
          <p14:tracePt t="30427" x="3776663" y="5072063"/>
          <p14:tracePt t="30445" x="3786188" y="5089525"/>
          <p14:tracePt t="30461" x="3786188" y="5099050"/>
          <p14:tracePt t="30478" x="3786188" y="5116513"/>
          <p14:tracePt t="30495" x="3795713" y="5133975"/>
          <p14:tracePt t="30511" x="3813175" y="5153025"/>
          <p14:tracePt t="30528" x="3830638" y="5160963"/>
          <p14:tracePt t="30545" x="3848100" y="5180013"/>
          <p14:tracePt t="30562" x="3857625" y="5197475"/>
          <p14:tracePt t="30578" x="3875088" y="5205413"/>
          <p14:tracePt t="30595" x="3894138" y="5214938"/>
          <p14:tracePt t="30612" x="3911600" y="5224463"/>
          <p14:tracePt t="30628" x="3938588" y="5241925"/>
          <p14:tracePt t="30645" x="3965575" y="5251450"/>
          <p14:tracePt t="30662" x="4010025" y="5268913"/>
          <p14:tracePt t="30679" x="4044950" y="5268913"/>
          <p14:tracePt t="30696" x="4071938" y="5276850"/>
          <p14:tracePt t="30712" x="4098925" y="5276850"/>
          <p14:tracePt t="30728" x="4125913" y="5295900"/>
          <p14:tracePt t="30745" x="4143375" y="5295900"/>
          <p14:tracePt t="30762" x="4170363" y="5303838"/>
          <p14:tracePt t="30778" x="4187825" y="5303838"/>
          <p14:tracePt t="30795" x="4214813" y="5303838"/>
          <p14:tracePt t="30812" x="4232275" y="5303838"/>
          <p14:tracePt t="30828" x="4251325" y="5303838"/>
          <p14:tracePt t="30846" x="4276725" y="5313363"/>
          <p14:tracePt t="30862" x="4313238" y="5313363"/>
          <p14:tracePt t="30879" x="4340225" y="5322888"/>
          <p14:tracePt t="30896" x="4367213" y="5322888"/>
          <p14:tracePt t="30912" x="4402138" y="5330825"/>
          <p14:tracePt t="30928" x="4429125" y="5330825"/>
          <p14:tracePt t="30946" x="4473575" y="5330825"/>
          <p14:tracePt t="30962" x="4500563" y="5330825"/>
          <p14:tracePt t="30978" x="4554538" y="5330825"/>
          <p14:tracePt t="30996" x="4598988" y="5330825"/>
          <p14:tracePt t="31012" x="4652963" y="5330825"/>
          <p14:tracePt t="31029" x="4705350" y="5330825"/>
          <p14:tracePt t="31046" x="4786313" y="5330825"/>
          <p14:tracePt t="31063" x="4840288" y="5330825"/>
          <p14:tracePt t="31079" x="4902200" y="5303838"/>
          <p14:tracePt t="31095" x="4956175" y="5286375"/>
          <p14:tracePt t="31113" x="5010150" y="5259388"/>
          <p14:tracePt t="31129" x="5037138" y="5241925"/>
          <p14:tracePt t="31145" x="5062538" y="5214938"/>
          <p14:tracePt t="31163" x="5108575" y="5180013"/>
          <p14:tracePt t="31179" x="5153025" y="5143500"/>
          <p14:tracePt t="31196" x="5187950" y="5099050"/>
          <p14:tracePt t="31213" x="5251450" y="5062538"/>
          <p14:tracePt t="31229" x="5313363" y="5010150"/>
          <p14:tracePt t="31246" x="5419725" y="4919663"/>
          <p14:tracePt t="31264" x="5473700" y="4875213"/>
          <p14:tracePt t="31280" x="5527675" y="4830763"/>
          <p14:tracePt t="31296" x="5554663" y="4795838"/>
          <p14:tracePt t="31313" x="5589588" y="4768850"/>
          <p14:tracePt t="31330" x="5616575" y="4741863"/>
          <p14:tracePt t="31347" x="5634038" y="4724400"/>
          <p14:tracePt t="31363" x="5634038" y="4705350"/>
          <p14:tracePt t="31379" x="5653088" y="4697413"/>
          <p14:tracePt t="31397" x="5653088" y="4687888"/>
          <p14:tracePt t="31413" x="5653088" y="4670425"/>
          <p14:tracePt t="31430" x="5670550" y="4652963"/>
          <p14:tracePt t="31447" x="5670550" y="4643438"/>
          <p14:tracePt t="31463" x="5680075" y="4616450"/>
          <p14:tracePt t="31480" x="5680075" y="4598988"/>
          <p14:tracePt t="31496" x="5680075" y="4581525"/>
          <p14:tracePt t="31514" x="5680075" y="4562475"/>
          <p14:tracePt t="31530" x="5680075" y="4545013"/>
          <p14:tracePt t="31547" x="5680075" y="4527550"/>
          <p14:tracePt t="31563" x="5680075" y="4518025"/>
          <p14:tracePt t="31580" x="5680075" y="4500563"/>
          <p14:tracePt t="31597" x="5680075" y="4491038"/>
          <p14:tracePt t="31613" x="5670550" y="4465638"/>
          <p14:tracePt t="31631" x="5653088" y="4456113"/>
          <p14:tracePt t="31647" x="5616575" y="4429125"/>
          <p14:tracePt t="31664" x="5599113" y="4411663"/>
          <p14:tracePt t="31680" x="5581650" y="4402138"/>
          <p14:tracePt t="31697" x="5554663" y="4394200"/>
          <p14:tracePt t="31714" x="5537200" y="4384675"/>
          <p14:tracePt t="31730" x="5527675" y="4375150"/>
          <p14:tracePt t="31747" x="5500688" y="4367213"/>
          <p14:tracePt t="31764" x="5465763" y="4357688"/>
          <p14:tracePt t="31781" x="5411788" y="4340225"/>
          <p14:tracePt t="31797" x="5375275" y="4340225"/>
          <p14:tracePt t="31814" x="5348288" y="4330700"/>
          <p14:tracePt t="31831" x="5322888" y="4322763"/>
          <p14:tracePt t="31847" x="5303838" y="4322763"/>
          <p14:tracePt t="31864" x="5276850" y="4303713"/>
          <p14:tracePt t="31881" x="5232400" y="4303713"/>
          <p14:tracePt t="31897" x="5180013" y="4295775"/>
          <p14:tracePt t="31914" x="5126038" y="4276725"/>
          <p14:tracePt t="31931" x="5099050" y="4259263"/>
          <p14:tracePt t="31947" x="5089525" y="4259263"/>
          <p14:tracePt t="31964" x="5081588" y="4259263"/>
          <p14:tracePt t="31981" x="5054600" y="4251325"/>
          <p14:tracePt t="31998" x="5018088" y="4241800"/>
          <p14:tracePt t="32014" x="4965700" y="4241800"/>
          <p14:tracePt t="32031" x="4911725" y="4224338"/>
          <p14:tracePt t="32048" x="4875213" y="4224338"/>
          <p14:tracePt t="32064" x="4840288" y="4214813"/>
          <p14:tracePt t="32082" x="4813300" y="4214813"/>
          <p14:tracePt t="32098" x="4786313" y="4214813"/>
          <p14:tracePt t="32114" x="4741863" y="4214813"/>
          <p14:tracePt t="32132" x="4697413" y="4214813"/>
          <p14:tracePt t="32148" x="4633913" y="4214813"/>
          <p14:tracePt t="32164" x="4598988" y="4214813"/>
          <p14:tracePt t="32181" x="4572000" y="4214813"/>
          <p14:tracePt t="32198" x="4527550" y="4214813"/>
          <p14:tracePt t="32215" x="4518025" y="4214813"/>
          <p14:tracePt t="32232" x="4491038" y="4224338"/>
          <p14:tracePt t="32248" x="4456113" y="4232275"/>
          <p14:tracePt t="32265" x="4429125" y="4251325"/>
          <p14:tracePt t="32282" x="4384675" y="4268788"/>
          <p14:tracePt t="32298" x="4348163" y="4295775"/>
          <p14:tracePt t="32315" x="4303713" y="4322763"/>
          <p14:tracePt t="32331" x="4286250" y="4330700"/>
          <p14:tracePt t="32349" x="4268788" y="4348163"/>
          <p14:tracePt t="32365" x="4259263" y="4348163"/>
          <p14:tracePt t="32381" x="4224338" y="4367213"/>
          <p14:tracePt t="32399" x="4205288" y="4375150"/>
          <p14:tracePt t="32416" x="4187825" y="4411663"/>
          <p14:tracePt t="32431" x="4170363" y="4429125"/>
          <p14:tracePt t="32449" x="4133850" y="4465638"/>
          <p14:tracePt t="32465" x="4116388" y="4491038"/>
          <p14:tracePt t="32482" x="4108450" y="4510088"/>
          <p14:tracePt t="32498" x="4089400" y="4527550"/>
          <p14:tracePt t="32516" x="4081463" y="4545013"/>
          <p14:tracePt t="32532" x="4081463" y="4562475"/>
          <p14:tracePt t="32548" x="4054475" y="4581525"/>
          <p14:tracePt t="32566" x="4044950" y="4616450"/>
          <p14:tracePt t="32582" x="4027488" y="4652963"/>
          <p14:tracePt t="32599" x="4017963" y="4670425"/>
          <p14:tracePt t="32616" x="4017963" y="4705350"/>
          <p14:tracePt t="32632" x="4000500" y="4724400"/>
          <p14:tracePt t="32648" x="4000500" y="4751388"/>
          <p14:tracePt t="32666" x="3990975" y="4768850"/>
          <p14:tracePt t="32682" x="3990975" y="4786313"/>
          <p14:tracePt t="32699" x="3983038" y="4813300"/>
          <p14:tracePt t="32716" x="3973513" y="4840288"/>
          <p14:tracePt t="32732" x="3973513" y="4867275"/>
          <p14:tracePt t="32749" x="3973513" y="4875213"/>
          <p14:tracePt t="32766" x="3973513" y="4938713"/>
          <p14:tracePt t="32783" x="3973513" y="4973638"/>
          <p14:tracePt t="32799" x="3973513" y="5018088"/>
          <p14:tracePt t="32816" x="4010025" y="5062538"/>
          <p14:tracePt t="32833" x="4027488" y="5081588"/>
          <p14:tracePt t="32849" x="4037013" y="5099050"/>
          <p14:tracePt t="32865" x="4062413" y="5108575"/>
          <p14:tracePt t="32883" x="4081463" y="5116513"/>
          <p14:tracePt t="32899" x="4098925" y="5116513"/>
          <p14:tracePt t="32916" x="4143375" y="5116513"/>
          <p14:tracePt t="32933" x="4179888" y="5116513"/>
          <p14:tracePt t="32950" x="4232275" y="5089525"/>
          <p14:tracePt t="32967" x="4276725" y="5081588"/>
          <p14:tracePt t="32983" x="4286250" y="5072063"/>
          <p14:tracePt t="33000" x="4313238" y="5062538"/>
          <p14:tracePt t="33016" x="4313238" y="5054600"/>
          <p14:tracePt t="33134" x="4322763" y="5054600"/>
          <p14:tracePt t="33142" x="4322763" y="5045075"/>
          <p14:tracePt t="33151" x="4322763" y="5027613"/>
          <p14:tracePt t="33159" x="4322763" y="5000625"/>
          <p14:tracePt t="33167" x="4322763" y="4965700"/>
          <p14:tracePt t="33183" x="4322763" y="4902200"/>
          <p14:tracePt t="33200" x="4322763" y="4848225"/>
          <p14:tracePt t="33217" x="4303713" y="4786313"/>
          <p14:tracePt t="33233" x="4268788" y="4732338"/>
          <p14:tracePt t="33250" x="4241800" y="4687888"/>
          <p14:tracePt t="33267" x="4214813" y="4660900"/>
          <p14:tracePt t="33283" x="4205288" y="4643438"/>
          <p14:tracePt t="33301" x="4179888" y="4616450"/>
          <p14:tracePt t="33317" x="4170363" y="4598988"/>
          <p14:tracePt t="33334" x="4143375" y="4589463"/>
          <p14:tracePt t="33350" x="4133850" y="4572000"/>
          <p14:tracePt t="33367" x="4116388" y="4562475"/>
          <p14:tracePt t="33384" x="4108450" y="4554538"/>
          <p14:tracePt t="33400" x="4098925" y="4545013"/>
          <p14:tracePt t="33418" x="4071938" y="4527550"/>
          <p14:tracePt t="33434" x="4062413" y="4518025"/>
          <p14:tracePt t="33451" x="4044950" y="4510088"/>
          <p14:tracePt t="33467" x="4037013" y="4500563"/>
          <p14:tracePt t="33485" x="4027488" y="4491038"/>
          <p14:tracePt t="33647" x="4027488" y="4483100"/>
          <p14:tracePt t="33657" x="4027488" y="4473575"/>
          <p14:tracePt t="33674" x="4027488" y="4465638"/>
          <p14:tracePt t="33702" x="4027488" y="4456113"/>
          <p14:tracePt t="33831" x="4027488" y="4446588"/>
          <p14:tracePt t="33836" x="4037013" y="4446588"/>
          <p14:tracePt t="34014" x="4037013" y="4456113"/>
          <p14:tracePt t="34031" x="4037013" y="4465638"/>
          <p14:tracePt t="34039" x="4027488" y="4465638"/>
          <p14:tracePt t="34052" x="4027488" y="4473575"/>
          <p14:tracePt t="34054" x="4010025" y="4483100"/>
          <p14:tracePt t="34068" x="4000500" y="4491038"/>
          <p14:tracePt t="34085" x="3990975" y="4500563"/>
          <p14:tracePt t="34120" x="3983038" y="4510088"/>
          <p14:tracePt t="34135" x="3973513" y="4518025"/>
          <p14:tracePt t="34159" x="3965575" y="4527550"/>
          <p14:tracePt t="34167" x="3956050" y="4545013"/>
          <p14:tracePt t="34174" x="3946525" y="4545013"/>
          <p14:tracePt t="34185" x="3946525" y="4554538"/>
          <p14:tracePt t="34202" x="3938588" y="4572000"/>
          <p14:tracePt t="34218" x="3929063" y="4581525"/>
          <p14:tracePt t="34235" x="3919538" y="4589463"/>
          <p14:tracePt t="34252" x="3911600" y="4608513"/>
          <p14:tracePt t="34269" x="3902075" y="4625975"/>
          <p14:tracePt t="34285" x="3894138" y="4652963"/>
          <p14:tracePt t="34303" x="3875088" y="4660900"/>
          <p14:tracePt t="34319" x="3857625" y="4705350"/>
          <p14:tracePt t="34336" x="3840163" y="4732338"/>
          <p14:tracePt t="34352" x="3830638" y="4751388"/>
          <p14:tracePt t="34369" x="3813175" y="4776788"/>
          <p14:tracePt t="34386" x="3813175" y="4786313"/>
          <p14:tracePt t="34403" x="3813175" y="4803775"/>
          <p14:tracePt t="34607" x="3803650" y="4813300"/>
          <p14:tracePt t="34654" x="3813175" y="4813300"/>
          <p14:tracePt t="34662" x="3857625" y="4813300"/>
          <p14:tracePt t="34671" x="3884613" y="4813300"/>
          <p14:tracePt t="34679" x="3965575" y="4813300"/>
          <p14:tracePt t="34687" x="4027488" y="4813300"/>
          <p14:tracePt t="34703" x="4071938" y="4813300"/>
          <p14:tracePt t="34719" x="4081463" y="4813300"/>
          <p14:tracePt t="34736" x="4098925" y="4813300"/>
          <p14:tracePt t="34753" x="4116388" y="4803775"/>
          <p14:tracePt t="34770" x="4133850" y="4786313"/>
          <p14:tracePt t="34786" x="4143375" y="4776788"/>
          <p14:tracePt t="34804" x="4160838" y="4759325"/>
          <p14:tracePt t="34820" x="4170363" y="4751388"/>
          <p14:tracePt t="34837" x="4187825" y="4732338"/>
          <p14:tracePt t="34853" x="4187825" y="4724400"/>
          <p14:tracePt t="34870" x="4205288" y="4714875"/>
          <p14:tracePt t="34887" x="4205288" y="4705350"/>
          <p14:tracePt t="34903" x="4214813" y="4697413"/>
          <p14:tracePt t="34942" x="4224338" y="4687888"/>
          <p14:tracePt t="35087" x="4224338" y="4697413"/>
          <p14:tracePt t="35094" x="4205288" y="4705350"/>
          <p14:tracePt t="35103" x="4197350" y="4724400"/>
          <p14:tracePt t="35104" x="4179888" y="4741863"/>
          <p14:tracePt t="35120" x="4170363" y="4759325"/>
          <p14:tracePt t="35137" x="4152900" y="4776788"/>
          <p14:tracePt t="35154" x="4133850" y="4803775"/>
          <p14:tracePt t="35171" x="4125913" y="4822825"/>
          <p14:tracePt t="35187" x="4108450" y="4848225"/>
          <p14:tracePt t="35204" x="4098925" y="4867275"/>
          <p14:tracePt t="35221" x="4071938" y="4902200"/>
          <p14:tracePt t="35237" x="4037013" y="4946650"/>
          <p14:tracePt t="35254" x="4017963" y="4983163"/>
          <p14:tracePt t="35271" x="4010025" y="5000625"/>
          <p14:tracePt t="35288" x="4000500" y="5010150"/>
          <p14:tracePt t="35304" x="4000500" y="5027613"/>
          <p14:tracePt t="35321" x="3983038" y="5037138"/>
          <p14:tracePt t="35358" x="3983038" y="5045075"/>
          <p14:tracePt t="35455" x="3973513" y="5045075"/>
          <p14:tracePt t="35463" x="3965575" y="5045075"/>
          <p14:tracePt t="35503" x="3990975" y="5054600"/>
          <p14:tracePt t="35503" x="4037013" y="5062538"/>
          <p14:tracePt t="35521" x="4098925" y="5062538"/>
          <p14:tracePt t="35522" x="4179888" y="5072063"/>
          <p14:tracePt t="35538" x="4224338" y="5072063"/>
          <p14:tracePt t="35553" x="4232275" y="5072063"/>
          <p14:tracePt t="35571" x="4241800" y="5072063"/>
          <p14:tracePt t="35623" x="4251325" y="5072063"/>
          <p14:tracePt t="35710" x="4259263" y="5062538"/>
          <p14:tracePt t="35838" x="4259263" y="5081588"/>
          <p14:tracePt t="35846" x="4232275" y="5116513"/>
          <p14:tracePt t="35846" x="4205288" y="5153025"/>
          <p14:tracePt t="35855" x="4160838" y="5187950"/>
          <p14:tracePt t="35871" x="4125913" y="5232400"/>
          <p14:tracePt t="35888" x="4108450" y="5259388"/>
          <p14:tracePt t="35905" x="4098925" y="5268913"/>
          <p14:tracePt t="35998" x="4081463" y="5268913"/>
          <p14:tracePt t="36006" x="4071938" y="5268913"/>
          <p14:tracePt t="36021" x="4062413" y="5268913"/>
          <p14:tracePt t="36046" x="4062413" y="5241925"/>
          <p14:tracePt t="36053" x="4081463" y="5224463"/>
          <p14:tracePt t="36071" x="4143375" y="5187950"/>
          <p14:tracePt t="36071" x="4205288" y="5160963"/>
          <p14:tracePt t="36089" x="4295775" y="5126038"/>
          <p14:tracePt t="36105" x="4384675" y="5108575"/>
          <p14:tracePt t="36121" x="4446588" y="5089525"/>
          <p14:tracePt t="36139" x="4500563" y="5072063"/>
          <p14:tracePt t="36155" x="4554538" y="5054600"/>
          <p14:tracePt t="36171" x="4589463" y="5045075"/>
          <p14:tracePt t="36188" x="4598988" y="5045075"/>
          <p14:tracePt t="36261" x="4616450" y="5045075"/>
          <p14:tracePt t="36310" x="4625975" y="5037138"/>
          <p14:tracePt t="36373" x="4633913" y="5027613"/>
          <p14:tracePt t="36381" x="4643438" y="5018088"/>
          <p14:tracePt t="36393" x="4652963" y="5018088"/>
          <p14:tracePt t="36398" x="4679950" y="5018088"/>
          <p14:tracePt t="36406" x="4687888" y="5018088"/>
          <p14:tracePt t="36423" x="4705350" y="5010150"/>
          <p14:tracePt t="36439" x="4724400" y="5000625"/>
          <p14:tracePt t="36456" x="4732338" y="4991100"/>
          <p14:tracePt t="36472" x="4751388" y="4983163"/>
          <p14:tracePt t="36509" x="4759325" y="4983163"/>
          <p14:tracePt t="36517" x="4768850" y="4973638"/>
          <p14:tracePt t="36542" x="4786313" y="4973638"/>
          <p14:tracePt t="36573" x="4786313" y="4965700"/>
          <p14:tracePt t="36598" x="4795838" y="4956175"/>
          <p14:tracePt t="36613" x="4803775" y="4946650"/>
          <p14:tracePt t="36749" x="4813300" y="4946650"/>
          <p14:tracePt t="36774" x="4822825" y="4946650"/>
          <p14:tracePt t="36782" x="4822825" y="4965700"/>
          <p14:tracePt t="36790" x="4822825" y="4991100"/>
          <p14:tracePt t="36790" x="4848225" y="5037138"/>
          <p14:tracePt t="36806" x="4884738" y="5072063"/>
          <p14:tracePt t="36822" x="4894263" y="5081588"/>
          <p14:tracePt t="36840" x="4902200" y="5108575"/>
          <p14:tracePt t="36857" x="4911725" y="5116513"/>
          <p14:tracePt t="36902" x="4919663" y="5126038"/>
          <p14:tracePt t="36917" x="4919663" y="5133975"/>
          <p14:tracePt t="36925" x="4929188" y="5143500"/>
          <p14:tracePt t="36928" x="4938713" y="5153025"/>
          <p14:tracePt t="36940" x="4965700" y="5170488"/>
          <p14:tracePt t="36957" x="5010150" y="5214938"/>
          <p14:tracePt t="36973" x="5027613" y="5232400"/>
          <p14:tracePt t="36990" x="5037138" y="5241925"/>
          <p14:tracePt t="37007" x="5045075" y="5241925"/>
          <p14:tracePt t="37046" x="5054600" y="5251450"/>
          <p14:tracePt t="37165" x="5062538" y="5251450"/>
          <p14:tracePt t="37173" x="5062538" y="5232400"/>
          <p14:tracePt t="37181" x="5081588" y="5205413"/>
          <p14:tracePt t="37190" x="5081588" y="5180013"/>
          <p14:tracePt t="37197" x="5081588" y="5108575"/>
          <p14:tracePt t="37207" x="5081588" y="5018088"/>
          <p14:tracePt t="37224" x="5081588" y="4946650"/>
          <p14:tracePt t="37241" x="5081588" y="4875213"/>
          <p14:tracePt t="37257" x="5081588" y="4813300"/>
          <p14:tracePt t="37274" x="5081588" y="4751388"/>
          <p14:tracePt t="37290" x="5081588" y="4714875"/>
          <p14:tracePt t="37307" x="5081588" y="4679950"/>
          <p14:tracePt t="37324" x="5081588" y="4660900"/>
          <p14:tracePt t="37340" x="5081588" y="4652963"/>
          <p14:tracePt t="37358" x="5081588" y="4643438"/>
          <p14:tracePt t="37374" x="5081588" y="4625975"/>
          <p14:tracePt t="37391" x="5072063" y="4616450"/>
          <p14:tracePt t="37408" x="5072063" y="4598988"/>
          <p14:tracePt t="37445" x="5072063" y="4589463"/>
          <p14:tracePt t="37470" x="5062538" y="4589463"/>
          <p14:tracePt t="37484" x="5062538" y="4581525"/>
          <p14:tracePt t="37526" x="5062538" y="4572000"/>
          <p14:tracePt t="37661" x="5054600" y="4572000"/>
          <p14:tracePt t="37774" x="5054600" y="4598988"/>
          <p14:tracePt t="37775" x="5062538" y="4616450"/>
          <p14:tracePt t="37782" x="5062538" y="4633913"/>
          <p14:tracePt t="37791" x="5072063" y="4670425"/>
          <p14:tracePt t="37809" x="5089525" y="4697413"/>
          <p14:tracePt t="37825" x="5089525" y="4705350"/>
          <p14:tracePt t="37841" x="5099050" y="4732338"/>
          <p14:tracePt t="37858" x="5108575" y="4741863"/>
          <p14:tracePt t="37876" x="5108575" y="4759325"/>
          <p14:tracePt t="37892" x="5116513" y="4795838"/>
          <p14:tracePt t="37909" x="5133975" y="4830763"/>
          <p14:tracePt t="37927" x="5153025" y="4857750"/>
          <p14:tracePt t="37942" x="5160963" y="4884738"/>
          <p14:tracePt t="37958" x="5170488" y="4902200"/>
          <p14:tracePt t="37975" x="5187950" y="4938713"/>
          <p14:tracePt t="37993" x="5205413" y="4965700"/>
          <p14:tracePt t="38009" x="5224463" y="5000625"/>
          <p14:tracePt t="38025" x="5251450" y="5054600"/>
          <p14:tracePt t="38043" x="5259388" y="5072063"/>
          <p14:tracePt t="38059" x="5268913" y="5081588"/>
          <p14:tracePt t="38075" x="5268913" y="5089525"/>
          <p14:tracePt t="38158" x="5276850" y="5099050"/>
          <p14:tracePt t="38190" x="5295900" y="5099050"/>
          <p14:tracePt t="38198" x="5303838" y="5099050"/>
          <p14:tracePt t="38205" x="5303838" y="5072063"/>
          <p14:tracePt t="38210" x="5303838" y="5000625"/>
          <p14:tracePt t="38225" x="5303838" y="4929188"/>
          <p14:tracePt t="38243" x="5295900" y="4848225"/>
          <p14:tracePt t="38259" x="5286375" y="4803775"/>
          <p14:tracePt t="38275" x="5286375" y="4768850"/>
          <p14:tracePt t="38293" x="5286375" y="4732338"/>
          <p14:tracePt t="38310" x="5286375" y="4714875"/>
          <p14:tracePt t="38326" x="5286375" y="4697413"/>
          <p14:tracePt t="38342" x="5286375" y="4687888"/>
          <p14:tracePt t="38360" x="5276850" y="4670425"/>
          <p14:tracePt t="38376" x="5268913" y="4660900"/>
          <p14:tracePt t="38392" x="5268913" y="4643438"/>
          <p14:tracePt t="38429" x="5268913" y="4625975"/>
          <p14:tracePt t="38437" x="5268913" y="4616450"/>
          <p14:tracePt t="38445" x="5259388" y="4608513"/>
          <p14:tracePt t="38460" x="5259388" y="4581525"/>
          <p14:tracePt t="38477" x="5251450" y="4562475"/>
          <p14:tracePt t="38493" x="5241925" y="4545013"/>
          <p14:tracePt t="38533" x="5241925" y="4537075"/>
          <p14:tracePt t="38709" x="5241925" y="4554538"/>
          <p14:tracePt t="38709" x="5241925" y="4581525"/>
          <p14:tracePt t="38725" x="5241925" y="4598988"/>
          <p14:tracePt t="38733" x="5241925" y="4625975"/>
          <p14:tracePt t="38733" x="5241925" y="4652963"/>
          <p14:tracePt t="38750" x="5241925" y="4670425"/>
          <p14:tracePt t="38750" x="5241925" y="4687888"/>
          <p14:tracePt t="38760" x="5241925" y="4714875"/>
          <p14:tracePt t="38777" x="5251450" y="4741863"/>
          <p14:tracePt t="38793" x="5259388" y="4759325"/>
          <p14:tracePt t="38811" x="5259388" y="4786313"/>
          <p14:tracePt t="38827" x="5268913" y="4795838"/>
          <p14:tracePt t="38843" x="5268913" y="4813300"/>
          <p14:tracePt t="38860" x="5276850" y="4840288"/>
          <p14:tracePt t="38878" x="5286375" y="4857750"/>
          <p14:tracePt t="38894" x="5286375" y="4875213"/>
          <p14:tracePt t="38911" x="5295900" y="4894263"/>
          <p14:tracePt t="38928" x="5303838" y="4919663"/>
          <p14:tracePt t="38944" x="5313363" y="4946650"/>
          <p14:tracePt t="38961" x="5322888" y="4965700"/>
          <p14:tracePt t="38977" x="5330825" y="5000625"/>
          <p14:tracePt t="38995" x="5340350" y="5018088"/>
          <p14:tracePt t="39011" x="5357813" y="5045075"/>
          <p14:tracePt t="39027" x="5367338" y="5072063"/>
          <p14:tracePt t="39093" x="5367338" y="5081588"/>
          <p14:tracePt t="39110" x="5375275" y="5099050"/>
          <p14:tracePt t="39118" x="5384800" y="5099050"/>
          <p14:tracePt t="39133" x="5384800" y="5108575"/>
          <p14:tracePt t="39133" x="5384800" y="5116513"/>
          <p14:tracePt t="39145" x="5394325" y="5126038"/>
          <p14:tracePt t="40005" x="5394325" y="5133975"/>
          <p14:tracePt t="40037" x="5384800" y="5126038"/>
          <p14:tracePt t="40053" x="5375275" y="5116513"/>
          <p14:tracePt t="40053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720725"/>
          </a:xfrm>
        </p:spPr>
        <p:txBody>
          <a:bodyPr/>
          <a:lstStyle/>
          <a:p>
            <a:r>
              <a:rPr lang="es-ES" altLang="es-ES" sz="3200" b="1" smtClean="0"/>
              <a:t>PLEXO LUMBAR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25604" name="Picture 4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60450"/>
            <a:ext cx="8713788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46"/>
    </mc:Choice>
    <mc:Fallback>
      <p:transition spd="slow" advTm="34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3" x="5367338" y="4894263"/>
          <p14:tracePt t="1120" x="5367338" y="4884738"/>
          <p14:tracePt t="1132" x="5384800" y="4857750"/>
          <p14:tracePt t="1136" x="5384800" y="4803775"/>
          <p14:tracePt t="1149" x="5384800" y="4768850"/>
          <p14:tracePt t="1166" x="5394325" y="4732338"/>
          <p14:tracePt t="1182" x="5411788" y="4679950"/>
          <p14:tracePt t="1200" x="5419725" y="4633913"/>
          <p14:tracePt t="1200" x="5419725" y="4625975"/>
          <p14:tracePt t="1217" x="5438775" y="4572000"/>
          <p14:tracePt t="1233" x="5456238" y="4518025"/>
          <p14:tracePt t="1249" x="5473700" y="4429125"/>
          <p14:tracePt t="1266" x="5510213" y="4303713"/>
          <p14:tracePt t="1283" x="5545138" y="4152900"/>
          <p14:tracePt t="1299" x="5599113" y="3990975"/>
          <p14:tracePt t="1317" x="5643563" y="3840163"/>
          <p14:tracePt t="1333" x="5680075" y="3687763"/>
          <p14:tracePt t="1349" x="5705475" y="3581400"/>
          <p14:tracePt t="1367" x="5724525" y="3500438"/>
          <p14:tracePt t="1383" x="5732463" y="3429000"/>
          <p14:tracePt t="1399" x="5732463" y="3330575"/>
          <p14:tracePt t="1417" x="5732463" y="3251200"/>
          <p14:tracePt t="1434" x="5732463" y="3152775"/>
          <p14:tracePt t="1450" x="5732463" y="3027363"/>
          <p14:tracePt t="1466" x="5732463" y="2901950"/>
          <p14:tracePt t="1483" x="5732463" y="2786063"/>
          <p14:tracePt t="1500" x="5732463" y="2697163"/>
          <p14:tracePt t="1517" x="5732463" y="2625725"/>
          <p14:tracePt t="1533" x="5724525" y="2554288"/>
          <p14:tracePt t="1550" x="5705475" y="2527300"/>
          <p14:tracePt t="1567" x="5697538" y="2490788"/>
          <p14:tracePt t="1584" x="5680075" y="2455863"/>
          <p14:tracePt t="1600" x="5680075" y="2438400"/>
          <p14:tracePt t="1617" x="5670550" y="2419350"/>
          <p14:tracePt t="1634" x="5653088" y="2384425"/>
          <p14:tracePt t="1650" x="5634038" y="2357438"/>
          <p14:tracePt t="1667" x="5616575" y="2339975"/>
          <p14:tracePt t="1684" x="5589588" y="2312988"/>
          <p14:tracePt t="1700" x="5562600" y="2268538"/>
          <p14:tracePt t="1717" x="5545138" y="2259013"/>
          <p14:tracePt t="1734" x="5537200" y="2232025"/>
          <p14:tracePt t="1750" x="5527675" y="2214563"/>
          <p14:tracePt t="1767" x="5510213" y="2197100"/>
          <p14:tracePt t="1808" x="5500688" y="2187575"/>
          <p14:tracePt t="2017" x="5491163" y="2187575"/>
          <p14:tracePt t="2112" x="5483225" y="2187575"/>
          <p14:tracePt t="2129" x="5473700" y="2187575"/>
          <p14:tracePt t="2136" x="5465763" y="2187575"/>
          <p14:tracePt t="2137" x="5456238" y="2187575"/>
          <p14:tracePt t="2151" x="5446713" y="2197100"/>
          <p14:tracePt t="2151" x="5429250" y="2197100"/>
          <p14:tracePt t="2168" x="5419725" y="2205038"/>
          <p14:tracePt t="2185" x="5411788" y="2214563"/>
          <p14:tracePt t="2232" x="5402263" y="2224088"/>
          <p14:tracePt t="2264" x="5394325" y="2224088"/>
          <p14:tracePt t="3040" x="5384800" y="2232025"/>
          <p14:tracePt t="3056" x="5384800" y="2241550"/>
          <p14:tracePt t="3073" x="5375275" y="2251075"/>
          <p14:tracePt t="3105" x="5367338" y="2259013"/>
          <p14:tracePt t="3136" x="5357813" y="2268538"/>
          <p14:tracePt t="3312" x="5357813" y="2276475"/>
          <p14:tracePt t="3337" x="5348288" y="2286000"/>
          <p14:tracePt t="3368" x="5348288" y="2295525"/>
          <p14:tracePt t="3385" x="5348288" y="2303463"/>
          <p14:tracePt t="3416" x="5348288" y="2312988"/>
          <p14:tracePt t="4241" x="5313363" y="2312988"/>
          <p14:tracePt t="4249" x="5241925" y="2312988"/>
          <p14:tracePt t="4263" x="5187950" y="2295525"/>
          <p14:tracePt t="4263" x="5089525" y="2224088"/>
          <p14:tracePt t="4272" x="4973638" y="2133600"/>
          <p14:tracePt t="4289" x="4867275" y="2044700"/>
          <p14:tracePt t="4306" x="4822825" y="2000250"/>
          <p14:tracePt t="4322" x="4822825" y="1965325"/>
          <p14:tracePt t="4339" x="4822825" y="1938338"/>
          <p14:tracePt t="4356" x="4822825" y="1893888"/>
          <p14:tracePt t="4372" x="4822825" y="1857375"/>
          <p14:tracePt t="4389" x="4830763" y="1822450"/>
          <p14:tracePt t="4405" x="4840288" y="1795463"/>
          <p14:tracePt t="4423" x="4840288" y="1768475"/>
          <p14:tracePt t="4439" x="4840288" y="1758950"/>
          <p14:tracePt t="4439" x="4848225" y="1751013"/>
          <p14:tracePt t="4457" x="4857750" y="1724025"/>
          <p14:tracePt t="4473" x="4857750" y="1704975"/>
          <p14:tracePt t="4489" x="4867275" y="1679575"/>
          <p14:tracePt t="4506" x="4875213" y="1660525"/>
          <p14:tracePt t="4522" x="4894263" y="1633538"/>
          <p14:tracePt t="4540" x="4902200" y="1616075"/>
          <p14:tracePt t="4556" x="4919663" y="1598613"/>
          <p14:tracePt t="4573" x="4929188" y="1589088"/>
          <p14:tracePt t="4590" x="4946650" y="1571625"/>
          <p14:tracePt t="4606" x="4956175" y="1562100"/>
          <p14:tracePt t="4623" x="4965700" y="1554163"/>
          <p14:tracePt t="4640" x="4991100" y="1544638"/>
          <p14:tracePt t="4656" x="5010150" y="1536700"/>
          <p14:tracePt t="4673" x="5018088" y="1527175"/>
          <p14:tracePt t="4690" x="5027613" y="1527175"/>
          <p14:tracePt t="4706" x="5037138" y="1527175"/>
          <p14:tracePt t="4723" x="5054600" y="1517650"/>
          <p14:tracePt t="4740" x="5062538" y="1500188"/>
          <p14:tracePt t="4756" x="5081588" y="1500188"/>
          <p14:tracePt t="4774" x="5089525" y="1500188"/>
          <p14:tracePt t="4790" x="5108575" y="1490663"/>
          <p14:tracePt t="4832" x="5116513" y="1490663"/>
          <p14:tracePt t="4864" x="5133975" y="1473200"/>
          <p14:tracePt t="4888" x="5143500" y="1473200"/>
          <p14:tracePt t="5233" x="5133975" y="1473200"/>
          <p14:tracePt t="5248" x="5126038" y="1473200"/>
          <p14:tracePt t="5256" x="5116513" y="1473200"/>
          <p14:tracePt t="5272" x="5099050" y="1473200"/>
          <p14:tracePt t="5279" x="5089525" y="1482725"/>
          <p14:tracePt t="5290" x="5081588" y="1482725"/>
          <p14:tracePt t="5291" x="5054600" y="1500188"/>
          <p14:tracePt t="5308" x="5045075" y="1500188"/>
          <p14:tracePt t="5324" x="5037138" y="1500188"/>
          <p14:tracePt t="5341" x="5027613" y="1500188"/>
          <p14:tracePt t="5357" x="5018088" y="1509713"/>
          <p14:tracePt t="5375" x="5010150" y="1509713"/>
          <p14:tracePt t="5391" x="5010150" y="1517650"/>
          <p14:tracePt t="5408" x="4983163" y="1527175"/>
          <p14:tracePt t="5425" x="4973638" y="1536700"/>
          <p14:tracePt t="5441" x="4946650" y="1536700"/>
          <p14:tracePt t="5458" x="4938713" y="1544638"/>
          <p14:tracePt t="5475" x="4919663" y="1544638"/>
          <p14:tracePt t="5491" x="4911725" y="1562100"/>
          <p14:tracePt t="5508" x="4902200" y="1562100"/>
          <p14:tracePt t="5526" x="4894263" y="1562100"/>
          <p14:tracePt t="5542" x="4875213" y="1571625"/>
          <p14:tracePt t="5558" x="4857750" y="1581150"/>
          <p14:tracePt t="5574" x="4848225" y="1589088"/>
          <p14:tracePt t="5592" x="4830763" y="1598613"/>
          <p14:tracePt t="5633" x="4813300" y="1616075"/>
          <p14:tracePt t="5649" x="4803775" y="1616075"/>
          <p14:tracePt t="5680" x="4795838" y="1625600"/>
          <p14:tracePt t="5696" x="4786313" y="1625600"/>
          <p14:tracePt t="5705" x="4776788" y="1643063"/>
          <p14:tracePt t="5721" x="4768850" y="1643063"/>
          <p14:tracePt t="5729" x="4759325" y="1652588"/>
          <p14:tracePt t="5732" x="4751388" y="1652588"/>
          <p14:tracePt t="5741" x="4732338" y="1670050"/>
          <p14:tracePt t="5758" x="4724400" y="1679575"/>
          <p14:tracePt t="5775" x="4687888" y="1687513"/>
          <p14:tracePt t="5775" x="4679950" y="1704975"/>
          <p14:tracePt t="5793" x="4652963" y="1731963"/>
          <p14:tracePt t="5809" x="4643438" y="1741488"/>
          <p14:tracePt t="5826" x="4625975" y="1751013"/>
          <p14:tracePt t="5842" x="4616450" y="1758950"/>
          <p14:tracePt t="5859" x="4608513" y="1768475"/>
          <p14:tracePt t="5875" x="4598988" y="1768475"/>
          <p14:tracePt t="5892" x="4581525" y="1785938"/>
          <p14:tracePt t="5909" x="4572000" y="1795463"/>
          <p14:tracePt t="5925" x="4554538" y="1812925"/>
          <p14:tracePt t="5942" x="4545013" y="1822450"/>
          <p14:tracePt t="5958" x="4537075" y="1839913"/>
          <p14:tracePt t="5976" x="4510088" y="1866900"/>
          <p14:tracePt t="5992" x="4510088" y="1874838"/>
          <p14:tracePt t="6009" x="4500563" y="1893888"/>
          <p14:tracePt t="6026" x="4491038" y="1901825"/>
          <p14:tracePt t="6042" x="4483100" y="1919288"/>
          <p14:tracePt t="6060" x="4483100" y="1928813"/>
          <p14:tracePt t="6076" x="4483100" y="1955800"/>
          <p14:tracePt t="6093" x="4465638" y="1982788"/>
          <p14:tracePt t="6109" x="4465638" y="1990725"/>
          <p14:tracePt t="6125" x="4456113" y="2017713"/>
          <p14:tracePt t="6143" x="4456113" y="2036763"/>
          <p14:tracePt t="6159" x="4446588" y="2044700"/>
          <p14:tracePt t="6159" x="4446588" y="2062163"/>
          <p14:tracePt t="6177" x="4438650" y="2089150"/>
          <p14:tracePt t="6193" x="4438650" y="2108200"/>
          <p14:tracePt t="6209" x="4438650" y="2116138"/>
          <p14:tracePt t="6226" x="4429125" y="2143125"/>
          <p14:tracePt t="6244" x="4429125" y="2170113"/>
          <p14:tracePt t="6260" x="4429125" y="2187575"/>
          <p14:tracePt t="6278" x="4419600" y="2214563"/>
          <p14:tracePt t="6294" x="4419600" y="2232025"/>
          <p14:tracePt t="6310" x="4411663" y="2251075"/>
          <p14:tracePt t="6327" x="4402138" y="2259013"/>
          <p14:tracePt t="6344" x="4402138" y="2276475"/>
          <p14:tracePt t="6360" x="4402138" y="2303463"/>
          <p14:tracePt t="6377" x="4394200" y="2322513"/>
          <p14:tracePt t="6394" x="4384675" y="2339975"/>
          <p14:tracePt t="6411" x="4384675" y="2357438"/>
          <p14:tracePt t="6427" x="4384675" y="2366963"/>
          <p14:tracePt t="6444" x="4375150" y="2384425"/>
          <p14:tracePt t="6461" x="4375150" y="2411413"/>
          <p14:tracePt t="6478" x="4367213" y="2428875"/>
          <p14:tracePt t="6494" x="4367213" y="2438400"/>
          <p14:tracePt t="6511" x="4367213" y="2455863"/>
          <p14:tracePt t="6528" x="4367213" y="2465388"/>
          <p14:tracePt t="6544" x="4367213" y="2482850"/>
          <p14:tracePt t="6561" x="4367213" y="2490788"/>
          <p14:tracePt t="6578" x="4357688" y="2517775"/>
          <p14:tracePt t="6842" x="4348163" y="2517775"/>
          <p14:tracePt t="6881" x="4340225" y="2517775"/>
          <p14:tracePt t="6913" x="4330700" y="2517775"/>
          <p14:tracePt t="6938" x="4322763" y="2517775"/>
          <p14:tracePt t="6993" x="4322763" y="2509838"/>
          <p14:tracePt t="7002" x="4322763" y="2490788"/>
          <p14:tracePt t="7012" x="4322763" y="2482850"/>
          <p14:tracePt t="7013" x="4322763" y="2455863"/>
          <p14:tracePt t="7028" x="4330700" y="2428875"/>
          <p14:tracePt t="7046" x="4357688" y="2384425"/>
          <p14:tracePt t="7062" x="4367213" y="2330450"/>
          <p14:tracePt t="7078" x="4394200" y="2286000"/>
          <p14:tracePt t="7096" x="4429125" y="2214563"/>
          <p14:tracePt t="7112" x="4438650" y="2179638"/>
          <p14:tracePt t="7129" x="4483100" y="2098675"/>
          <p14:tracePt t="7145" x="4510088" y="2054225"/>
          <p14:tracePt t="7163" x="4537075" y="2009775"/>
          <p14:tracePt t="7179" x="4562475" y="1955800"/>
          <p14:tracePt t="7195" x="4598988" y="1893888"/>
          <p14:tracePt t="7213" x="4643438" y="1847850"/>
          <p14:tracePt t="7229" x="4687888" y="1803400"/>
          <p14:tracePt t="7246" x="4732338" y="1758950"/>
          <p14:tracePt t="7262" x="4759325" y="1731963"/>
          <p14:tracePt t="7280" x="4795838" y="1697038"/>
          <p14:tracePt t="7296" x="4813300" y="1670050"/>
          <p14:tracePt t="7296" x="4830763" y="1625600"/>
          <p14:tracePt t="7313" x="4875213" y="1589088"/>
          <p14:tracePt t="7331" x="4919663" y="1544638"/>
          <p14:tracePt t="7347" x="4946650" y="1517650"/>
          <p14:tracePt t="7362" x="4973638" y="1500188"/>
          <p14:tracePt t="7379" x="4991100" y="1482725"/>
          <p14:tracePt t="7396" x="5018088" y="1465263"/>
          <p14:tracePt t="7413" x="5027613" y="1455738"/>
          <p14:tracePt t="7430" x="5045075" y="1455738"/>
          <p14:tracePt t="7446" x="5054600" y="1438275"/>
          <p14:tracePt t="7463" x="5072063" y="1428750"/>
          <p14:tracePt t="7480" x="5099050" y="1419225"/>
          <p14:tracePt t="7496" x="5126038" y="1401763"/>
          <p14:tracePt t="7496" x="5126038" y="1393825"/>
          <p14:tracePt t="7514" x="5143500" y="1384300"/>
          <p14:tracePt t="7530" x="5160963" y="1374775"/>
          <p14:tracePt t="7547" x="5170488" y="1374775"/>
          <p14:tracePt t="7770" x="5160963" y="1374775"/>
          <p14:tracePt t="7777" x="5143500" y="1374775"/>
          <p14:tracePt t="7777" x="5126038" y="1374775"/>
          <p14:tracePt t="7796" x="5108575" y="1374775"/>
          <p14:tracePt t="7797" x="5089525" y="1384300"/>
          <p14:tracePt t="7814" x="5072063" y="1384300"/>
          <p14:tracePt t="7830" x="5045075" y="1384300"/>
          <p14:tracePt t="7847" x="5037138" y="1384300"/>
          <p14:tracePt t="7864" x="5018088" y="1384300"/>
          <p14:tracePt t="7881" x="4965700" y="1401763"/>
          <p14:tracePt t="7898" x="4946650" y="1401763"/>
          <p14:tracePt t="7914" x="4911725" y="1401763"/>
          <p14:tracePt t="7931" x="4894263" y="1411288"/>
          <p14:tracePt t="7947" x="4848225" y="1419225"/>
          <p14:tracePt t="7963" x="4813300" y="1419225"/>
          <p14:tracePt t="7981" x="4776788" y="1428750"/>
          <p14:tracePt t="7997" x="4741863" y="1438275"/>
          <p14:tracePt t="8014" x="4705350" y="1438275"/>
          <p14:tracePt t="8030" x="4687888" y="1446213"/>
          <p14:tracePt t="8047" x="4652963" y="1446213"/>
          <p14:tracePt t="8064" x="4633913" y="1465263"/>
          <p14:tracePt t="8080" x="4589463" y="1473200"/>
          <p14:tracePt t="8097" x="4554538" y="1482725"/>
          <p14:tracePt t="8114" x="4537075" y="1490663"/>
          <p14:tracePt t="8131" x="4527550" y="1490663"/>
          <p14:tracePt t="8148" x="4510088" y="1500188"/>
          <p14:tracePt t="8164" x="4500563" y="1500188"/>
          <p14:tracePt t="8217" x="4491038" y="1500188"/>
          <p14:tracePt t="8234" x="4483100" y="1500188"/>
          <p14:tracePt t="8241" x="4473575" y="1500188"/>
          <p14:tracePt t="8257" x="4465638" y="1500188"/>
          <p14:tracePt t="8265" x="4446588" y="1500188"/>
          <p14:tracePt t="8290" x="4438650" y="1500188"/>
          <p14:tracePt t="8293" x="4429125" y="1500188"/>
          <p14:tracePt t="8298" x="4419600" y="1500188"/>
          <p14:tracePt t="8337" x="4411663" y="1500188"/>
          <p14:tracePt t="8342" x="4402138" y="1500188"/>
          <p14:tracePt t="8377" x="4394200" y="1500188"/>
          <p14:tracePt t="8393" x="4384675" y="1500188"/>
          <p14:tracePt t="8417" x="4375150" y="1500188"/>
          <p14:tracePt t="8441" x="4357688" y="1500188"/>
          <p14:tracePt t="8457" x="4348163" y="1500188"/>
          <p14:tracePt t="8481" x="4340225" y="1500188"/>
          <p14:tracePt t="8498" x="4330700" y="1500188"/>
          <p14:tracePt t="8507" x="4322763" y="1500188"/>
          <p14:tracePt t="8522" x="4313238" y="1500188"/>
          <p14:tracePt t="8530" x="4303713" y="1500188"/>
          <p14:tracePt t="8534" x="4286250" y="1500188"/>
          <p14:tracePt t="8548" x="4268788" y="1500188"/>
          <p14:tracePt t="8566" x="4259263" y="1500188"/>
          <p14:tracePt t="8582" x="4241800" y="1500188"/>
          <p14:tracePt t="8598" x="4232275" y="1500188"/>
          <p14:tracePt t="8615" x="4214813" y="1500188"/>
          <p14:tracePt t="8632" x="4205288" y="1500188"/>
          <p14:tracePt t="8648" x="4197350" y="1500188"/>
          <p14:tracePt t="8666" x="4170363" y="1500188"/>
          <p14:tracePt t="8683" x="4152900" y="1500188"/>
          <p14:tracePt t="8699" x="4133850" y="1500188"/>
          <p14:tracePt t="8715" x="4116388" y="1500188"/>
          <p14:tracePt t="8733" x="4098925" y="1500188"/>
          <p14:tracePt t="8749" x="4081463" y="1500188"/>
          <p14:tracePt t="8765" x="4071938" y="1500188"/>
          <p14:tracePt t="8782" x="4054475" y="1509713"/>
          <p14:tracePt t="8799" x="4044950" y="1509713"/>
          <p14:tracePt t="8815" x="4017963" y="1517650"/>
          <p14:tracePt t="8833" x="3973513" y="1517650"/>
          <p14:tracePt t="8850" x="3938588" y="1527175"/>
          <p14:tracePt t="8866" x="3902075" y="1536700"/>
          <p14:tracePt t="8882" x="3875088" y="1536700"/>
          <p14:tracePt t="8900" x="3840163" y="1544638"/>
          <p14:tracePt t="8916" x="3813175" y="1554163"/>
          <p14:tracePt t="8932" x="3786188" y="1562100"/>
          <p14:tracePt t="8949" x="3768725" y="1562100"/>
          <p14:tracePt t="8966" x="3741738" y="1571625"/>
          <p14:tracePt t="8983" x="3697288" y="1589088"/>
          <p14:tracePt t="9000" x="3660775" y="1598613"/>
          <p14:tracePt t="9016" x="3625850" y="1608138"/>
          <p14:tracePt t="9034" x="3608388" y="1616075"/>
          <p14:tracePt t="9050" x="3589338" y="1625600"/>
          <p14:tracePt t="9066" x="3554413" y="1625600"/>
          <p14:tracePt t="9083" x="3527425" y="1633538"/>
          <p14:tracePt t="9099" x="3490913" y="1652588"/>
          <p14:tracePt t="9117" x="3473450" y="1660525"/>
          <p14:tracePt t="9133" x="3429000" y="1679575"/>
          <p14:tracePt t="9150" x="3402013" y="1697038"/>
          <p14:tracePt t="9167" x="3384550" y="1697038"/>
          <p14:tracePt t="9183" x="3367088" y="1714500"/>
          <p14:tracePt t="9200" x="3348038" y="1724025"/>
          <p14:tracePt t="9216" x="3330575" y="1724025"/>
          <p14:tracePt t="9234" x="3313113" y="1741488"/>
          <p14:tracePt t="9250" x="3286125" y="1751013"/>
          <p14:tracePt t="9267" x="3259138" y="1768475"/>
          <p14:tracePt t="9284" x="3232150" y="1776413"/>
          <p14:tracePt t="9300" x="3224213" y="1776413"/>
          <p14:tracePt t="9317" x="3205163" y="1785938"/>
          <p14:tracePt t="9333" x="3197225" y="1795463"/>
          <p14:tracePt t="9350" x="3170238" y="1812925"/>
          <p14:tracePt t="9367" x="3160713" y="1822450"/>
          <p14:tracePt t="9383" x="3133725" y="1830388"/>
          <p14:tracePt t="9400" x="3116263" y="1839913"/>
          <p14:tracePt t="9400" x="3098800" y="1847850"/>
          <p14:tracePt t="9441" x="3089275" y="1857375"/>
          <p14:tracePt t="9656" x="3098800" y="1857375"/>
          <p14:tracePt t="9664" x="3116263" y="1857375"/>
          <p14:tracePt t="9669" x="3152775" y="1847850"/>
          <p14:tracePt t="9683" x="3205163" y="1822450"/>
          <p14:tracePt t="9700" x="3276600" y="1795463"/>
          <p14:tracePt t="9716" x="3330575" y="1776413"/>
          <p14:tracePt t="9733" x="3402013" y="1741488"/>
          <p14:tracePt t="9750" x="3465513" y="1714500"/>
          <p14:tracePt t="9767" x="3517900" y="1704975"/>
          <p14:tracePt t="9783" x="3571875" y="1679575"/>
          <p14:tracePt t="9783" x="3608388" y="1679575"/>
          <p14:tracePt t="9800" x="3643313" y="1670050"/>
          <p14:tracePt t="9816" x="3679825" y="1652588"/>
          <p14:tracePt t="9833" x="3714750" y="1643063"/>
          <p14:tracePt t="9850" x="3741738" y="1633538"/>
          <p14:tracePt t="9866" x="3786188" y="1625600"/>
          <p14:tracePt t="9883" x="3840163" y="1616075"/>
          <p14:tracePt t="9900" x="3875088" y="1608138"/>
          <p14:tracePt t="9916" x="3911600" y="1608138"/>
          <p14:tracePt t="9933" x="3938588" y="1589088"/>
          <p14:tracePt t="9950" x="3965575" y="1589088"/>
          <p14:tracePt t="9966" x="3983038" y="1581150"/>
          <p14:tracePt t="9983" x="4010025" y="1581150"/>
          <p14:tracePt t="10000" x="4027488" y="1581150"/>
          <p14:tracePt t="10017" x="4062413" y="1581150"/>
          <p14:tracePt t="10033" x="4089400" y="1581150"/>
          <p14:tracePt t="10050" x="4133850" y="1581150"/>
          <p14:tracePt t="10067" x="4160838" y="1581150"/>
          <p14:tracePt t="10083" x="4205288" y="1581150"/>
          <p14:tracePt t="10100" x="4232275" y="1581150"/>
          <p14:tracePt t="10117" x="4241800" y="1581150"/>
          <p14:tracePt t="10133" x="4259263" y="1581150"/>
          <p14:tracePt t="10168" x="4268788" y="1581150"/>
          <p14:tracePt t="10169" x="4286250" y="1581150"/>
          <p14:tracePt t="10209" x="4295775" y="1581150"/>
          <p14:tracePt t="10233" x="4303713" y="1581150"/>
          <p14:tracePt t="10976" x="4295775" y="1581150"/>
          <p14:tracePt t="10984" x="4286250" y="1581150"/>
          <p14:tracePt t="11520" x="4268788" y="1581150"/>
          <p14:tracePt t="11528" x="4259263" y="1581150"/>
          <p14:tracePt t="11544" x="4241800" y="1589088"/>
          <p14:tracePt t="11554" x="4232275" y="1589088"/>
          <p14:tracePt t="11555" x="4224338" y="1589088"/>
          <p14:tracePt t="11570" x="4205288" y="1589088"/>
          <p14:tracePt t="11587" x="4205288" y="1598613"/>
          <p14:tracePt t="11603" x="4187825" y="1598613"/>
          <p14:tracePt t="11621" x="4170363" y="1608138"/>
          <p14:tracePt t="11637" x="4143375" y="1616075"/>
          <p14:tracePt t="11653" x="4125913" y="1625600"/>
          <p14:tracePt t="11671" x="4098925" y="1625600"/>
          <p14:tracePt t="11687" x="4089400" y="1625600"/>
          <p14:tracePt t="11687" x="4081463" y="1625600"/>
          <p14:tracePt t="11704" x="4062413" y="1643063"/>
          <p14:tracePt t="11721" x="4037013" y="1643063"/>
          <p14:tracePt t="11738" x="4017963" y="1652588"/>
          <p14:tracePt t="11754" x="4000500" y="1652588"/>
          <p14:tracePt t="11770" x="3973513" y="1670050"/>
          <p14:tracePt t="11787" x="3929063" y="1679575"/>
          <p14:tracePt t="11804" x="3911600" y="1679575"/>
          <p14:tracePt t="11821" x="3875088" y="1697038"/>
          <p14:tracePt t="11837" x="3867150" y="1704975"/>
          <p14:tracePt t="11855" x="3848100" y="1714500"/>
          <p14:tracePt t="11871" x="3830638" y="1714500"/>
          <p14:tracePt t="11887" x="3803650" y="1731963"/>
          <p14:tracePt t="11904" x="3776663" y="1751013"/>
          <p14:tracePt t="11921" x="3759200" y="1768475"/>
          <p14:tracePt t="11937" x="3741738" y="1785938"/>
          <p14:tracePt t="11954" x="3724275" y="1803400"/>
          <p14:tracePt t="11971" x="3714750" y="1803400"/>
          <p14:tracePt t="11988" x="3697288" y="1822450"/>
          <p14:tracePt t="12004" x="3687763" y="1830388"/>
          <p14:tracePt t="12021" x="3679825" y="1830388"/>
          <p14:tracePt t="12038" x="3660775" y="1847850"/>
          <p14:tracePt t="12054" x="3652838" y="1866900"/>
          <p14:tracePt t="12072" x="3625850" y="1884363"/>
          <p14:tracePt t="12072" x="3616325" y="1884363"/>
          <p14:tracePt t="12088" x="3608388" y="1893888"/>
          <p14:tracePt t="12104" x="3589338" y="1911350"/>
          <p14:tracePt t="12144" x="3581400" y="1919288"/>
          <p14:tracePt t="12160" x="3571875" y="1928813"/>
          <p14:tracePt t="12161" x="3562350" y="1938338"/>
          <p14:tracePt t="12172" x="3554413" y="1946275"/>
          <p14:tracePt t="12188" x="3536950" y="1965325"/>
          <p14:tracePt t="12205" x="3527425" y="1973263"/>
          <p14:tracePt t="12221" x="3517900" y="1990725"/>
          <p14:tracePt t="12238" x="3500438" y="2009775"/>
          <p14:tracePt t="12255" x="3482975" y="2027238"/>
          <p14:tracePt t="12271" x="3473450" y="2044700"/>
          <p14:tracePt t="12289" x="3455988" y="2071688"/>
          <p14:tracePt t="12306" x="3455988" y="2081213"/>
          <p14:tracePt t="12321" x="3429000" y="2108200"/>
          <p14:tracePt t="12339" x="3419475" y="2125663"/>
          <p14:tracePt t="12355" x="3419475" y="2133600"/>
          <p14:tracePt t="12372" x="3402013" y="2152650"/>
          <p14:tracePt t="12389" x="3394075" y="2160588"/>
          <p14:tracePt t="12405" x="3367088" y="2205038"/>
          <p14:tracePt t="12422" x="3357563" y="2214563"/>
          <p14:tracePt t="12439" x="3340100" y="2232025"/>
          <p14:tracePt t="12455" x="3313113" y="2259013"/>
          <p14:tracePt t="12472" x="3313113" y="2268538"/>
          <p14:tracePt t="12512" x="3303588" y="2276475"/>
          <p14:tracePt t="12528" x="3295650" y="2286000"/>
          <p14:tracePt t="12536" x="3286125" y="2295525"/>
          <p14:tracePt t="12568" x="3286125" y="2303463"/>
          <p14:tracePt t="12601" x="3286125" y="2312988"/>
          <p14:tracePt t="12609" x="3286125" y="2322513"/>
          <p14:tracePt t="12624" x="3286125" y="2366963"/>
          <p14:tracePt t="12638" x="3286125" y="2455863"/>
          <p14:tracePt t="12640" x="3357563" y="2652713"/>
          <p14:tracePt t="12656" x="3357563" y="2679700"/>
          <p14:tracePt t="12697" x="3357563" y="2687638"/>
          <p14:tracePt t="13112" x="3348038" y="2679700"/>
          <p14:tracePt t="13120" x="3348038" y="2670175"/>
          <p14:tracePt t="13124" x="3348038" y="2660650"/>
          <p14:tracePt t="13129" x="3330575" y="2633663"/>
          <p14:tracePt t="13140" x="3330575" y="2616200"/>
          <p14:tracePt t="13157" x="3330575" y="2562225"/>
          <p14:tracePt t="13173" x="3322638" y="2527300"/>
          <p14:tracePt t="13190" x="3313113" y="2490788"/>
          <p14:tracePt t="13207" x="3295650" y="2446338"/>
          <p14:tracePt t="13223" x="3276600" y="2401888"/>
          <p14:tracePt t="13240" x="3276600" y="2393950"/>
          <p14:tracePt t="13296" x="3276600" y="2374900"/>
          <p14:tracePt t="13329" x="3276600" y="2366963"/>
          <p14:tracePt t="13346" x="3276600" y="2357438"/>
          <p14:tracePt t="13357" x="3276600" y="2339975"/>
          <p14:tracePt t="13357" x="3276600" y="2322513"/>
          <p14:tracePt t="13374" x="3276600" y="2276475"/>
          <p14:tracePt t="13391" x="3313113" y="2232025"/>
          <p14:tracePt t="13407" x="3367088" y="2160588"/>
          <p14:tracePt t="13424" x="3446463" y="2098675"/>
          <p14:tracePt t="13441" x="3517900" y="2054225"/>
          <p14:tracePt t="13458" x="3625850" y="2009775"/>
          <p14:tracePt t="13474" x="3732213" y="1965325"/>
          <p14:tracePt t="13490" x="3822700" y="1928813"/>
          <p14:tracePt t="13508" x="3911600" y="1911350"/>
          <p14:tracePt t="13525" x="3973513" y="1874838"/>
          <p14:tracePt t="13541" x="4017963" y="1847850"/>
          <p14:tracePt t="13557" x="4081463" y="1812925"/>
          <p14:tracePt t="13575" x="4125913" y="1776413"/>
          <p14:tracePt t="13591" x="4197350" y="1731963"/>
          <p14:tracePt t="13607" x="4268788" y="1697038"/>
          <p14:tracePt t="13625" x="4340225" y="1670050"/>
          <p14:tracePt t="13641" x="4394200" y="1660525"/>
          <p14:tracePt t="13657" x="4465638" y="1643063"/>
          <p14:tracePt t="13675" x="4527550" y="1625600"/>
          <p14:tracePt t="13691" x="4581525" y="1608138"/>
          <p14:tracePt t="13707" x="4616450" y="1598613"/>
          <p14:tracePt t="13725" x="4660900" y="1581150"/>
          <p14:tracePt t="13741" x="4705350" y="1581150"/>
          <p14:tracePt t="13758" x="4741863" y="1581150"/>
          <p14:tracePt t="13775" x="4768850" y="1581150"/>
          <p14:tracePt t="13792" x="4830763" y="1581150"/>
          <p14:tracePt t="13808" x="4867275" y="1581150"/>
          <p14:tracePt t="13825" x="4894263" y="1581150"/>
          <p14:tracePt t="13841" x="4929188" y="1581150"/>
          <p14:tracePt t="13858" x="4956175" y="1581150"/>
          <p14:tracePt t="13876" x="4983163" y="1581150"/>
          <p14:tracePt t="13891" x="5000625" y="1581150"/>
          <p14:tracePt t="13909" x="5018088" y="1581150"/>
          <p14:tracePt t="13925" x="5037138" y="1581150"/>
          <p14:tracePt t="13941" x="5054600" y="1581150"/>
          <p14:tracePt t="13976" x="5062538" y="1581150"/>
          <p14:tracePt t="13992" x="5072063" y="1562100"/>
          <p14:tracePt t="14208" x="5062538" y="1571625"/>
          <p14:tracePt t="14216" x="5054600" y="1571625"/>
          <p14:tracePt t="14216" x="5037138" y="1571625"/>
          <p14:tracePt t="14226" x="5000625" y="1589088"/>
          <p14:tracePt t="14243" x="4973638" y="1608138"/>
          <p14:tracePt t="14259" x="4946650" y="1616075"/>
          <p14:tracePt t="14276" x="4919663" y="1633538"/>
          <p14:tracePt t="14292" x="4911725" y="1633538"/>
          <p14:tracePt t="14309" x="4867275" y="1652588"/>
          <p14:tracePt t="14326" x="4848225" y="1660525"/>
          <p14:tracePt t="14343" x="4822825" y="1670050"/>
          <p14:tracePt t="14359" x="4803775" y="1687513"/>
          <p14:tracePt t="14359" x="4795838" y="1687513"/>
          <p14:tracePt t="14376" x="4768850" y="1697038"/>
          <p14:tracePt t="14393" x="4751388" y="1714500"/>
          <p14:tracePt t="14409" x="4724400" y="1724025"/>
          <p14:tracePt t="14425" x="4705350" y="1741488"/>
          <p14:tracePt t="14443" x="4687888" y="1751013"/>
          <p14:tracePt t="14460" x="4679950" y="1758950"/>
          <p14:tracePt t="14476" x="4660900" y="1776413"/>
          <p14:tracePt t="14492" x="4643438" y="1785938"/>
          <p14:tracePt t="14510" x="4625975" y="1803400"/>
          <p14:tracePt t="14526" x="4616450" y="1812925"/>
          <p14:tracePt t="14543" x="4598988" y="1830388"/>
          <p14:tracePt t="14559" x="4589463" y="1839913"/>
          <p14:tracePt t="14577" x="4581525" y="1847850"/>
          <p14:tracePt t="14593" x="4572000" y="1866900"/>
          <p14:tracePt t="14609" x="4562475" y="1874838"/>
          <p14:tracePt t="14626" x="4545013" y="1893888"/>
          <p14:tracePt t="14643" x="4527550" y="1919288"/>
          <p14:tracePt t="14660" x="4527550" y="1938338"/>
          <p14:tracePt t="14676" x="4510088" y="1973263"/>
          <p14:tracePt t="14693" x="4491038" y="1990725"/>
          <p14:tracePt t="14710" x="4473575" y="2017713"/>
          <p14:tracePt t="14726" x="4465638" y="2036763"/>
          <p14:tracePt t="14743" x="4446588" y="2081213"/>
          <p14:tracePt t="14761" x="4438650" y="2089150"/>
          <p14:tracePt t="14777" x="4438650" y="2098675"/>
          <p14:tracePt t="14832" x="4438650" y="2108200"/>
          <p14:tracePt t="14856" x="4429125" y="2116138"/>
          <p14:tracePt t="14881" x="4419600" y="2133600"/>
          <p14:tracePt t="14897" x="4411663" y="2133600"/>
          <p14:tracePt t="14904" x="4411663" y="2143125"/>
          <p14:tracePt t="14944" x="4411663" y="2152650"/>
          <p14:tracePt t="15041" x="4402138" y="2170113"/>
          <p14:tracePt t="15048" x="4394200" y="2187575"/>
          <p14:tracePt t="15056" x="4384675" y="2197100"/>
          <p14:tracePt t="15060" x="4375150" y="2232025"/>
          <p14:tracePt t="15077" x="4357688" y="2259013"/>
          <p14:tracePt t="15095" x="4348163" y="2295525"/>
          <p14:tracePt t="15111" x="4322763" y="2339975"/>
          <p14:tracePt t="15127" x="4295775" y="2419350"/>
          <p14:tracePt t="15145" x="4276725" y="2446338"/>
          <p14:tracePt t="15161" x="4268788" y="2473325"/>
          <p14:tracePt t="15177" x="4251325" y="2509838"/>
          <p14:tracePt t="15195" x="4241800" y="2536825"/>
          <p14:tracePt t="15211" x="4232275" y="2571750"/>
          <p14:tracePt t="15227" x="4224338" y="2589213"/>
          <p14:tracePt t="15244" x="4214813" y="2608263"/>
          <p14:tracePt t="15261" x="4214813" y="2616200"/>
          <p14:tracePt t="15416" x="4224338" y="2608263"/>
          <p14:tracePt t="15424" x="4232275" y="2589213"/>
          <p14:tracePt t="15433" x="4232275" y="2581275"/>
          <p14:tracePt t="15445" x="4241800" y="2562225"/>
          <p14:tracePt t="15446" x="4259263" y="2517775"/>
          <p14:tracePt t="15461" x="4268788" y="2482850"/>
          <p14:tracePt t="15478" x="4303713" y="2419350"/>
          <p14:tracePt t="15495" x="4330700" y="2384425"/>
          <p14:tracePt t="15511" x="4375150" y="2347913"/>
          <p14:tracePt t="15529" x="4384675" y="2330450"/>
          <p14:tracePt t="15545" x="4402138" y="2322513"/>
          <p14:tracePt t="15592" x="4402138" y="2312988"/>
          <p14:tracePt t="15600" x="4411663" y="2312988"/>
          <p14:tracePt t="15617" x="4419600" y="2303463"/>
          <p14:tracePt t="15617" x="4429125" y="2303463"/>
          <p14:tracePt t="15628" x="4438650" y="2303463"/>
          <p14:tracePt t="15645" x="4473575" y="2303463"/>
          <p14:tracePt t="15662" x="4510088" y="2303463"/>
          <p14:tracePt t="15678" x="4554538" y="2303463"/>
          <p14:tracePt t="15695" x="4616450" y="2303463"/>
          <p14:tracePt t="15713" x="4660900" y="2303463"/>
          <p14:tracePt t="15728" x="4687888" y="2303463"/>
          <p14:tracePt t="15745" x="4714875" y="2303463"/>
          <p14:tracePt t="15763" x="4724400" y="2303463"/>
          <p14:tracePt t="15779" x="4741863" y="2303463"/>
          <p14:tracePt t="15795" x="4751388" y="2303463"/>
          <p14:tracePt t="15813" x="4776788" y="2303463"/>
          <p14:tracePt t="15829" x="4795838" y="2303463"/>
          <p14:tracePt t="15845" x="4822825" y="2303463"/>
          <p14:tracePt t="15862" x="4840288" y="2303463"/>
          <p14:tracePt t="15879" x="4848225" y="2303463"/>
          <p14:tracePt t="15895" x="4884738" y="2303463"/>
          <p14:tracePt t="15912" x="4911725" y="2303463"/>
          <p14:tracePt t="15930" x="4946650" y="2303463"/>
          <p14:tracePt t="15945" x="4983163" y="2303463"/>
          <p14:tracePt t="15962" x="5018088" y="2303463"/>
          <p14:tracePt t="15979" x="5045075" y="2312988"/>
          <p14:tracePt t="15996" x="5072063" y="2312988"/>
          <p14:tracePt t="16012" x="5099050" y="2312988"/>
          <p14:tracePt t="16029" x="5116513" y="2322513"/>
          <p14:tracePt t="16046" x="5126038" y="2322513"/>
          <p14:tracePt t="16080" x="5133975" y="2322513"/>
          <p14:tracePt t="16096" x="5133975" y="2330450"/>
          <p14:tracePt t="16097" x="5143500" y="2330450"/>
          <p14:tracePt t="16416" x="5153025" y="2330450"/>
          <p14:tracePt t="16432" x="5153025" y="2347913"/>
          <p14:tracePt t="16440" x="5143500" y="2357438"/>
          <p14:tracePt t="16448" x="5133975" y="2366963"/>
          <p14:tracePt t="16464" x="5126038" y="2366963"/>
          <p14:tracePt t="16464" x="5099050" y="2384425"/>
          <p14:tracePt t="16504" x="5099050" y="2393950"/>
          <p14:tracePt t="16513" x="5089525" y="2393950"/>
          <p14:tracePt t="16513" x="5062538" y="2401888"/>
          <p14:tracePt t="16530" x="5054600" y="2411413"/>
          <p14:tracePt t="16547" x="5037138" y="2419350"/>
          <p14:tracePt t="16564" x="5010150" y="2438400"/>
          <p14:tracePt t="16580" x="4983163" y="2446338"/>
          <p14:tracePt t="16597" x="4973638" y="2455863"/>
          <p14:tracePt t="16614" x="4946650" y="2465388"/>
          <p14:tracePt t="16630" x="4919663" y="2473325"/>
          <p14:tracePt t="16647" x="4894263" y="2490788"/>
          <p14:tracePt t="16665" x="4875213" y="2500313"/>
          <p14:tracePt t="16681" x="4857750" y="2500313"/>
          <p14:tracePt t="16697" x="4840288" y="2517775"/>
          <p14:tracePt t="16714" x="4813300" y="2536825"/>
          <p14:tracePt t="16730" x="4776788" y="2544763"/>
          <p14:tracePt t="16748" x="4759325" y="2562225"/>
          <p14:tracePt t="16764" x="4732338" y="2581275"/>
          <p14:tracePt t="16781" x="4705350" y="2598738"/>
          <p14:tracePt t="16797" x="4679950" y="2616200"/>
          <p14:tracePt t="16814" x="4660900" y="2625725"/>
          <p14:tracePt t="16831" x="4633913" y="2633663"/>
          <p14:tracePt t="16847" x="4625975" y="2643188"/>
          <p14:tracePt t="16865" x="4616450" y="2652713"/>
          <p14:tracePt t="16904" x="4598988" y="2652713"/>
          <p14:tracePt t="16911" x="4598988" y="2660650"/>
          <p14:tracePt t="16921" x="4589463" y="2660650"/>
          <p14:tracePt t="16931" x="4581525" y="2670175"/>
          <p14:tracePt t="16947" x="4572000" y="2679700"/>
          <p14:tracePt t="16965" x="4554538" y="2687638"/>
          <p14:tracePt t="16981" x="4537075" y="2687638"/>
          <p14:tracePt t="16997" x="4527550" y="2705100"/>
          <p14:tracePt t="17015" x="4518025" y="2705100"/>
          <p14:tracePt t="17032" x="4510088" y="2714625"/>
          <p14:tracePt t="17048" x="4500563" y="2724150"/>
          <p14:tracePt t="17064" x="4491038" y="2724150"/>
          <p14:tracePt t="17081" x="4483100" y="2732088"/>
          <p14:tracePt t="17098" x="4465638" y="2732088"/>
          <p14:tracePt t="17115" x="4456113" y="2741613"/>
          <p14:tracePt t="17132" x="4438650" y="2751138"/>
          <p14:tracePt t="17148" x="4429125" y="2759075"/>
          <p14:tracePt t="17184" x="4411663" y="2759075"/>
          <p14:tracePt t="17200" x="4394200" y="2768600"/>
          <p14:tracePt t="17216" x="4384675" y="2768600"/>
          <p14:tracePt t="17216" x="4375150" y="2776538"/>
          <p14:tracePt t="17232" x="4357688" y="2786063"/>
          <p14:tracePt t="17249" x="4330700" y="2795588"/>
          <p14:tracePt t="17265" x="4313238" y="2803525"/>
          <p14:tracePt t="17281" x="4295775" y="2813050"/>
          <p14:tracePt t="17299" x="4286250" y="2822575"/>
          <p14:tracePt t="17315" x="4251325" y="2830513"/>
          <p14:tracePt t="17332" x="4241800" y="2840038"/>
          <p14:tracePt t="17348" x="4224338" y="2847975"/>
          <p14:tracePt t="17365" x="4214813" y="2847975"/>
          <p14:tracePt t="17382" x="4197350" y="2857500"/>
          <p14:tracePt t="17398" x="4160838" y="2867025"/>
          <p14:tracePt t="17415" x="4116388" y="2884488"/>
          <p14:tracePt t="17433" x="4071938" y="2901950"/>
          <p14:tracePt t="17473" x="4054475" y="2901950"/>
          <p14:tracePt t="17482" x="4044950" y="2901950"/>
          <p14:tracePt t="17483" x="4027488" y="2911475"/>
          <p14:tracePt t="17499" x="4010025" y="2919413"/>
          <p14:tracePt t="17537" x="3990975" y="2919413"/>
          <p14:tracePt t="17545" x="3990975" y="2928938"/>
          <p14:tracePt t="17549" x="3983038" y="2938463"/>
          <p14:tracePt t="17565" x="3965575" y="2938463"/>
          <p14:tracePt t="17582" x="3946525" y="2946400"/>
          <p14:tracePt t="17599" x="3938588" y="2946400"/>
          <p14:tracePt t="17616" x="3919538" y="2965450"/>
          <p14:tracePt t="17632" x="3911600" y="2965450"/>
          <p14:tracePt t="17650" x="3894138" y="2973388"/>
          <p14:tracePt t="17666" x="3875088" y="2982913"/>
          <p14:tracePt t="17682" x="3867150" y="2990850"/>
          <p14:tracePt t="17699" x="3848100" y="2990850"/>
          <p14:tracePt t="17716" x="3840163" y="3000375"/>
          <p14:tracePt t="17732" x="3822700" y="3017838"/>
          <p14:tracePt t="17750" x="3803650" y="3027363"/>
          <p14:tracePt t="17766" x="3795713" y="3027363"/>
          <p14:tracePt t="17782" x="3776663" y="3036888"/>
          <p14:tracePt t="17800" x="3759200" y="3054350"/>
          <p14:tracePt t="17817" x="3741738" y="3054350"/>
          <p14:tracePt t="17833" x="3724275" y="3071813"/>
          <p14:tracePt t="17849" x="3714750" y="3081338"/>
          <p14:tracePt t="17867" x="3705225" y="3081338"/>
          <p14:tracePt t="17883" x="3687763" y="3089275"/>
          <p14:tracePt t="17899" x="3679825" y="3098800"/>
          <p14:tracePt t="17936" x="3670300" y="3108325"/>
          <p14:tracePt t="17950" x="3660775" y="3108325"/>
          <p14:tracePt t="17950" x="3652838" y="3116263"/>
          <p14:tracePt t="17966" x="3633788" y="3133725"/>
          <p14:tracePt t="17983" x="3581400" y="3160713"/>
          <p14:tracePt t="18001" x="3527425" y="3187700"/>
          <p14:tracePt t="18017" x="3509963" y="3205163"/>
          <p14:tracePt t="18034" x="3482975" y="3224213"/>
          <p14:tracePt t="18050" x="3465513" y="3224213"/>
          <p14:tracePt t="18066" x="3446463" y="3232150"/>
          <p14:tracePt t="18084" x="3429000" y="3251200"/>
          <p14:tracePt t="18100" x="3411538" y="3259138"/>
          <p14:tracePt t="18117" x="3402013" y="3268663"/>
          <p14:tracePt t="18133" x="3384550" y="3286125"/>
          <p14:tracePt t="18150" x="3367088" y="3295650"/>
          <p14:tracePt t="18167" x="3348038" y="3322638"/>
          <p14:tracePt t="18183" x="3322638" y="3330575"/>
          <p14:tracePt t="18201" x="3303588" y="3348038"/>
          <p14:tracePt t="18217" x="3295650" y="3348038"/>
          <p14:tracePt t="18233" x="3276600" y="3367088"/>
          <p14:tracePt t="18251" x="3268663" y="3375025"/>
          <p14:tracePt t="18267" x="3251200" y="3394075"/>
          <p14:tracePt t="18304" x="3241675" y="3402013"/>
          <p14:tracePt t="18312" x="3232150" y="3402013"/>
          <p14:tracePt t="18320" x="3224213" y="3419475"/>
          <p14:tracePt t="18334" x="3214688" y="3438525"/>
          <p14:tracePt t="18351" x="3197225" y="3455988"/>
          <p14:tracePt t="18367" x="3143250" y="3490913"/>
          <p14:tracePt t="18385" x="3125788" y="3517900"/>
          <p14:tracePt t="18401" x="3098800" y="3554413"/>
          <p14:tracePt t="18417" x="3081338" y="3581400"/>
          <p14:tracePt t="18434" x="3062288" y="3589338"/>
          <p14:tracePt t="18450" x="3044825" y="3608388"/>
          <p14:tracePt t="18468" x="3044825" y="3616325"/>
          <p14:tracePt t="18484" x="3036888" y="3633788"/>
          <p14:tracePt t="18501" x="3036888" y="3643313"/>
          <p14:tracePt t="18519" x="3027363" y="3652838"/>
          <p14:tracePt t="18535" x="3017838" y="3670300"/>
          <p14:tracePt t="18551" x="3009900" y="3687763"/>
          <p14:tracePt t="18567" x="3000375" y="3705225"/>
          <p14:tracePt t="18584" x="2990850" y="3732213"/>
          <p14:tracePt t="18601" x="2973388" y="3751263"/>
          <p14:tracePt t="18618" x="2946400" y="3776663"/>
          <p14:tracePt t="18634" x="2938463" y="3795713"/>
          <p14:tracePt t="18651" x="2938463" y="3803650"/>
          <p14:tracePt t="18668" x="2928938" y="3822700"/>
          <p14:tracePt t="18684" x="2919413" y="3830638"/>
          <p14:tracePt t="18702" x="2911475" y="3840163"/>
          <p14:tracePt t="18718" x="2911475" y="3848100"/>
          <p14:tracePt t="18734" x="2901950" y="3848100"/>
          <p14:tracePt t="18752" x="2901950" y="3867150"/>
          <p14:tracePt t="18769" x="2901950" y="3875088"/>
          <p14:tracePt t="18785" x="2894013" y="3875088"/>
          <p14:tracePt t="18802" x="2894013" y="3884613"/>
          <p14:tracePt t="18912" x="2894013" y="3902075"/>
          <p14:tracePt t="18920" x="2884488" y="3902075"/>
          <p14:tracePt t="18952" x="2884488" y="3911600"/>
          <p14:tracePt t="18976" x="2884488" y="3929063"/>
          <p14:tracePt t="19000" x="2884488" y="3938588"/>
          <p14:tracePt t="19024" x="2874963" y="3938588"/>
          <p14:tracePt t="19224" x="2884488" y="3919538"/>
          <p14:tracePt t="19232" x="2901950" y="3894138"/>
          <p14:tracePt t="19241" x="2919413" y="3875088"/>
          <p14:tracePt t="19242" x="2938463" y="3857625"/>
          <p14:tracePt t="19252" x="2982913" y="3786188"/>
          <p14:tracePt t="19269" x="3017838" y="3741738"/>
          <p14:tracePt t="19286" x="3071813" y="3670300"/>
          <p14:tracePt t="19303" x="3125788" y="3616325"/>
          <p14:tracePt t="19319" x="3205163" y="3536950"/>
          <p14:tracePt t="19336" x="3268663" y="3490913"/>
          <p14:tracePt t="19353" x="3313113" y="3446463"/>
          <p14:tracePt t="19369" x="3357563" y="3419475"/>
          <p14:tracePt t="19386" x="3375025" y="3402013"/>
          <p14:tracePt t="19403" x="3402013" y="3384550"/>
          <p14:tracePt t="19419" x="3429000" y="3375025"/>
          <p14:tracePt t="19436" x="3446463" y="3357563"/>
          <p14:tracePt t="19453" x="3465513" y="3348038"/>
          <p14:tracePt t="19469" x="3509963" y="3322638"/>
          <p14:tracePt t="19487" x="3562350" y="3313113"/>
          <p14:tracePt t="19503" x="3660775" y="3286125"/>
          <p14:tracePt t="19522" x="3705225" y="3276600"/>
          <p14:tracePt t="19536" x="3732213" y="3276600"/>
          <p14:tracePt t="19553" x="3751263" y="3276600"/>
          <p14:tracePt t="19569" x="3768725" y="3276600"/>
          <p14:tracePt t="19586" x="3795713" y="3276600"/>
          <p14:tracePt t="19604" x="3813175" y="3276600"/>
          <p14:tracePt t="19620" x="3848100" y="3276600"/>
          <p14:tracePt t="19636" x="3884613" y="3276600"/>
          <p14:tracePt t="19654" x="3938588" y="3276600"/>
          <p14:tracePt t="19670" x="3973513" y="3276600"/>
          <p14:tracePt t="19686" x="4037013" y="3276600"/>
          <p14:tracePt t="19704" x="4116388" y="3286125"/>
          <p14:tracePt t="19721" x="4160838" y="3295650"/>
          <p14:tracePt t="19737" x="4187825" y="3295650"/>
          <p14:tracePt t="19754" x="4214813" y="3303588"/>
          <p14:tracePt t="19770" x="4251325" y="3303588"/>
          <p14:tracePt t="19787" x="4286250" y="3313113"/>
          <p14:tracePt t="19803" x="4340225" y="3322638"/>
          <p14:tracePt t="19820" x="4384675" y="3330575"/>
          <p14:tracePt t="19837" x="4419600" y="3330575"/>
          <p14:tracePt t="19853" x="4465638" y="3330575"/>
          <p14:tracePt t="19870" x="4510088" y="3330575"/>
          <p14:tracePt t="19887" x="4537075" y="3330575"/>
          <p14:tracePt t="19887" x="4545013" y="3330575"/>
          <p14:tracePt t="19904" x="4581525" y="3330575"/>
          <p14:tracePt t="19921" x="4608513" y="3330575"/>
          <p14:tracePt t="19937" x="4652963" y="3340100"/>
          <p14:tracePt t="19953" x="4687888" y="3348038"/>
          <p14:tracePt t="19970" x="4732338" y="3348038"/>
          <p14:tracePt t="19987" x="4768850" y="3348038"/>
          <p14:tracePt t="20004" x="4822825" y="3357563"/>
          <p14:tracePt t="20020" x="4867275" y="3357563"/>
          <p14:tracePt t="20037" x="4902200" y="3357563"/>
          <p14:tracePt t="20054" x="4929188" y="3357563"/>
          <p14:tracePt t="20070" x="4956175" y="3357563"/>
          <p14:tracePt t="20088" x="4983163" y="3357563"/>
          <p14:tracePt t="20104" x="4983163" y="3348038"/>
          <p14:tracePt t="20240" x="4991100" y="3348038"/>
          <p14:tracePt t="20264" x="5010150" y="3348038"/>
          <p14:tracePt t="20267" x="5010150" y="3322638"/>
          <p14:tracePt t="20288" x="5010150" y="3286125"/>
          <p14:tracePt t="20289" x="5010150" y="3179763"/>
          <p14:tracePt t="20305" x="4991100" y="3062288"/>
          <p14:tracePt t="20321" x="4956175" y="2938463"/>
          <p14:tracePt t="20337" x="4919663" y="2847975"/>
          <p14:tracePt t="20355" x="4911725" y="2768600"/>
          <p14:tracePt t="20371" x="4894263" y="2705100"/>
          <p14:tracePt t="20388" x="4884738" y="2679700"/>
          <p14:tracePt t="20405" x="4884738" y="2643188"/>
          <p14:tracePt t="20421" x="4884738" y="2625725"/>
          <p14:tracePt t="20438" x="4884738" y="2608263"/>
          <p14:tracePt t="20455" x="4875213" y="2589213"/>
          <p14:tracePt t="20471" x="4875213" y="2562225"/>
          <p14:tracePt t="20489" x="4875213" y="2544763"/>
          <p14:tracePt t="20506" x="4875213" y="2536825"/>
          <p14:tracePt t="20522" x="4875213" y="2517775"/>
          <p14:tracePt t="20538" x="4875213" y="2509838"/>
          <p14:tracePt t="20657" x="4867275" y="2517775"/>
          <p14:tracePt t="20664" x="4830763" y="2544763"/>
          <p14:tracePt t="20672" x="4803775" y="2581275"/>
          <p14:tracePt t="20672" x="4759325" y="2625725"/>
          <p14:tracePt t="20688" x="4714875" y="2670175"/>
          <p14:tracePt t="20706" x="4679950" y="2705100"/>
          <p14:tracePt t="20722" x="4652963" y="2751138"/>
          <p14:tracePt t="20738" x="4625975" y="2786063"/>
          <p14:tracePt t="20756" x="4589463" y="2830513"/>
          <p14:tracePt t="20772" x="4572000" y="2867025"/>
          <p14:tracePt t="20788" x="4554538" y="2894013"/>
          <p14:tracePt t="20806" x="4518025" y="2928938"/>
          <p14:tracePt t="20822" x="4500563" y="2955925"/>
          <p14:tracePt t="20839" x="4491038" y="2973388"/>
          <p14:tracePt t="20856" x="4465638" y="3009900"/>
          <p14:tracePt t="20873" x="4456113" y="3036888"/>
          <p14:tracePt t="20889" x="4438650" y="3054350"/>
          <p14:tracePt t="20906" x="4429125" y="3089275"/>
          <p14:tracePt t="20923" x="4411663" y="3116263"/>
          <p14:tracePt t="20939" x="4375150" y="3160713"/>
          <p14:tracePt t="20956" x="4340225" y="3214688"/>
          <p14:tracePt t="20973" x="4322763" y="3251200"/>
          <p14:tracePt t="20989" x="4295775" y="3276600"/>
          <p14:tracePt t="21006" x="4259263" y="3330575"/>
          <p14:tracePt t="21023" x="4232275" y="3367088"/>
          <p14:tracePt t="21039" x="4205288" y="3411538"/>
          <p14:tracePt t="21057" x="4179888" y="3465513"/>
          <p14:tracePt t="21073" x="4160838" y="3490913"/>
          <p14:tracePt t="21089" x="4133850" y="3517900"/>
          <p14:tracePt t="21106" x="4116388" y="3554413"/>
          <p14:tracePt t="21123" x="4108450" y="3571875"/>
          <p14:tracePt t="21139" x="4089400" y="3589338"/>
          <p14:tracePt t="21157" x="4081463" y="3608388"/>
          <p14:tracePt t="21173" x="4062413" y="3633788"/>
          <p14:tracePt t="21189" x="4054475" y="3643313"/>
          <p14:tracePt t="21206" x="4054475" y="3660775"/>
          <p14:tracePt t="21223" x="4027488" y="3687763"/>
          <p14:tracePt t="21239" x="3983038" y="3732213"/>
          <p14:tracePt t="21256" x="3956050" y="3759200"/>
          <p14:tracePt t="21274" x="3938588" y="3795713"/>
          <p14:tracePt t="21290" x="3902075" y="3822700"/>
          <p14:tracePt t="21306" x="3894138" y="3840163"/>
          <p14:tracePt t="21324" x="3867150" y="3875088"/>
          <p14:tracePt t="21340" x="3830638" y="3911600"/>
          <p14:tracePt t="21356" x="3813175" y="3929063"/>
          <p14:tracePt t="21374" x="3786188" y="3956050"/>
          <p14:tracePt t="21390" x="3741738" y="4000500"/>
          <p14:tracePt t="21406" x="3697288" y="4027488"/>
          <p14:tracePt t="21423" x="3660775" y="4062413"/>
          <p14:tracePt t="21441" x="3643313" y="4089400"/>
          <p14:tracePt t="21457" x="3616325" y="4108450"/>
          <p14:tracePt t="21473" x="3589338" y="4125913"/>
          <p14:tracePt t="21491" x="3571875" y="4143375"/>
          <p14:tracePt t="21507" x="3544888" y="4170363"/>
          <p14:tracePt t="21524" x="3527425" y="4187825"/>
          <p14:tracePt t="21540" x="3509963" y="4205288"/>
          <p14:tracePt t="21557" x="3490913" y="4232275"/>
          <p14:tracePt t="21574" x="3465513" y="4259263"/>
          <p14:tracePt t="21590" x="3455988" y="4276725"/>
          <p14:tracePt t="21608" x="3429000" y="4295775"/>
          <p14:tracePt t="21625" x="3402013" y="4322763"/>
          <p14:tracePt t="21641" x="3394075" y="4330700"/>
          <p14:tracePt t="21658" x="3375025" y="4357688"/>
          <p14:tracePt t="21674" x="3348038" y="4384675"/>
          <p14:tracePt t="21691" x="3313113" y="4419600"/>
          <p14:tracePt t="21708" x="3268663" y="4473575"/>
          <p14:tracePt t="21724" x="3241675" y="4518025"/>
          <p14:tracePt t="21741" x="3197225" y="4562475"/>
          <p14:tracePt t="21757" x="3160713" y="4616450"/>
          <p14:tracePt t="21774" x="3116263" y="4660900"/>
          <p14:tracePt t="21791" x="3081338" y="4697413"/>
          <p14:tracePt t="21808" x="3036888" y="4768850"/>
          <p14:tracePt t="21824" x="3017838" y="4803775"/>
          <p14:tracePt t="21841" x="2982913" y="4857750"/>
          <p14:tracePt t="21858" x="2946400" y="4894263"/>
          <p14:tracePt t="21874" x="2919413" y="4946650"/>
          <p14:tracePt t="21891" x="2911475" y="4973638"/>
          <p14:tracePt t="21908" x="2894013" y="5000625"/>
          <p14:tracePt t="21924" x="2867025" y="5037138"/>
          <p14:tracePt t="21941" x="2857500" y="5062538"/>
          <p14:tracePt t="21958" x="2847975" y="5081588"/>
          <p14:tracePt t="21974" x="2830513" y="5108575"/>
          <p14:tracePt t="21992" x="2803525" y="5160963"/>
          <p14:tracePt t="22009" x="2786063" y="5197475"/>
          <p14:tracePt t="22025" x="2759075" y="5232400"/>
          <p14:tracePt t="22041" x="2759075" y="5251450"/>
          <p14:tracePt t="22058" x="2741613" y="5286375"/>
          <p14:tracePt t="22208" x="2751138" y="5286375"/>
          <p14:tracePt t="22216" x="2768600" y="5276850"/>
          <p14:tracePt t="22233" x="2768600" y="5268913"/>
          <p14:tracePt t="22236" x="2786063" y="5241925"/>
          <p14:tracePt t="22242" x="2803525" y="5214938"/>
          <p14:tracePt t="22258" x="2830513" y="5180013"/>
          <p14:tracePt t="22275" x="2847975" y="5143500"/>
          <p14:tracePt t="22292" x="2884488" y="5108575"/>
          <p14:tracePt t="22308" x="2938463" y="5054600"/>
          <p14:tracePt t="22325" x="2965450" y="5010150"/>
          <p14:tracePt t="22342" x="2982913" y="4991100"/>
          <p14:tracePt t="22359" x="3000375" y="4965700"/>
          <p14:tracePt t="22375" x="3036888" y="4929188"/>
          <p14:tracePt t="22393" x="3044825" y="4894263"/>
          <p14:tracePt t="22409" x="3081338" y="4840288"/>
          <p14:tracePt t="22425" x="3116263" y="4768850"/>
          <p14:tracePt t="22442" x="3170238" y="4697413"/>
          <p14:tracePt t="22459" x="3224213" y="4633913"/>
          <p14:tracePt t="22475" x="3276600" y="4572000"/>
          <p14:tracePt t="22492" x="3303588" y="4545013"/>
          <p14:tracePt t="22509" x="3340100" y="4491038"/>
          <p14:tracePt t="22526" x="3348038" y="4465638"/>
          <p14:tracePt t="22543" x="3375025" y="4411663"/>
          <p14:tracePt t="22559" x="3411538" y="4330700"/>
          <p14:tracePt t="22576" x="3438525" y="4276725"/>
          <p14:tracePt t="22593" x="3455988" y="4241800"/>
          <p14:tracePt t="22609" x="3490913" y="4187825"/>
          <p14:tracePt t="22625" x="3527425" y="4143375"/>
          <p14:tracePt t="22643" x="3562350" y="4081463"/>
          <p14:tracePt t="22659" x="3598863" y="4037013"/>
          <p14:tracePt t="22676" x="3633788" y="3973513"/>
          <p14:tracePt t="22693" x="3679825" y="3929063"/>
          <p14:tracePt t="22709" x="3705225" y="3894138"/>
          <p14:tracePt t="22726" x="3732213" y="3848100"/>
          <p14:tracePt t="22743" x="3768725" y="3813175"/>
          <p14:tracePt t="22760" x="3822700" y="3751263"/>
          <p14:tracePt t="22776" x="3857625" y="3724275"/>
          <p14:tracePt t="22793" x="3894138" y="3697288"/>
          <p14:tracePt t="22809" x="3929063" y="3660775"/>
          <p14:tracePt t="22826" x="3956050" y="3643313"/>
          <p14:tracePt t="22843" x="3983038" y="3616325"/>
          <p14:tracePt t="22859" x="4010025" y="3598863"/>
          <p14:tracePt t="22876" x="4044950" y="3571875"/>
          <p14:tracePt t="22893" x="4089400" y="3562350"/>
          <p14:tracePt t="22910" x="4133850" y="3527425"/>
          <p14:tracePt t="22926" x="4187825" y="3517900"/>
          <p14:tracePt t="22943" x="4268788" y="3500438"/>
          <p14:tracePt t="22960" x="4303713" y="3490913"/>
          <p14:tracePt t="22977" x="4357688" y="3482975"/>
          <p14:tracePt t="22993" x="4402138" y="3482975"/>
          <p14:tracePt t="23010" x="4465638" y="3482975"/>
          <p14:tracePt t="23026" x="4510088" y="3465513"/>
          <p14:tracePt t="23044" x="4562475" y="3455988"/>
          <p14:tracePt t="23060" x="4616450" y="3446463"/>
          <p14:tracePt t="23076" x="4670425" y="3446463"/>
          <p14:tracePt t="23094" x="4714875" y="3429000"/>
          <p14:tracePt t="23110" x="4759325" y="3429000"/>
          <p14:tracePt t="23126" x="4795838" y="3419475"/>
          <p14:tracePt t="23126" x="4813300" y="3419475"/>
          <p14:tracePt t="23145" x="4840288" y="3419475"/>
          <p14:tracePt t="23161" x="4875213" y="3411538"/>
          <p14:tracePt t="23177" x="4894263" y="3402013"/>
          <p14:tracePt t="23193" x="4919663" y="3394075"/>
          <p14:tracePt t="23232" x="4929188" y="3384550"/>
          <p14:tracePt t="23464" x="4938713" y="3384550"/>
          <p14:tracePt t="23488" x="4938713" y="3394075"/>
          <p14:tracePt t="23499" x="4929188" y="3402013"/>
          <p14:tracePt t="23511" x="4894263" y="3429000"/>
          <p14:tracePt t="23511" x="4848225" y="3455988"/>
          <p14:tracePt t="23511" x="4822825" y="3473450"/>
          <p14:tracePt t="23528" x="4776788" y="3500438"/>
          <p14:tracePt t="23545" x="4724400" y="3527425"/>
          <p14:tracePt t="23561" x="4670425" y="3562350"/>
          <p14:tracePt t="23578" x="4633913" y="3581400"/>
          <p14:tracePt t="23594" x="4598988" y="3608388"/>
          <p14:tracePt t="23612" x="4545013" y="3643313"/>
          <p14:tracePt t="23628" x="4483100" y="3670300"/>
          <p14:tracePt t="23645" x="4446588" y="3697288"/>
          <p14:tracePt t="23661" x="4384675" y="3741738"/>
          <p14:tracePt t="23678" x="4330700" y="3786188"/>
          <p14:tracePt t="23695" x="4286250" y="3813175"/>
          <p14:tracePt t="23712" x="4224338" y="3867150"/>
          <p14:tracePt t="23728" x="4187825" y="3894138"/>
          <p14:tracePt t="23745" x="4143375" y="3919538"/>
          <p14:tracePt t="23762" x="4108450" y="3946525"/>
          <p14:tracePt t="23778" x="4037013" y="4010025"/>
          <p14:tracePt t="23795" x="3990975" y="4044950"/>
          <p14:tracePt t="23811" x="3938588" y="4081463"/>
          <p14:tracePt t="23828" x="3894138" y="4125913"/>
          <p14:tracePt t="23845" x="3840163" y="4152900"/>
          <p14:tracePt t="23861" x="3786188" y="4187825"/>
          <p14:tracePt t="23879" x="3751263" y="4224338"/>
          <p14:tracePt t="23895" x="3705225" y="4259263"/>
          <p14:tracePt t="23895" x="3687763" y="4276725"/>
          <p14:tracePt t="23912" x="3643313" y="4322763"/>
          <p14:tracePt t="23929" x="3589338" y="4348163"/>
          <p14:tracePt t="23945" x="3536950" y="4394200"/>
          <p14:tracePt t="23962" x="3482975" y="4438650"/>
          <p14:tracePt t="23978" x="3446463" y="4473575"/>
          <p14:tracePt t="23995" x="3402013" y="4510088"/>
          <p14:tracePt t="24012" x="3367088" y="4545013"/>
          <p14:tracePt t="24029" x="3322638" y="4589463"/>
          <p14:tracePt t="24046" x="3303588" y="4616450"/>
          <p14:tracePt t="24062" x="3276600" y="4660900"/>
          <p14:tracePt t="24078" x="3251200" y="4679950"/>
          <p14:tracePt t="24096" x="3224213" y="4732338"/>
          <p14:tracePt t="24113" x="3214688" y="4768850"/>
          <p14:tracePt t="24129" x="3205163" y="4786313"/>
          <p14:tracePt t="24145" x="3197225" y="4830763"/>
          <p14:tracePt t="24163" x="3187700" y="4857750"/>
          <p14:tracePt t="24179" x="3179763" y="4894263"/>
          <p14:tracePt t="24196" x="3160713" y="4938713"/>
          <p14:tracePt t="24212" x="3143250" y="4983163"/>
          <p14:tracePt t="24229" x="3143250" y="5000625"/>
          <p14:tracePt t="24246" x="3125788" y="5018088"/>
          <p14:tracePt t="24262" x="3125788" y="5037138"/>
          <p14:tracePt t="24280" x="3116263" y="5062538"/>
          <p14:tracePt t="24296" x="3089275" y="5089525"/>
          <p14:tracePt t="24312" x="3089275" y="5099050"/>
          <p14:tracePt t="24330" x="3089275" y="5116513"/>
          <p14:tracePt t="24368" x="3081338" y="5126038"/>
          <p14:tracePt t="24504" x="3071813" y="5126038"/>
          <p14:tracePt t="24512" x="3062288" y="5126038"/>
          <p14:tracePt t="24521" x="3062288" y="5099050"/>
          <p14:tracePt t="24529" x="3062288" y="5081588"/>
          <p14:tracePt t="24529" x="3098800" y="5018088"/>
          <p14:tracePt t="24547" x="3133725" y="4973638"/>
          <p14:tracePt t="24563" x="3170238" y="4929188"/>
          <p14:tracePt t="24579" x="3205163" y="4902200"/>
          <p14:tracePt t="24596" x="3232150" y="4875213"/>
          <p14:tracePt t="24613" x="3268663" y="4840288"/>
          <p14:tracePt t="24629" x="3295650" y="4813300"/>
          <p14:tracePt t="24647" x="3340100" y="4776788"/>
          <p14:tracePt t="24663" x="3438525" y="4705350"/>
          <p14:tracePt t="24680" x="3509963" y="4670425"/>
          <p14:tracePt t="24697" x="3571875" y="4652963"/>
          <p14:tracePt t="24713" x="3616325" y="4633913"/>
          <p14:tracePt t="24730" x="3652838" y="4625975"/>
          <p14:tracePt t="24746" x="3697288" y="4598988"/>
          <p14:tracePt t="24764" x="3741738" y="4598988"/>
          <p14:tracePt t="24780" x="3822700" y="4572000"/>
          <p14:tracePt t="24797" x="3919538" y="4562475"/>
          <p14:tracePt t="24814" x="4017963" y="4545013"/>
          <p14:tracePt t="24830" x="4116388" y="4527550"/>
          <p14:tracePt t="24847" x="4205288" y="4510088"/>
          <p14:tracePt t="24863" x="4313238" y="4491038"/>
          <p14:tracePt t="24881" x="4367213" y="4491038"/>
          <p14:tracePt t="24897" x="4411663" y="4483100"/>
          <p14:tracePt t="24913" x="4465638" y="4483100"/>
          <p14:tracePt t="24931" x="4527550" y="4483100"/>
          <p14:tracePt t="24947" x="4589463" y="4483100"/>
          <p14:tracePt t="24964" x="4679950" y="4483100"/>
          <p14:tracePt t="24981" x="4751388" y="4483100"/>
          <p14:tracePt t="24997" x="4822825" y="4483100"/>
          <p14:tracePt t="25014" x="4902200" y="4483100"/>
          <p14:tracePt t="25031" x="4956175" y="4483100"/>
          <p14:tracePt t="25048" x="5000625" y="4473575"/>
          <p14:tracePt t="25089" x="5010150" y="4473575"/>
          <p14:tracePt t="25320" x="5027613" y="4465638"/>
          <p14:tracePt t="25328" x="5054600" y="4438650"/>
          <p14:tracePt t="25331" x="5072063" y="4348163"/>
          <p14:tracePt t="25348" x="5133975" y="4205288"/>
          <p14:tracePt t="25365" x="5187950" y="4054475"/>
          <p14:tracePt t="25381" x="5259388" y="3848100"/>
          <p14:tracePt t="25398" x="5303838" y="3652838"/>
          <p14:tracePt t="25415" x="5322888" y="3500438"/>
          <p14:tracePt t="25432" x="5348288" y="3313113"/>
          <p14:tracePt t="25448" x="5367338" y="3214688"/>
          <p14:tracePt t="25464" x="5375275" y="3152775"/>
          <p14:tracePt t="25482" x="5394325" y="3071813"/>
          <p14:tracePt t="25498" x="5394325" y="3027363"/>
          <p14:tracePt t="25514" x="5402263" y="2973388"/>
          <p14:tracePt t="25533" x="5411788" y="2928938"/>
          <p14:tracePt t="25548" x="5429250" y="2867025"/>
          <p14:tracePt t="25565" x="5446713" y="2803525"/>
          <p14:tracePt t="25582" x="5456238" y="2768600"/>
          <p14:tracePt t="25599" x="5473700" y="2724150"/>
          <p14:tracePt t="25615" x="5483225" y="2670175"/>
          <p14:tracePt t="25632" x="5483225" y="2643188"/>
          <p14:tracePt t="25649" x="5491163" y="2625725"/>
          <p14:tracePt t="25666" x="5491163" y="2616200"/>
          <p14:tracePt t="25849" x="5483225" y="2643188"/>
          <p14:tracePt t="25856" x="5465763" y="2652713"/>
          <p14:tracePt t="25859" x="5446713" y="2670175"/>
          <p14:tracePt t="25866" x="5419725" y="2705100"/>
          <p14:tracePt t="25882" x="5394325" y="2732088"/>
          <p14:tracePt t="25899" x="5384800" y="2759075"/>
          <p14:tracePt t="25916" x="5357813" y="2803525"/>
          <p14:tracePt t="25932" x="5330825" y="2857500"/>
          <p14:tracePt t="25949" x="5313363" y="2911475"/>
          <p14:tracePt t="25966" x="5286375" y="2946400"/>
          <p14:tracePt t="25983" x="5276850" y="2982913"/>
          <p14:tracePt t="25999" x="5251450" y="3044825"/>
          <p14:tracePt t="26017" x="5232400" y="3098800"/>
          <p14:tracePt t="26033" x="5224463" y="3152775"/>
          <p14:tracePt t="26049" x="5205413" y="3224213"/>
          <p14:tracePt t="26066" x="5197475" y="3268663"/>
          <p14:tracePt t="26083" x="5187950" y="3322638"/>
          <p14:tracePt t="26099" x="5180013" y="3375025"/>
          <p14:tracePt t="26116" x="5160963" y="3419475"/>
          <p14:tracePt t="26133" x="5143500" y="3482975"/>
          <p14:tracePt t="26149" x="5116513" y="3536950"/>
          <p14:tracePt t="26166" x="5108575" y="3589338"/>
          <p14:tracePt t="26183" x="5089525" y="3643313"/>
          <p14:tracePt t="26199" x="5072063" y="3705225"/>
          <p14:tracePt t="26216" x="5054600" y="3776663"/>
          <p14:tracePt t="26234" x="5037138" y="3840163"/>
          <p14:tracePt t="26250" x="5010150" y="3911600"/>
          <p14:tracePt t="26266" x="5000625" y="3983038"/>
          <p14:tracePt t="26284" x="4973638" y="4044950"/>
          <p14:tracePt t="26300" x="4938713" y="4125913"/>
          <p14:tracePt t="26316" x="4919663" y="4205288"/>
          <p14:tracePt t="26333" x="4884738" y="4268788"/>
          <p14:tracePt t="26350" x="4875213" y="4340225"/>
          <p14:tracePt t="26367" x="4857750" y="4411663"/>
          <p14:tracePt t="26383" x="4840288" y="4518025"/>
          <p14:tracePt t="26400" x="4822825" y="4608513"/>
          <p14:tracePt t="26417" x="4813300" y="4687888"/>
          <p14:tracePt t="26433" x="4813300" y="4768850"/>
          <p14:tracePt t="26450" x="4813300" y="4822825"/>
          <p14:tracePt t="26467" x="4813300" y="4857750"/>
          <p14:tracePt t="26484" x="4813300" y="4884738"/>
          <p14:tracePt t="26500" x="4813300" y="4894263"/>
          <p14:tracePt t="26576" x="4813300" y="4902200"/>
          <p14:tracePt t="26616" x="4822825" y="4884738"/>
          <p14:tracePt t="26624" x="4830763" y="4822825"/>
          <p14:tracePt t="26633" x="4840288" y="4768850"/>
          <p14:tracePt t="26640" x="4848225" y="4670425"/>
          <p14:tracePt t="26651" x="4848225" y="4572000"/>
          <p14:tracePt t="26667" x="4848225" y="4473575"/>
          <p14:tracePt t="26684" x="4848225" y="4394200"/>
          <p14:tracePt t="26701" x="4848225" y="4268788"/>
          <p14:tracePt t="26717" x="4848225" y="4160838"/>
          <p14:tracePt t="26734" x="4848225" y="4062413"/>
          <p14:tracePt t="26751" x="4848225" y="3983038"/>
          <p14:tracePt t="26751" x="4857750" y="3919538"/>
          <p14:tracePt t="26768" x="4867275" y="3848100"/>
          <p14:tracePt t="26784" x="4902200" y="3759200"/>
          <p14:tracePt t="26801" x="4911725" y="3714750"/>
          <p14:tracePt t="26817" x="4929188" y="3679825"/>
          <p14:tracePt t="26834" x="4938713" y="3643313"/>
          <p14:tracePt t="26851" x="4946650" y="3589338"/>
          <p14:tracePt t="26868" x="4965700" y="3562350"/>
          <p14:tracePt t="26884" x="4973638" y="3517900"/>
          <p14:tracePt t="26901" x="5000625" y="3473450"/>
          <p14:tracePt t="26918" x="5037138" y="3411538"/>
          <p14:tracePt t="26935" x="5062538" y="3375025"/>
          <p14:tracePt t="26951" x="5081588" y="3348038"/>
          <p14:tracePt t="26951" x="5099050" y="3340100"/>
          <p14:tracePt t="26969" x="5116513" y="3295650"/>
          <p14:tracePt t="26985" x="5143500" y="3268663"/>
          <p14:tracePt t="27001" x="5153025" y="3251200"/>
          <p14:tracePt t="27018" x="5160963" y="3241675"/>
          <p14:tracePt t="27095" x="5160963" y="3232150"/>
          <p14:tracePt t="27185" x="5160963" y="3241675"/>
          <p14:tracePt t="27193" x="5160963" y="3276600"/>
          <p14:tracePt t="27202" x="5160963" y="3313113"/>
          <p14:tracePt t="27202" x="5143500" y="3419475"/>
          <p14:tracePt t="27218" x="5099050" y="3554413"/>
          <p14:tracePt t="27235" x="5037138" y="3697288"/>
          <p14:tracePt t="27252" x="4965700" y="3857625"/>
          <p14:tracePt t="27268" x="4894263" y="4017963"/>
          <p14:tracePt t="27285" x="4840288" y="4133850"/>
          <p14:tracePt t="27302" x="4822825" y="4187825"/>
          <p14:tracePt t="27318" x="4786313" y="4259263"/>
          <p14:tracePt t="27335" x="4759325" y="4330700"/>
          <p14:tracePt t="27352" x="4759325" y="4394200"/>
          <p14:tracePt t="27369" x="4732338" y="4446588"/>
          <p14:tracePt t="27386" x="4705350" y="4527550"/>
          <p14:tracePt t="27402" x="4687888" y="4608513"/>
          <p14:tracePt t="27419" x="4670425" y="4687888"/>
          <p14:tracePt t="27435" x="4652963" y="4741863"/>
          <p14:tracePt t="27452" x="4652963" y="4776788"/>
          <p14:tracePt t="27469" x="4652963" y="4813300"/>
          <p14:tracePt t="27486" x="4652963" y="4840288"/>
          <p14:tracePt t="27503" x="4652963" y="4875213"/>
          <p14:tracePt t="27520" x="4643438" y="4938713"/>
          <p14:tracePt t="27536" x="4633913" y="4991100"/>
          <p14:tracePt t="27552" x="4625975" y="5037138"/>
          <p14:tracePt t="27569" x="4625975" y="5054600"/>
          <p14:tracePt t="27586" x="4616450" y="5072063"/>
          <p14:tracePt t="27704" x="4616450" y="5062538"/>
          <p14:tracePt t="27712" x="4625975" y="5018088"/>
          <p14:tracePt t="27720" x="4643438" y="4973638"/>
          <p14:tracePt t="27726" x="4697413" y="4875213"/>
          <p14:tracePt t="27736" x="4732338" y="4813300"/>
          <p14:tracePt t="27753" x="4759325" y="4759325"/>
          <p14:tracePt t="27769" x="4786313" y="4705350"/>
          <p14:tracePt t="27786" x="4795838" y="4652963"/>
          <p14:tracePt t="27803" x="4813300" y="4598988"/>
          <p14:tracePt t="27820" x="4848225" y="4537075"/>
          <p14:tracePt t="27836" x="4857750" y="4500563"/>
          <p14:tracePt t="27853" x="4884738" y="4456113"/>
          <p14:tracePt t="27869" x="4902200" y="4438650"/>
          <p14:tracePt t="27886" x="4919663" y="4402138"/>
          <p14:tracePt t="27903" x="4929188" y="4375150"/>
          <p14:tracePt t="27921" x="4946650" y="4348163"/>
          <p14:tracePt t="27937" x="4946650" y="4340225"/>
          <p14:tracePt t="27953" x="4956175" y="4322763"/>
          <p14:tracePt t="27970" x="4965700" y="4313238"/>
          <p14:tracePt t="27986" x="4973638" y="4313238"/>
          <p14:tracePt t="28003" x="4983163" y="4303713"/>
          <p14:tracePt t="28057" x="4991100" y="4295775"/>
          <p14:tracePt t="28064" x="4991100" y="4286250"/>
          <p14:tracePt t="28104" x="5000625" y="4286250"/>
          <p14:tracePt t="28254" x="5018088" y="4286250"/>
          <p14:tracePt t="28272" x="5027613" y="4286250"/>
          <p14:tracePt t="28288" x="5037138" y="4295775"/>
          <p14:tracePt t="28296" x="5037138" y="4303713"/>
          <p14:tracePt t="28296" x="5037138" y="4322763"/>
          <p14:tracePt t="28312" x="5037138" y="4330700"/>
          <p14:tracePt t="28320" x="5037138" y="4357688"/>
          <p14:tracePt t="28328" x="5027613" y="4394200"/>
          <p14:tracePt t="28337" x="5027613" y="4419600"/>
          <p14:tracePt t="28354" x="5018088" y="4456113"/>
          <p14:tracePt t="28371" x="5018088" y="4483100"/>
          <p14:tracePt t="28388" x="5010150" y="4527550"/>
          <p14:tracePt t="28404" x="4991100" y="4562475"/>
          <p14:tracePt t="28421" x="4983163" y="4598988"/>
          <p14:tracePt t="28438" x="4965700" y="4633913"/>
          <p14:tracePt t="28455" x="4946650" y="4670425"/>
          <p14:tracePt t="28471" x="4929188" y="4697413"/>
          <p14:tracePt t="28471" x="4929188" y="4705350"/>
          <p14:tracePt t="28489" x="4919663" y="4724400"/>
          <p14:tracePt t="28505" x="4911725" y="4732338"/>
          <p14:tracePt t="28521" x="4902200" y="4751388"/>
          <p14:tracePt t="28538" x="4902200" y="4759325"/>
          <p14:tracePt t="28555" x="4894263" y="4786313"/>
          <p14:tracePt t="28571" x="4875213" y="4803775"/>
          <p14:tracePt t="28587" x="4875213" y="4822825"/>
          <p14:tracePt t="28604" x="4857750" y="4848225"/>
          <p14:tracePt t="28621" x="4840288" y="4867275"/>
          <p14:tracePt t="28637" x="4840288" y="4875213"/>
          <p14:tracePt t="28654" x="4830763" y="4902200"/>
          <p14:tracePt t="28672" x="4822825" y="4911725"/>
          <p14:tracePt t="28688" x="4813300" y="4919663"/>
          <p14:tracePt t="28705" x="4813300" y="4938713"/>
          <p14:tracePt t="28721" x="4803775" y="4956175"/>
          <p14:tracePt t="28738" x="4795838" y="4973638"/>
          <p14:tracePt t="28755" x="4786313" y="4983163"/>
          <p14:tracePt t="28771" x="4786313" y="4991100"/>
          <p14:tracePt t="28788" x="4776788" y="5010150"/>
          <p14:tracePt t="28805" x="4768850" y="5018088"/>
          <p14:tracePt t="29400" x="4768850" y="5027613"/>
          <p14:tracePt t="29424" x="4776788" y="5037138"/>
          <p14:tracePt t="29425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720725"/>
          </a:xfrm>
        </p:spPr>
        <p:txBody>
          <a:bodyPr/>
          <a:lstStyle/>
          <a:p>
            <a:r>
              <a:rPr lang="es-ES" altLang="es-ES" sz="3200" b="1" smtClean="0"/>
              <a:t>PLEXO SACRO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26628" name="Picture 4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637588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29"/>
    </mc:Choice>
    <mc:Fallback>
      <p:transition spd="slow" advTm="9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0" x="6500813" y="3303588"/>
          <p14:tracePt t="1096" x="6491288" y="3303588"/>
          <p14:tracePt t="1120" x="6483350" y="3303588"/>
          <p14:tracePt t="1248" x="6473825" y="3303588"/>
          <p14:tracePt t="1256" x="6456363" y="3303588"/>
          <p14:tracePt t="1264" x="6446838" y="3303588"/>
          <p14:tracePt t="1280" x="6402388" y="3303588"/>
          <p14:tracePt t="1280" x="6340475" y="3241675"/>
          <p14:tracePt t="1297" x="6259513" y="3160713"/>
          <p14:tracePt t="1313" x="6180138" y="3062288"/>
          <p14:tracePt t="1330" x="6072188" y="2973388"/>
          <p14:tracePt t="1347" x="5946775" y="2874963"/>
          <p14:tracePt t="1363" x="5786438" y="2786063"/>
          <p14:tracePt t="1380" x="5626100" y="2687638"/>
          <p14:tracePt t="1397" x="5456238" y="2616200"/>
          <p14:tracePt t="1413" x="5367338" y="2571750"/>
          <p14:tracePt t="1431" x="5313363" y="2554288"/>
          <p14:tracePt t="1447" x="5268913" y="2517775"/>
          <p14:tracePt t="1464" x="5241925" y="2509838"/>
          <p14:tracePt t="1481" x="5224463" y="2509838"/>
          <p14:tracePt t="1497" x="5180013" y="2482850"/>
          <p14:tracePt t="1514" x="5116513" y="2419350"/>
          <p14:tracePt t="1530" x="5081588" y="2374900"/>
          <p14:tracePt t="1548" x="5037138" y="2303463"/>
          <p14:tracePt t="1564" x="5018088" y="2268538"/>
          <p14:tracePt t="1580" x="5000625" y="2241550"/>
          <p14:tracePt t="1598" x="4991100" y="2232025"/>
          <p14:tracePt t="1614" x="4991100" y="2214563"/>
          <p14:tracePt t="1631" x="4991100" y="2205038"/>
          <p14:tracePt t="1648" x="4983163" y="2152650"/>
          <p14:tracePt t="1664" x="4983163" y="2125663"/>
          <p14:tracePt t="1681" x="4983163" y="2089150"/>
          <p14:tracePt t="1697" x="4983163" y="2062163"/>
          <p14:tracePt t="1714" x="4983163" y="2036763"/>
          <p14:tracePt t="1731" x="4983163" y="2027238"/>
          <p14:tracePt t="1748" x="5000625" y="1990725"/>
          <p14:tracePt t="1764" x="5000625" y="1965325"/>
          <p14:tracePt t="1781" x="5018088" y="1928813"/>
          <p14:tracePt t="1798" x="5037138" y="1911350"/>
          <p14:tracePt t="1814" x="5054600" y="1874838"/>
          <p14:tracePt t="1832" x="5081588" y="1839913"/>
          <p14:tracePt t="1848" x="5099050" y="1830388"/>
          <p14:tracePt t="1865" x="5099050" y="1822450"/>
          <p14:tracePt t="1976" x="5108575" y="1812925"/>
          <p14:tracePt t="1992" x="5116513" y="1812925"/>
          <p14:tracePt t="2008" x="5133975" y="1812925"/>
          <p14:tracePt t="2022" x="5143500" y="1812925"/>
          <p14:tracePt t="2022" x="5160963" y="1812925"/>
          <p14:tracePt t="2031" x="5187950" y="1795463"/>
          <p14:tracePt t="2049" x="5205413" y="1785938"/>
          <p14:tracePt t="2065" x="5214938" y="1776413"/>
          <p14:tracePt t="2168" x="5224463" y="1758950"/>
          <p14:tracePt t="2208" x="5232400" y="1758950"/>
          <p14:tracePt t="2392" x="5232400" y="1751013"/>
          <p14:tracePt t="2400" x="5241925" y="1741488"/>
          <p14:tracePt t="2415" x="5251450" y="1741488"/>
          <p14:tracePt t="2456" x="5251450" y="1731963"/>
          <p14:tracePt t="2488" x="5259388" y="1731963"/>
          <p14:tracePt t="2513" x="5259388" y="1714500"/>
          <p14:tracePt t="2566" x="5259388" y="1704975"/>
          <p14:tracePt t="2580" x="5259388" y="1697038"/>
          <p14:tracePt t="2720" x="5259388" y="1687513"/>
          <p14:tracePt t="2728" x="5259388" y="1679575"/>
          <p14:tracePt t="2744" x="5259388" y="1660525"/>
          <p14:tracePt t="2753" x="5251450" y="1652588"/>
          <p14:tracePt t="2768" x="5232400" y="1652588"/>
          <p14:tracePt t="2784" x="5224463" y="1652588"/>
          <p14:tracePt t="2800" x="5214938" y="1652588"/>
          <p14:tracePt t="2800" x="5205413" y="1652588"/>
          <p14:tracePt t="2817" x="5197475" y="1652588"/>
          <p14:tracePt t="2865" x="5180013" y="1652588"/>
          <p14:tracePt t="2896" x="5170488" y="1652588"/>
          <p14:tracePt t="2904" x="5170488" y="1660525"/>
          <p14:tracePt t="2912" x="5160963" y="1660525"/>
          <p14:tracePt t="2917" x="5153025" y="1679575"/>
          <p14:tracePt t="2933" x="5143500" y="1687513"/>
          <p14:tracePt t="2968" x="5126038" y="1697038"/>
          <p14:tracePt t="3008" x="5116513" y="1697038"/>
          <p14:tracePt t="3025" x="5116513" y="1704975"/>
          <p14:tracePt t="3040" x="5116513" y="1714500"/>
          <p14:tracePt t="3041" x="5116513" y="1731963"/>
          <p14:tracePt t="3050" x="5108575" y="1741488"/>
          <p14:tracePt t="3067" x="5099050" y="1758950"/>
          <p14:tracePt t="3084" x="5089525" y="1768475"/>
          <p14:tracePt t="3100" x="5089525" y="1785938"/>
          <p14:tracePt t="3145" x="5089525" y="1795463"/>
          <p14:tracePt t="3160" x="5089525" y="1803400"/>
          <p14:tracePt t="3168" x="5089525" y="1812925"/>
          <p14:tracePt t="3184" x="5089525" y="1822450"/>
          <p14:tracePt t="3184" x="5089525" y="1839913"/>
          <p14:tracePt t="3201" x="5089525" y="1866900"/>
          <p14:tracePt t="3217" x="5089525" y="1874838"/>
          <p14:tracePt t="3234" x="5089525" y="1893888"/>
          <p14:tracePt t="3288" x="5089525" y="1901825"/>
          <p14:tracePt t="3296" x="5089525" y="1911350"/>
          <p14:tracePt t="3306" x="5099050" y="1919288"/>
          <p14:tracePt t="3320" x="5108575" y="1928813"/>
          <p14:tracePt t="3352" x="5108575" y="1946275"/>
          <p14:tracePt t="3360" x="5116513" y="1955800"/>
          <p14:tracePt t="3376" x="5116513" y="1965325"/>
          <p14:tracePt t="3393" x="5126038" y="1973263"/>
          <p14:tracePt t="3401" x="5133975" y="1973263"/>
          <p14:tracePt t="3401" x="5143500" y="1990725"/>
          <p14:tracePt t="3418" x="5143500" y="2000250"/>
          <p14:tracePt t="3435" x="5153025" y="2017713"/>
          <p14:tracePt t="3451" x="5160963" y="2027238"/>
          <p14:tracePt t="3468" x="5170488" y="2044700"/>
          <p14:tracePt t="3504" x="5180013" y="2054225"/>
          <p14:tracePt t="3512" x="5187950" y="2054225"/>
          <p14:tracePt t="3518" x="5197475" y="2071688"/>
          <p14:tracePt t="3534" x="5214938" y="2081213"/>
          <p14:tracePt t="3552" x="5224463" y="2089150"/>
          <p14:tracePt t="3568" x="5224463" y="2098675"/>
          <p14:tracePt t="3584" x="5251450" y="2108200"/>
          <p14:tracePt t="3601" x="5259388" y="2108200"/>
          <p14:tracePt t="3618" x="5276850" y="2116138"/>
          <p14:tracePt t="3634" x="5303838" y="2125663"/>
          <p14:tracePt t="3652" x="5330825" y="2125663"/>
          <p14:tracePt t="3668" x="5357813" y="2143125"/>
          <p14:tracePt t="3684" x="5384800" y="2143125"/>
          <p14:tracePt t="3702" x="5402263" y="2143125"/>
          <p14:tracePt t="3718" x="5411788" y="2143125"/>
          <p14:tracePt t="3735" x="5429250" y="2143125"/>
          <p14:tracePt t="3752" x="5438775" y="2133600"/>
          <p14:tracePt t="3768" x="5456238" y="2125663"/>
          <p14:tracePt t="3785" x="5456238" y="2108200"/>
          <p14:tracePt t="3802" x="5456238" y="2081213"/>
          <p14:tracePt t="3819" x="5456238" y="2062163"/>
          <p14:tracePt t="3835" x="5456238" y="2054225"/>
          <p14:tracePt t="3852" x="5456238" y="2036763"/>
          <p14:tracePt t="3888" x="5456238" y="2027238"/>
          <p14:tracePt t="3905" x="5456238" y="2017713"/>
          <p14:tracePt t="3919" x="5456238" y="2000250"/>
          <p14:tracePt t="3936" x="5456238" y="1990725"/>
          <p14:tracePt t="3952" x="5456238" y="1973263"/>
          <p14:tracePt t="3953" x="5446713" y="1965325"/>
          <p14:tracePt t="3969" x="5446713" y="1955800"/>
          <p14:tracePt t="4017" x="5446713" y="1946275"/>
          <p14:tracePt t="4024" x="5446713" y="1938338"/>
          <p14:tracePt t="4026" x="5446713" y="1928813"/>
          <p14:tracePt t="4035" x="5446713" y="1919288"/>
          <p14:tracePt t="4053" x="5446713" y="1911350"/>
          <p14:tracePt t="4069" x="5438775" y="1901825"/>
          <p14:tracePt t="4085" x="5429250" y="1866900"/>
          <p14:tracePt t="4103" x="5419725" y="1847850"/>
          <p14:tracePt t="4119" x="5411788" y="1822450"/>
          <p14:tracePt t="4136" x="5394325" y="1803400"/>
          <p14:tracePt t="4152" x="5384800" y="1803400"/>
          <p14:tracePt t="4169" x="5384800" y="1795463"/>
          <p14:tracePt t="4186" x="5384800" y="1785938"/>
          <p14:tracePt t="4202" x="5367338" y="1768475"/>
          <p14:tracePt t="4219" x="5348288" y="1751013"/>
          <p14:tracePt t="4236" x="5330825" y="1731963"/>
          <p14:tracePt t="4253" x="5313363" y="1724025"/>
          <p14:tracePt t="4270" x="5313363" y="1714500"/>
          <p14:tracePt t="4286" x="5295900" y="1714500"/>
          <p14:tracePt t="4303" x="5276850" y="1704975"/>
          <p14:tracePt t="4320" x="5268913" y="1697038"/>
          <p14:tracePt t="4336" x="5259388" y="1697038"/>
          <p14:tracePt t="4353" x="5232400" y="1697038"/>
          <p14:tracePt t="4371" x="5224463" y="1697038"/>
          <p14:tracePt t="4386" x="5205413" y="1697038"/>
          <p14:tracePt t="4403" x="5197475" y="1697038"/>
          <p14:tracePt t="4440" x="5187950" y="1697038"/>
          <p14:tracePt t="4455" x="5180013" y="1697038"/>
          <p14:tracePt t="4480" x="5170488" y="1697038"/>
          <p14:tracePt t="4492" x="5160963" y="1697038"/>
          <p14:tracePt t="4504" x="5143500" y="1697038"/>
          <p14:tracePt t="4504" x="5143500" y="1704975"/>
          <p14:tracePt t="4520" x="5133975" y="1714500"/>
          <p14:tracePt t="4537" x="5126038" y="1724025"/>
          <p14:tracePt t="4553" x="5116513" y="1751013"/>
          <p14:tracePt t="4570" x="5116513" y="1776413"/>
          <p14:tracePt t="4587" x="5108575" y="1812925"/>
          <p14:tracePt t="4603" x="5108575" y="1839913"/>
          <p14:tracePt t="4620" x="5089525" y="1866900"/>
          <p14:tracePt t="4636" x="5089525" y="1901825"/>
          <p14:tracePt t="4654" x="5089525" y="1919288"/>
          <p14:tracePt t="4670" x="5089525" y="1946275"/>
          <p14:tracePt t="4687" x="5089525" y="1973263"/>
          <p14:tracePt t="4704" x="5099050" y="2000250"/>
          <p14:tracePt t="4720" x="5108575" y="2017713"/>
          <p14:tracePt t="4737" x="5116513" y="2036763"/>
          <p14:tracePt t="4753" x="5133975" y="2044700"/>
          <p14:tracePt t="4771" x="5143500" y="2062163"/>
          <p14:tracePt t="4808" x="5160963" y="2071688"/>
          <p14:tracePt t="4816" x="5160963" y="2089150"/>
          <p14:tracePt t="4824" x="5180013" y="2098675"/>
          <p14:tracePt t="4837" x="5197475" y="2108200"/>
          <p14:tracePt t="4854" x="5205413" y="2116138"/>
          <p14:tracePt t="4871" x="5232400" y="2116138"/>
          <p14:tracePt t="4887" x="5251450" y="2116138"/>
          <p14:tracePt t="4904" x="5268913" y="2116138"/>
          <p14:tracePt t="4921" x="5276850" y="2116138"/>
          <p14:tracePt t="4937" x="5286375" y="2116138"/>
          <p14:tracePt t="4954" x="5303838" y="2116138"/>
          <p14:tracePt t="5000" x="5313363" y="2116138"/>
          <p14:tracePt t="5016" x="5322888" y="2116138"/>
          <p14:tracePt t="5040" x="5322888" y="2108200"/>
          <p14:tracePt t="5048" x="5322888" y="2098675"/>
          <p14:tracePt t="5056" x="5322888" y="2089150"/>
          <p14:tracePt t="5064" x="5322888" y="2071688"/>
          <p14:tracePt t="5071" x="5340350" y="2044700"/>
          <p14:tracePt t="5088" x="5340350" y="2017713"/>
          <p14:tracePt t="5105" x="5340350" y="1990725"/>
          <p14:tracePt t="5121" x="5340350" y="1973263"/>
          <p14:tracePt t="5138" x="5348288" y="1946275"/>
          <p14:tracePt t="5154" x="5348288" y="1938338"/>
          <p14:tracePt t="5171" x="5348288" y="1919288"/>
          <p14:tracePt t="5188" x="5348288" y="1911350"/>
          <p14:tracePt t="5205" x="5348288" y="1893888"/>
          <p14:tracePt t="5221" x="5348288" y="1874838"/>
          <p14:tracePt t="5238" x="5348288" y="1866900"/>
          <p14:tracePt t="5255" x="5348288" y="1847850"/>
          <p14:tracePt t="5271" x="5348288" y="1830388"/>
          <p14:tracePt t="5288" x="5348288" y="1812925"/>
          <p14:tracePt t="5305" x="5340350" y="1785938"/>
          <p14:tracePt t="5321" x="5330825" y="1776413"/>
          <p14:tracePt t="5368" x="5322888" y="1768475"/>
          <p14:tracePt t="5376" x="5313363" y="1768475"/>
          <p14:tracePt t="5392" x="5303838" y="1758950"/>
          <p14:tracePt t="5401" x="5303838" y="1751013"/>
          <p14:tracePt t="5405" x="5286375" y="1751013"/>
          <p14:tracePt t="5422" x="5259388" y="1731963"/>
          <p14:tracePt t="5438" x="5224463" y="1731963"/>
          <p14:tracePt t="5455" x="5197475" y="1724025"/>
          <p14:tracePt t="5472" x="5187950" y="1724025"/>
          <p14:tracePt t="5488" x="5180013" y="1724025"/>
          <p14:tracePt t="5506" x="5170488" y="1724025"/>
          <p14:tracePt t="5522" x="5153025" y="1724025"/>
          <p14:tracePt t="5538" x="5133975" y="1714500"/>
          <p14:tracePt t="5556" x="5126038" y="1714500"/>
          <p14:tracePt t="5572" x="5099050" y="1714500"/>
          <p14:tracePt t="5588" x="5089525" y="1714500"/>
          <p14:tracePt t="5605" x="5072063" y="1714500"/>
          <p14:tracePt t="5622" x="5062538" y="1714500"/>
          <p14:tracePt t="5638" x="5054600" y="1724025"/>
          <p14:tracePt t="5638" x="5045075" y="1741488"/>
          <p14:tracePt t="5657" x="5037138" y="1751013"/>
          <p14:tracePt t="5673" x="5027613" y="1785938"/>
          <p14:tracePt t="5688" x="5027613" y="1803400"/>
          <p14:tracePt t="5706" x="5027613" y="1822450"/>
          <p14:tracePt t="5722" x="5027613" y="1830388"/>
          <p14:tracePt t="5739" x="5027613" y="1847850"/>
          <p14:tracePt t="5756" x="5027613" y="1857375"/>
          <p14:tracePt t="5772" x="5027613" y="1884363"/>
          <p14:tracePt t="5789" x="5027613" y="1893888"/>
          <p14:tracePt t="5806" x="5037138" y="1911350"/>
          <p14:tracePt t="5823" x="5045075" y="1938338"/>
          <p14:tracePt t="5839" x="5062538" y="1973263"/>
          <p14:tracePt t="5856" x="5081588" y="2000250"/>
          <p14:tracePt t="5873" x="5099050" y="2027238"/>
          <p14:tracePt t="5889" x="5116513" y="2071688"/>
          <p14:tracePt t="5905" x="5126038" y="2089150"/>
          <p14:tracePt t="5923" x="5133975" y="2098675"/>
          <p14:tracePt t="5987" x="5143500" y="2108200"/>
          <p14:tracePt t="6016" x="5153025" y="2108200"/>
          <p14:tracePt t="6024" x="5170488" y="2108200"/>
          <p14:tracePt t="6024" x="5187950" y="2108200"/>
          <p14:tracePt t="6040" x="5197475" y="2108200"/>
          <p14:tracePt t="6040" x="5232400" y="2116138"/>
          <p14:tracePt t="6057" x="5251450" y="2125663"/>
          <p14:tracePt t="6073" x="5276850" y="2125663"/>
          <p14:tracePt t="6090" x="5286375" y="2125663"/>
          <p14:tracePt t="6136" x="5295900" y="2125663"/>
          <p14:tracePt t="6152" x="5303838" y="2125663"/>
          <p14:tracePt t="6160" x="5313363" y="2125663"/>
          <p14:tracePt t="6169" x="5330825" y="2116138"/>
          <p14:tracePt t="6177" x="5340350" y="2098675"/>
          <p14:tracePt t="6190" x="5340350" y="2071688"/>
          <p14:tracePt t="6207" x="5340350" y="2036763"/>
          <p14:tracePt t="6223" x="5340350" y="1973263"/>
          <p14:tracePt t="6241" x="5340350" y="1938338"/>
          <p14:tracePt t="6257" x="5330825" y="1901825"/>
          <p14:tracePt t="6273" x="5322888" y="1874838"/>
          <p14:tracePt t="6289" x="5322888" y="1857375"/>
          <p14:tracePt t="6307" x="5322888" y="1847850"/>
          <p14:tracePt t="6323" x="5322888" y="1839913"/>
          <p14:tracePt t="6341" x="5313363" y="1830388"/>
          <p14:tracePt t="6357" x="5313363" y="1822450"/>
          <p14:tracePt t="6374" x="5303838" y="1803400"/>
          <p14:tracePt t="6408" x="5303838" y="1785938"/>
          <p14:tracePt t="6409" x="5295900" y="1768475"/>
          <p14:tracePt t="6449" x="5295900" y="1758950"/>
          <p14:tracePt t="6465" x="5286375" y="1751013"/>
          <p14:tracePt t="6481" x="5276850" y="1741488"/>
          <p14:tracePt t="6521" x="5268913" y="1741488"/>
          <p14:tracePt t="6553" x="5259388" y="1741488"/>
          <p14:tracePt t="6569" x="5251450" y="1741488"/>
          <p14:tracePt t="6577" x="5241925" y="1741488"/>
          <p14:tracePt t="6585" x="5232400" y="1741488"/>
          <p14:tracePt t="6609" x="5224463" y="1741488"/>
          <p14:tracePt t="6609" x="5214938" y="1741488"/>
          <p14:tracePt t="6625" x="5197475" y="1741488"/>
          <p14:tracePt t="6673" x="5187950" y="1751013"/>
          <p14:tracePt t="6689" x="5180013" y="1758950"/>
          <p14:tracePt t="6706" x="5180013" y="1776413"/>
          <p14:tracePt t="6715" x="5170488" y="1795463"/>
          <p14:tracePt t="6737" x="5170488" y="1812925"/>
          <p14:tracePt t="6745" x="5170488" y="1822450"/>
          <p14:tracePt t="6758" x="5170488" y="1830388"/>
          <p14:tracePt t="6759" x="5160963" y="1857375"/>
          <p14:tracePt t="6776" x="5160963" y="1874838"/>
          <p14:tracePt t="6792" x="5160963" y="1919288"/>
          <p14:tracePt t="6809" x="5160963" y="1965325"/>
          <p14:tracePt t="6826" x="5160963" y="2000250"/>
          <p14:tracePt t="6842" x="5160963" y="2027238"/>
          <p14:tracePt t="6859" x="5160963" y="2054225"/>
          <p14:tracePt t="6875" x="5187950" y="2071688"/>
          <p14:tracePt t="6893" x="5197475" y="2098675"/>
          <p14:tracePt t="6909" x="5214938" y="2116138"/>
          <p14:tracePt t="6925" x="5224463" y="2133600"/>
          <p14:tracePt t="6942" x="5241925" y="2143125"/>
          <p14:tracePt t="6960" x="5251450" y="2160588"/>
          <p14:tracePt t="6976" x="5268913" y="2170113"/>
          <p14:tracePt t="6992" x="5303838" y="2205038"/>
          <p14:tracePt t="7010" x="5313363" y="2205038"/>
          <p14:tracePt t="7026" x="5330825" y="2214563"/>
          <p14:tracePt t="7081" x="5340350" y="2214563"/>
          <p14:tracePt t="7098" x="5357813" y="2214563"/>
          <p14:tracePt t="7109" x="5375275" y="2205038"/>
          <p14:tracePt t="7109" x="5402263" y="2170113"/>
          <p14:tracePt t="7127" x="5411788" y="2143125"/>
          <p14:tracePt t="7143" x="5419725" y="2089150"/>
          <p14:tracePt t="7159" x="5429250" y="2054225"/>
          <p14:tracePt t="7177" x="5429250" y="2009775"/>
          <p14:tracePt t="7194" x="5429250" y="1990725"/>
          <p14:tracePt t="7210" x="5429250" y="1955800"/>
          <p14:tracePt t="7226" x="5429250" y="1938338"/>
          <p14:tracePt t="7243" x="5419725" y="1901825"/>
          <p14:tracePt t="7260" x="5384800" y="1847850"/>
          <p14:tracePt t="7276" x="5357813" y="1812925"/>
          <p14:tracePt t="7293" x="5340350" y="1785938"/>
          <p14:tracePt t="7310" x="5330825" y="1776413"/>
          <p14:tracePt t="7326" x="5322888" y="1758950"/>
          <p14:tracePt t="7343" x="5313363" y="1758950"/>
          <p14:tracePt t="7360" x="5276850" y="1741488"/>
          <p14:tracePt t="7378" x="5259388" y="1741488"/>
          <p14:tracePt t="7393" x="5241925" y="1741488"/>
          <p14:tracePt t="7410" x="5232400" y="1741488"/>
          <p14:tracePt t="7427" x="5205413" y="1741488"/>
          <p14:tracePt t="7443" x="5197475" y="1741488"/>
          <p14:tracePt t="7460" x="5180013" y="1741488"/>
          <p14:tracePt t="7477" x="5170488" y="1741488"/>
          <p14:tracePt t="7493" x="5160963" y="1751013"/>
          <p14:tracePt t="7510" x="5143500" y="1768475"/>
          <p14:tracePt t="7527" x="5143500" y="1795463"/>
          <p14:tracePt t="7544" x="5143500" y="1857375"/>
          <p14:tracePt t="7560" x="5143500" y="2000250"/>
          <p14:tracePt t="7577" x="5143500" y="2071688"/>
          <p14:tracePt t="7594" x="5187950" y="2170113"/>
          <p14:tracePt t="7610" x="5232400" y="2214563"/>
          <p14:tracePt t="7627" x="5286375" y="2259013"/>
          <p14:tracePt t="7644" x="5303838" y="2276475"/>
          <p14:tracePt t="7705" x="5313363" y="2276475"/>
          <p14:tracePt t="7713" x="5322888" y="2276475"/>
          <p14:tracePt t="7721" x="5330825" y="2276475"/>
          <p14:tracePt t="7727" x="5357813" y="2259013"/>
          <p14:tracePt t="7743" x="5384800" y="2197100"/>
          <p14:tracePt t="7762" x="5384800" y="2152650"/>
          <p14:tracePt t="7778" x="5384800" y="2108200"/>
          <p14:tracePt t="7794" x="5384800" y="2062163"/>
          <p14:tracePt t="7810" x="5384800" y="2044700"/>
          <p14:tracePt t="7828" x="5384800" y="2000250"/>
          <p14:tracePt t="7844" x="5384800" y="1990725"/>
          <p14:tracePt t="7861" x="5384800" y="1965325"/>
          <p14:tracePt t="7878" x="5384800" y="1946275"/>
          <p14:tracePt t="7894" x="5384800" y="1938338"/>
          <p14:tracePt t="7911" x="5384800" y="1919288"/>
          <p14:tracePt t="7928" x="5367338" y="1901825"/>
          <p14:tracePt t="7945" x="5357813" y="1893888"/>
          <p14:tracePt t="7961" x="5348288" y="1857375"/>
          <p14:tracePt t="7978" x="5348288" y="1839913"/>
          <p14:tracePt t="7995" x="5348288" y="1830388"/>
          <p14:tracePt t="8011" x="5348288" y="1812925"/>
          <p14:tracePt t="8028" x="5348288" y="1785938"/>
          <p14:tracePt t="8045" x="5348288" y="1776413"/>
          <p14:tracePt t="8061" x="5357813" y="1751013"/>
          <p14:tracePt t="8078" x="5357813" y="1741488"/>
          <p14:tracePt t="8094" x="5367338" y="1714500"/>
          <p14:tracePt t="8112" x="5375275" y="1697038"/>
          <p14:tracePt t="8128" x="5394325" y="1660525"/>
          <p14:tracePt t="8145" x="5402263" y="1633538"/>
          <p14:tracePt t="8161" x="5402263" y="1625600"/>
          <p14:tracePt t="8178" x="5402263" y="1608138"/>
          <p14:tracePt t="8195" x="5411788" y="1598613"/>
          <p14:tracePt t="8234" x="5411788" y="1581150"/>
          <p14:tracePt t="8265" x="5411788" y="1571625"/>
          <p14:tracePt t="8289" x="5411788" y="1554163"/>
          <p14:tracePt t="8321" x="5419725" y="1544638"/>
          <p14:tracePt t="8353" x="5429250" y="1544638"/>
          <p14:tracePt t="8664" x="5419725" y="1544638"/>
          <p14:tracePt t="8680" x="5411788" y="1544638"/>
          <p14:tracePt t="8697" x="5402263" y="1544638"/>
          <p14:tracePt t="8704" x="5394325" y="1544638"/>
          <p14:tracePt t="8712" x="5394325" y="1554163"/>
          <p14:tracePt t="8718" x="5367338" y="1554163"/>
          <p14:tracePt t="8751" x="5357813" y="1562100"/>
          <p14:tracePt t="8764" x="5348288" y="1562100"/>
          <p14:tracePt t="8779" x="5340350" y="1562100"/>
          <p14:tracePt t="8779" x="5330825" y="1571625"/>
          <p14:tracePt t="8795" x="5322888" y="1581150"/>
          <p14:tracePt t="8812" x="5313363" y="1581150"/>
          <p14:tracePt t="8829" x="5295900" y="1589088"/>
          <p14:tracePt t="8845" x="5276850" y="1608138"/>
          <p14:tracePt t="8862" x="5259388" y="1608138"/>
          <p14:tracePt t="8879" x="5241925" y="1625600"/>
          <p14:tracePt t="8896" x="5232400" y="1633538"/>
          <p14:tracePt t="8912" x="5205413" y="1652588"/>
          <p14:tracePt t="8928" x="5197475" y="1660525"/>
          <p14:tracePt t="8946" x="5170488" y="1670050"/>
          <p14:tracePt t="8962" x="5160963" y="1679575"/>
          <p14:tracePt t="8978" x="5153025" y="1697038"/>
          <p14:tracePt t="8996" x="5133975" y="1704975"/>
          <p14:tracePt t="9012" x="5133975" y="1724025"/>
          <p14:tracePt t="9030" x="5116513" y="1741488"/>
          <p14:tracePt t="9046" x="5099050" y="1758950"/>
          <p14:tracePt t="9062" x="5099050" y="1768475"/>
          <p14:tracePt t="9078" x="5089525" y="1795463"/>
          <p14:tracePt t="9096" x="5081588" y="1812925"/>
          <p14:tracePt t="9112" x="5072063" y="1830388"/>
          <p14:tracePt t="9129" x="5072063" y="1839913"/>
          <p14:tracePt t="9200" x="5062538" y="1847850"/>
          <p14:tracePt t="9712" x="5072063" y="1847850"/>
          <p14:tracePt t="9720" x="5089525" y="1830388"/>
          <p14:tracePt t="9728" x="5099050" y="1812925"/>
          <p14:tracePt t="9730" x="5133975" y="1776413"/>
          <p14:tracePt t="9747" x="5133975" y="1758950"/>
          <p14:tracePt t="9764" x="5153025" y="1731963"/>
          <p14:tracePt t="9781" x="5170488" y="1724025"/>
          <p14:tracePt t="9797" x="5170488" y="1714500"/>
          <p14:tracePt t="9832" x="5180013" y="1714500"/>
          <p14:tracePt t="9905" x="5180013" y="1704975"/>
          <p14:tracePt t="9920" x="5197475" y="1697038"/>
          <p14:tracePt t="9944" x="5205413" y="1687513"/>
          <p14:tracePt t="9960" x="5224463" y="1679575"/>
          <p14:tracePt t="9976" x="5232400" y="1670050"/>
          <p14:tracePt t="9984" x="5241925" y="1670050"/>
          <p14:tracePt t="9996" x="5251450" y="1660525"/>
          <p14:tracePt t="10014" x="5276850" y="1652588"/>
          <p14:tracePt t="10014" x="5286375" y="1633538"/>
          <p14:tracePt t="10032" x="5340350" y="1616075"/>
          <p14:tracePt t="10048" x="5367338" y="1598613"/>
          <p14:tracePt t="10064" x="5402263" y="1571625"/>
          <p14:tracePt t="10081" x="5419725" y="1571625"/>
          <p14:tracePt t="10098" x="5438775" y="1554163"/>
          <p14:tracePt t="10114" x="5456238" y="1544638"/>
          <p14:tracePt t="10152" x="5473700" y="1536700"/>
          <p14:tracePt t="10344" x="5473700" y="1527175"/>
          <p14:tracePt t="10384" x="5456238" y="1527175"/>
          <p14:tracePt t="10392" x="5446713" y="1527175"/>
          <p14:tracePt t="10408" x="5419725" y="1554163"/>
          <p14:tracePt t="10416" x="5394325" y="1562100"/>
          <p14:tracePt t="10417" x="5375275" y="1571625"/>
          <p14:tracePt t="10433" x="5357813" y="1589088"/>
          <p14:tracePt t="10448" x="5330825" y="1616075"/>
          <p14:tracePt t="10465" x="5322888" y="1616075"/>
          <p14:tracePt t="10482" x="5322888" y="1625600"/>
          <p14:tracePt t="10498" x="5313363" y="1625600"/>
          <p14:tracePt t="10516" x="5295900" y="1643063"/>
          <p14:tracePt t="10532" x="5286375" y="1652588"/>
          <p14:tracePt t="10548" x="5276850" y="1670050"/>
          <p14:tracePt t="10565" x="5268913" y="1679575"/>
          <p14:tracePt t="10582" x="5259388" y="1687513"/>
          <p14:tracePt t="10599" x="5259388" y="1704975"/>
          <p14:tracePt t="10615" x="5224463" y="1741488"/>
          <p14:tracePt t="10633" x="5214938" y="1758950"/>
          <p14:tracePt t="10649" x="5197475" y="1768475"/>
          <p14:tracePt t="10665" x="5180013" y="1785938"/>
          <p14:tracePt t="10683" x="5170488" y="1795463"/>
          <p14:tracePt t="10699" x="5170488" y="1803400"/>
          <p14:tracePt t="10785" x="5160963" y="1803400"/>
          <p14:tracePt t="10792" x="5153025" y="1812925"/>
          <p14:tracePt t="10800" x="5153025" y="1822450"/>
          <p14:tracePt t="10800" x="5133975" y="1830388"/>
          <p14:tracePt t="10816" x="5108575" y="1866900"/>
          <p14:tracePt t="10832" x="5108575" y="1874838"/>
          <p14:tracePt t="10849" x="5099050" y="1901825"/>
          <p14:tracePt t="10866" x="5099050" y="1919288"/>
          <p14:tracePt t="10882" x="5099050" y="1946275"/>
          <p14:tracePt t="10920" x="5099050" y="1955800"/>
          <p14:tracePt t="10968" x="5099050" y="1973263"/>
          <p14:tracePt t="10984" x="5099050" y="1982788"/>
          <p14:tracePt t="10990" x="5116513" y="1982788"/>
          <p14:tracePt t="10999" x="5180013" y="1982788"/>
          <p14:tracePt t="11017" x="5224463" y="1982788"/>
          <p14:tracePt t="11033" x="5276850" y="1982788"/>
          <p14:tracePt t="11049" x="5322888" y="1982788"/>
          <p14:tracePt t="11067" x="5357813" y="1982788"/>
          <p14:tracePt t="11083" x="5367338" y="1982788"/>
          <p14:tracePt t="11100" x="5402263" y="1973263"/>
          <p14:tracePt t="11117" x="5419725" y="1955800"/>
          <p14:tracePt t="11134" x="5429250" y="1946275"/>
          <p14:tracePt t="11150" x="5465763" y="1938338"/>
          <p14:tracePt t="11166" x="5483225" y="1911350"/>
          <p14:tracePt t="11184" x="5510213" y="1901825"/>
          <p14:tracePt t="11200" x="5518150" y="1884363"/>
          <p14:tracePt t="11216" x="5537200" y="1884363"/>
          <p14:tracePt t="11256" x="5554663" y="1874838"/>
          <p14:tracePt t="11376" x="5562600" y="1874838"/>
          <p14:tracePt t="11384" x="5572125" y="1866900"/>
          <p14:tracePt t="11400" x="5581650" y="1866900"/>
          <p14:tracePt t="11400" x="5589588" y="1866900"/>
          <p14:tracePt t="11656" x="5616575" y="1857375"/>
          <p14:tracePt t="11656" x="5626100" y="1857375"/>
          <p14:tracePt t="11672" x="5643563" y="1857375"/>
          <p14:tracePt t="11672" x="5653088" y="1857375"/>
          <p14:tracePt t="11692" x="5661025" y="1857375"/>
          <p14:tracePt t="11832" x="5670550" y="1857375"/>
          <p14:tracePt t="12039" x="5661025" y="1857375"/>
          <p14:tracePt t="12048" x="5653088" y="1857375"/>
          <p14:tracePt t="12058" x="5643563" y="1857375"/>
          <p14:tracePt t="12072" x="5634038" y="1857375"/>
          <p14:tracePt t="12074" x="5626100" y="1857375"/>
          <p14:tracePt t="12103" x="5616575" y="1857375"/>
          <p14:tracePt t="12120" x="5608638" y="1857375"/>
          <p14:tracePt t="12123" x="5599113" y="1857375"/>
          <p14:tracePt t="12135" x="5581650" y="1857375"/>
          <p14:tracePt t="12152" x="5562600" y="1866900"/>
          <p14:tracePt t="12169" x="5554663" y="1866900"/>
          <p14:tracePt t="12185" x="5537200" y="1874838"/>
          <p14:tracePt t="12202" x="5510213" y="1874838"/>
          <p14:tracePt t="12219" x="5500688" y="1884363"/>
          <p14:tracePt t="12236" x="5473700" y="1893888"/>
          <p14:tracePt t="12252" x="5465763" y="1893888"/>
          <p14:tracePt t="12268" x="5446713" y="1901825"/>
          <p14:tracePt t="12285" x="5438775" y="1911350"/>
          <p14:tracePt t="12302" x="5429250" y="1911350"/>
          <p14:tracePt t="12319" x="5402263" y="1919288"/>
          <p14:tracePt t="12336" x="5394325" y="1919288"/>
          <p14:tracePt t="12352" x="5375275" y="1928813"/>
          <p14:tracePt t="12370" x="5367338" y="1928813"/>
          <p14:tracePt t="12386" x="5357813" y="1938338"/>
          <p14:tracePt t="12424" x="5348288" y="1938338"/>
          <p14:tracePt t="12437" x="5340350" y="1938338"/>
          <p14:tracePt t="12452" x="5330825" y="1955800"/>
          <p14:tracePt t="12472" x="5322888" y="1955800"/>
          <p14:tracePt t="12504" x="5313363" y="1955800"/>
          <p14:tracePt t="12520" x="5303838" y="1965325"/>
          <p14:tracePt t="12536" x="5295900" y="1965325"/>
          <p14:tracePt t="12584" x="5286375" y="1965325"/>
          <p14:tracePt t="12608" x="5276850" y="1973263"/>
          <p14:tracePt t="12616" x="5276850" y="1982788"/>
          <p14:tracePt t="12624" x="5268913" y="1982788"/>
          <p14:tracePt t="12640" x="5259388" y="1982788"/>
          <p14:tracePt t="12654" x="5259388" y="1990725"/>
          <p14:tracePt t="12688" x="5251450" y="1990725"/>
          <p14:tracePt t="12720" x="5241925" y="1990725"/>
          <p14:tracePt t="12840" x="5232400" y="1990725"/>
          <p14:tracePt t="12896" x="5224463" y="1990725"/>
          <p14:tracePt t="12904" x="5214938" y="1990725"/>
          <p14:tracePt t="12912" x="5214938" y="2000250"/>
          <p14:tracePt t="12920" x="5205413" y="2000250"/>
          <p14:tracePt t="12927" x="5197475" y="2000250"/>
          <p14:tracePt t="12937" x="5180013" y="2009775"/>
          <p14:tracePt t="12954" x="5170488" y="2017713"/>
          <p14:tracePt t="12970" x="5160963" y="2017713"/>
          <p14:tracePt t="12987" x="5153025" y="2017713"/>
          <p14:tracePt t="13004" x="5143500" y="2017713"/>
          <p14:tracePt t="13020" x="5133975" y="2017713"/>
          <p14:tracePt t="13037" x="5126038" y="2017713"/>
          <p14:tracePt t="13054" x="5116513" y="2017713"/>
          <p14:tracePt t="13070" x="5099050" y="2036763"/>
          <p14:tracePt t="13112" x="5089525" y="2036763"/>
          <p14:tracePt t="13120" x="5081588" y="2036763"/>
          <p14:tracePt t="13121" x="5072063" y="2036763"/>
          <p14:tracePt t="13160" x="5054600" y="2036763"/>
          <p14:tracePt t="13183" x="5045075" y="2036763"/>
          <p14:tracePt t="13216" x="5037138" y="2036763"/>
          <p14:tracePt t="13359" x="5027613" y="2036763"/>
          <p14:tracePt t="13920" x="5027613" y="2027238"/>
          <p14:tracePt t="13928" x="5099050" y="2000250"/>
          <p14:tracePt t="13936" x="5133975" y="1982788"/>
          <p14:tracePt t="13939" x="5187950" y="1928813"/>
          <p14:tracePt t="13956" x="5224463" y="1884363"/>
          <p14:tracePt t="13972" x="5241925" y="1857375"/>
          <p14:tracePt t="13989" x="5251450" y="1830388"/>
          <p14:tracePt t="14006" x="5259388" y="1830388"/>
          <p14:tracePt t="14022" x="5268913" y="1812925"/>
          <p14:tracePt t="14039" x="5276850" y="1795463"/>
          <p14:tracePt t="14056" x="5276850" y="1776413"/>
          <p14:tracePt t="14184" x="5276850" y="1768475"/>
          <p14:tracePt t="14208" x="5259388" y="1785938"/>
          <p14:tracePt t="14216" x="5259388" y="1803400"/>
          <p14:tracePt t="14223" x="5241925" y="1830388"/>
          <p14:tracePt t="14230" x="5232400" y="1847850"/>
          <p14:tracePt t="14240" x="5224463" y="1874838"/>
          <p14:tracePt t="14256" x="5214938" y="1901825"/>
          <p14:tracePt t="14272" x="5214938" y="1919288"/>
          <p14:tracePt t="14290" x="5214938" y="1946275"/>
          <p14:tracePt t="14306" x="5214938" y="1965325"/>
          <p14:tracePt t="14323" x="5224463" y="1982788"/>
          <p14:tracePt t="14339" x="5232400" y="2000250"/>
          <p14:tracePt t="14357" x="5241925" y="2000250"/>
          <p14:tracePt t="14373" x="5251450" y="2017713"/>
          <p14:tracePt t="14389" x="5259388" y="2017713"/>
          <p14:tracePt t="14407" x="5295900" y="2017713"/>
          <p14:tracePt t="14423" x="5348288" y="2017713"/>
          <p14:tracePt t="14440" x="5384800" y="2009775"/>
          <p14:tracePt t="14457" x="5402263" y="1990725"/>
          <p14:tracePt t="14473" x="5402263" y="1955800"/>
          <p14:tracePt t="14490" x="5402263" y="1911350"/>
          <p14:tracePt t="14506" x="5411788" y="1866900"/>
          <p14:tracePt t="14524" x="5419725" y="1830388"/>
          <p14:tracePt t="14540" x="5419725" y="1812925"/>
          <p14:tracePt t="14557" x="5394325" y="1795463"/>
          <p14:tracePt t="14592" x="5375275" y="1795463"/>
          <p14:tracePt t="14607" x="5367338" y="1785938"/>
          <p14:tracePt t="14607" x="5340350" y="1785938"/>
          <p14:tracePt t="14607" x="5330825" y="1785938"/>
          <p14:tracePt t="14624" x="5303838" y="1785938"/>
          <p14:tracePt t="14640" x="5268913" y="1785938"/>
          <p14:tracePt t="14657" x="5251450" y="1803400"/>
          <p14:tracePt t="14673" x="5232400" y="1812925"/>
          <p14:tracePt t="14690" x="5232400" y="1822450"/>
          <p14:tracePt t="14707" x="5224463" y="1839913"/>
          <p14:tracePt t="14724" x="5224463" y="1857375"/>
          <p14:tracePt t="14740" x="5224463" y="1874838"/>
          <p14:tracePt t="14758" x="5224463" y="1893888"/>
          <p14:tracePt t="14774" x="5232400" y="1893888"/>
          <p14:tracePt t="14790" x="5232400" y="1901825"/>
          <p14:tracePt t="14960" x="5232400" y="1911350"/>
          <p14:tracePt t="14980" x="5232400" y="1919288"/>
          <p14:tracePt t="14999" x="5232400" y="1928813"/>
          <p14:tracePt t="15008" x="5232400" y="1938338"/>
          <p14:tracePt t="15008" x="5241925" y="1955800"/>
          <p14:tracePt t="15025" x="5251450" y="1965325"/>
          <p14:tracePt t="15041" x="5251450" y="1973263"/>
          <p14:tracePt t="15057" x="5251450" y="1990725"/>
          <p14:tracePt t="15075" x="5251450" y="2000250"/>
          <p14:tracePt t="15091" x="5259388" y="2009775"/>
          <p14:tracePt t="15128" x="5259388" y="2027238"/>
          <p14:tracePt t="15136" x="5268913" y="2044700"/>
          <p14:tracePt t="15136" x="5276850" y="2044700"/>
          <p14:tracePt t="15160" x="5286375" y="2062163"/>
          <p14:tracePt t="15176" x="5286375" y="2081213"/>
          <p14:tracePt t="15177" x="5303838" y="2089150"/>
          <p14:tracePt t="15191" x="5322888" y="2125663"/>
          <p14:tracePt t="15208" x="5330825" y="2143125"/>
          <p14:tracePt t="15224" x="5340350" y="2160588"/>
          <p14:tracePt t="15242" x="5348288" y="2170113"/>
          <p14:tracePt t="15258" x="5357813" y="2187575"/>
          <p14:tracePt t="15275" x="5367338" y="2205038"/>
          <p14:tracePt t="15292" x="5384800" y="2232025"/>
          <p14:tracePt t="15308" x="5394325" y="2241550"/>
          <p14:tracePt t="15325" x="5411788" y="2259013"/>
          <p14:tracePt t="15342" x="5419725" y="2259013"/>
          <p14:tracePt t="15358" x="5429250" y="2268538"/>
          <p14:tracePt t="15358" x="5446713" y="2276475"/>
          <p14:tracePt t="15376" x="5456238" y="2286000"/>
          <p14:tracePt t="15393" x="5473700" y="2295525"/>
          <p14:tracePt t="15409" x="5483225" y="2303463"/>
          <p14:tracePt t="15425" x="5500688" y="2322513"/>
          <p14:tracePt t="15464" x="5510213" y="2322513"/>
          <p14:tracePt t="15480" x="5518150" y="2322513"/>
          <p14:tracePt t="15504" x="5527675" y="2322513"/>
          <p14:tracePt t="15520" x="5537200" y="2322513"/>
          <p14:tracePt t="15528" x="5545138" y="2322513"/>
          <p14:tracePt t="15544" x="5554663" y="2322513"/>
          <p14:tracePt t="15560" x="5562600" y="2322513"/>
          <p14:tracePt t="15560" x="5572125" y="2322513"/>
          <p14:tracePt t="15607" x="5581650" y="2322513"/>
          <p14:tracePt t="15640" x="5599113" y="2322513"/>
          <p14:tracePt t="15656" x="5608638" y="2312988"/>
          <p14:tracePt t="15672" x="5616575" y="2312988"/>
          <p14:tracePt t="15712" x="5616575" y="2295525"/>
          <p14:tracePt t="15792" x="5626100" y="2286000"/>
          <p14:tracePt t="15848" x="5634038" y="2286000"/>
          <p14:tracePt t="15864" x="5643563" y="2286000"/>
          <p14:tracePt t="15872" x="5653088" y="2286000"/>
          <p14:tracePt t="15880" x="5653088" y="2276475"/>
          <p14:tracePt t="15912" x="5661025" y="2276475"/>
          <p14:tracePt t="15928" x="5661025" y="2268538"/>
          <p14:tracePt t="15943" x="5670550" y="2259013"/>
          <p14:tracePt t="16000" x="5680075" y="2259013"/>
          <p14:tracePt t="16088" x="5688013" y="2259013"/>
          <p14:tracePt t="16112" x="5697538" y="2259013"/>
          <p14:tracePt t="16120" x="5715000" y="2259013"/>
          <p14:tracePt t="16144" x="5732463" y="2259013"/>
          <p14:tracePt t="16152" x="5741988" y="2259013"/>
          <p14:tracePt t="16168" x="5741988" y="2268538"/>
          <p14:tracePt t="16184" x="5759450" y="2268538"/>
          <p14:tracePt t="16184" x="5759450" y="2276475"/>
          <p14:tracePt t="16193" x="5768975" y="2286000"/>
          <p14:tracePt t="16240" x="5768975" y="2295525"/>
          <p14:tracePt t="16265" x="5768975" y="2303463"/>
          <p14:tracePt t="16328" x="5768975" y="2312988"/>
          <p14:tracePt t="16352" x="5768975" y="2322513"/>
          <p14:tracePt t="16656" x="5768975" y="2330450"/>
          <p14:tracePt t="16664" x="5759450" y="2330450"/>
          <p14:tracePt t="16668" x="5741988" y="2330450"/>
          <p14:tracePt t="16678" x="5705475" y="2330450"/>
          <p14:tracePt t="16694" x="5680075" y="2330450"/>
          <p14:tracePt t="16711" x="5661025" y="2330450"/>
          <p14:tracePt t="16729" x="5653088" y="2330450"/>
          <p14:tracePt t="16767" x="5643563" y="2330450"/>
          <p14:tracePt t="16776" x="5634038" y="2330450"/>
          <p14:tracePt t="16784" x="5626100" y="2330450"/>
          <p14:tracePt t="16795" x="5608638" y="2330450"/>
          <p14:tracePt t="16811" x="5599113" y="2330450"/>
          <p14:tracePt t="16827" x="5581650" y="2330450"/>
          <p14:tracePt t="16845" x="5562600" y="2330450"/>
          <p14:tracePt t="16862" x="5545138" y="2330450"/>
          <p14:tracePt t="16878" x="5537200" y="2339975"/>
          <p14:tracePt t="16894" x="5527675" y="2339975"/>
          <p14:tracePt t="16912" x="5518150" y="2339975"/>
          <p14:tracePt t="16951" x="5510213" y="2339975"/>
          <p14:tracePt t="16962" x="5500688" y="2339975"/>
          <p14:tracePt t="16962" x="5491163" y="2339975"/>
          <p14:tracePt t="16999" x="5483225" y="2347913"/>
          <p14:tracePt t="17016" x="5473700" y="2347913"/>
          <p14:tracePt t="17040" x="5465763" y="2347913"/>
          <p14:tracePt t="17096" x="5456238" y="2357438"/>
          <p14:tracePt t="18593" x="5446713" y="2357438"/>
          <p14:tracePt t="18873" x="5438775" y="2357438"/>
          <p14:tracePt t="18921" x="5438775" y="2366963"/>
          <p14:tracePt t="18929" x="5438775" y="2393950"/>
          <p14:tracePt t="18937" x="5438775" y="2401888"/>
          <p14:tracePt t="18953" x="5438775" y="2419350"/>
          <p14:tracePt t="18961" x="5438775" y="2428875"/>
          <p14:tracePt t="18966" x="5429250" y="2428875"/>
          <p14:tracePt t="18984" x="5429250" y="2446338"/>
          <p14:tracePt t="19000" x="5429250" y="2473325"/>
          <p14:tracePt t="19017" x="5429250" y="2482850"/>
          <p14:tracePt t="19033" x="5429250" y="2500313"/>
          <p14:tracePt t="19050" x="5429250" y="2509838"/>
          <p14:tracePt t="19067" x="5429250" y="2536825"/>
          <p14:tracePt t="19083" x="5429250" y="2554288"/>
          <p14:tracePt t="19100" x="5429250" y="2571750"/>
          <p14:tracePt t="19117" x="5411788" y="2598738"/>
          <p14:tracePt t="19134" x="5411788" y="2608263"/>
          <p14:tracePt t="19150" x="5411788" y="2625725"/>
          <p14:tracePt t="19185" x="5411788" y="2633663"/>
          <p14:tracePt t="19185" x="5411788" y="2643188"/>
          <p14:tracePt t="19200" x="5411788" y="2660650"/>
          <p14:tracePt t="19217" x="5411788" y="2670175"/>
          <p14:tracePt t="19234" x="5411788" y="2687638"/>
          <p14:tracePt t="19250" x="5411788" y="2697163"/>
          <p14:tracePt t="19267" x="5411788" y="2705100"/>
          <p14:tracePt t="19305" x="5411788" y="2714625"/>
          <p14:tracePt t="19328" x="5411788" y="2724150"/>
          <p14:tracePt t="19369" x="5411788" y="2732088"/>
          <p14:tracePt t="19401" x="5411788" y="2741613"/>
          <p14:tracePt t="19424" x="5411788" y="2751138"/>
          <p14:tracePt t="19433" x="5411788" y="2759075"/>
          <p14:tracePt t="19449" x="5411788" y="2768600"/>
          <p14:tracePt t="19472" x="5411788" y="2776538"/>
          <p14:tracePt t="19489" x="5419725" y="2786063"/>
          <p14:tracePt t="19505" x="5419725" y="2795588"/>
          <p14:tracePt t="19537" x="5419725" y="2803525"/>
          <p14:tracePt t="19545" x="5429250" y="2803525"/>
          <p14:tracePt t="19568" x="5429250" y="2813050"/>
          <p14:tracePt t="19577" x="5438775" y="2822575"/>
          <p14:tracePt t="19625" x="5438775" y="2830513"/>
          <p14:tracePt t="19881" x="5438775" y="2847975"/>
          <p14:tracePt t="19889" x="5438775" y="2867025"/>
          <p14:tracePt t="19897" x="5438775" y="2874963"/>
          <p14:tracePt t="19905" x="5438775" y="2884488"/>
          <p14:tracePt t="19918" x="5438775" y="2894013"/>
          <p14:tracePt t="19918" x="5438775" y="2911475"/>
          <p14:tracePt t="19935" x="5438775" y="2919413"/>
          <p14:tracePt t="19952" x="5438775" y="2938463"/>
          <p14:tracePt t="19970" x="5438775" y="2946400"/>
          <p14:tracePt t="19986" x="5438775" y="2955925"/>
          <p14:tracePt t="20025" x="5438775" y="2965450"/>
          <p14:tracePt t="20041" x="5438775" y="2973388"/>
          <p14:tracePt t="20057" x="5438775" y="2982913"/>
          <p14:tracePt t="20075" x="5446713" y="2982913"/>
          <p14:tracePt t="20089" x="5446713" y="2990850"/>
          <p14:tracePt t="20097" x="5446713" y="3000375"/>
          <p14:tracePt t="20102" x="5456238" y="3009900"/>
          <p14:tracePt t="20118" x="5465763" y="3017838"/>
          <p14:tracePt t="20161" x="5465763" y="3036888"/>
          <p14:tracePt t="20176" x="5465763" y="3044825"/>
          <p14:tracePt t="20193" x="5465763" y="3062288"/>
          <p14:tracePt t="20202" x="5473700" y="3062288"/>
          <p14:tracePt t="20203" x="5473700" y="3089275"/>
          <p14:tracePt t="20219" x="5483225" y="3108325"/>
          <p14:tracePt t="20236" x="5483225" y="3125788"/>
          <p14:tracePt t="20253" x="5483225" y="3143250"/>
          <p14:tracePt t="20269" x="5491163" y="3152775"/>
          <p14:tracePt t="20286" x="5491163" y="3170238"/>
          <p14:tracePt t="20303" x="5491163" y="3197225"/>
          <p14:tracePt t="20319" x="5491163" y="3214688"/>
          <p14:tracePt t="20336" x="5500688" y="3241675"/>
          <p14:tracePt t="20353" x="5500688" y="3259138"/>
          <p14:tracePt t="20370" x="5518150" y="3268663"/>
          <p14:tracePt t="20386" x="5518150" y="3295650"/>
          <p14:tracePt t="20441" x="5518150" y="3303588"/>
          <p14:tracePt t="20457" x="5527675" y="3313113"/>
          <p14:tracePt t="20472" x="5527675" y="3322638"/>
          <p14:tracePt t="20493" x="5527675" y="3330575"/>
          <p14:tracePt t="20494" x="5527675" y="3340100"/>
          <p14:tracePt t="20503" x="5537200" y="3348038"/>
          <p14:tracePt t="20520" x="5545138" y="3357563"/>
          <p14:tracePt t="20569" x="5545138" y="3367088"/>
          <p14:tracePt t="20713" x="5545138" y="3375025"/>
          <p14:tracePt t="21801" x="5537200" y="3375025"/>
          <p14:tracePt t="21808" x="5527675" y="3375025"/>
          <p14:tracePt t="21823" x="5518150" y="3384550"/>
          <p14:tracePt t="21823" x="5518150" y="3402013"/>
          <p14:tracePt t="21839" x="5510213" y="3411538"/>
          <p14:tracePt t="21855" x="5510213" y="3438525"/>
          <p14:tracePt t="21874" x="5510213" y="3455988"/>
          <p14:tracePt t="21890" x="5510213" y="3473450"/>
          <p14:tracePt t="21906" x="5491163" y="3490913"/>
          <p14:tracePt t="21922" x="5491163" y="3517900"/>
          <p14:tracePt t="21940" x="5491163" y="3544888"/>
          <p14:tracePt t="21956" x="5491163" y="3571875"/>
          <p14:tracePt t="21973" x="5491163" y="3608388"/>
          <p14:tracePt t="21990" x="5491163" y="3633788"/>
          <p14:tracePt t="22006" x="5491163" y="3660775"/>
          <p14:tracePt t="22023" x="5491163" y="3679825"/>
          <p14:tracePt t="22040" x="5491163" y="3714750"/>
          <p14:tracePt t="22056" x="5491163" y="3751263"/>
          <p14:tracePt t="22073" x="5500688" y="3768725"/>
          <p14:tracePt t="22090" x="5500688" y="3776663"/>
          <p14:tracePt t="22129" x="5500688" y="3786188"/>
          <p14:tracePt t="22145" x="5500688" y="3795713"/>
          <p14:tracePt t="22161" x="5500688" y="3803650"/>
          <p14:tracePt t="22177" x="5500688" y="3813175"/>
          <p14:tracePt t="22193" x="5510213" y="3830638"/>
          <p14:tracePt t="22201" x="5518150" y="3840163"/>
          <p14:tracePt t="22481" x="5518150" y="3848100"/>
          <p14:tracePt t="22521" x="5510213" y="3848100"/>
          <p14:tracePt t="22529" x="5500688" y="3848100"/>
          <p14:tracePt t="22569" x="5491163" y="3848100"/>
          <p14:tracePt t="22576" x="5483225" y="3840163"/>
          <p14:tracePt t="22590" x="5483225" y="3830638"/>
          <p14:tracePt t="22609" x="5483225" y="3813175"/>
          <p14:tracePt t="22609" x="5483225" y="3803650"/>
          <p14:tracePt t="22624" x="5483225" y="3741738"/>
          <p14:tracePt t="22642" x="5483225" y="3687763"/>
          <p14:tracePt t="22658" x="5483225" y="3633788"/>
          <p14:tracePt t="22674" x="5483225" y="3562350"/>
          <p14:tracePt t="22691" x="5483225" y="3500438"/>
          <p14:tracePt t="22708" x="5483225" y="3438525"/>
          <p14:tracePt t="22724" x="5483225" y="3375025"/>
          <p14:tracePt t="22741" x="5483225" y="3303588"/>
          <p14:tracePt t="22758" x="5483225" y="3205163"/>
          <p14:tracePt t="22774" x="5500688" y="3098800"/>
          <p14:tracePt t="22791" x="5500688" y="3017838"/>
          <p14:tracePt t="22808" x="5500688" y="2955925"/>
          <p14:tracePt t="22824" x="5510213" y="2901950"/>
          <p14:tracePt t="22841" x="5510213" y="2867025"/>
          <p14:tracePt t="22858" x="5510213" y="2830513"/>
          <p14:tracePt t="22874" x="5510213" y="2803525"/>
          <p14:tracePt t="22891" x="5500688" y="2768600"/>
          <p14:tracePt t="22909" x="5500688" y="2741613"/>
          <p14:tracePt t="22925" x="5500688" y="2697163"/>
          <p14:tracePt t="22941" x="5500688" y="2660650"/>
          <p14:tracePt t="22958" x="5500688" y="2625725"/>
          <p14:tracePt t="22975" x="5491163" y="2589213"/>
          <p14:tracePt t="22992" x="5491163" y="2554288"/>
          <p14:tracePt t="23008" x="5465763" y="2490788"/>
          <p14:tracePt t="23025" x="5465763" y="2455863"/>
          <p14:tracePt t="23042" x="5456238" y="2419350"/>
          <p14:tracePt t="23058" x="5456238" y="2374900"/>
          <p14:tracePt t="23075" x="5456238" y="2339975"/>
          <p14:tracePt t="23092" x="5456238" y="2322513"/>
          <p14:tracePt t="23108" x="5456238" y="2276475"/>
          <p14:tracePt t="23125" x="5456238" y="2268538"/>
          <p14:tracePt t="23142" x="5438775" y="2232025"/>
          <p14:tracePt t="23159" x="5438775" y="2205038"/>
          <p14:tracePt t="23175" x="5438775" y="2187575"/>
          <p14:tracePt t="23192" x="5438775" y="2170113"/>
          <p14:tracePt t="23209" x="5438775" y="2152650"/>
          <p14:tracePt t="23225" x="5438775" y="2143125"/>
          <p14:tracePt t="23242" x="5429250" y="2133600"/>
          <p14:tracePt t="23593" x="5429250" y="2125663"/>
          <p14:tracePt t="24065" x="5411788" y="2125663"/>
          <p14:tracePt t="24073" x="5348288" y="2125663"/>
          <p14:tracePt t="24081" x="5322888" y="2125663"/>
          <p14:tracePt t="24093" x="5286375" y="2125663"/>
          <p14:tracePt t="24094" x="5214938" y="2116138"/>
          <p14:tracePt t="24111" x="5153025" y="2089150"/>
          <p14:tracePt t="24127" x="5133975" y="2089150"/>
          <p14:tracePt t="24144" x="5126038" y="2089150"/>
          <p14:tracePt t="24161" x="5116513" y="2081213"/>
          <p14:tracePt t="24217" x="5108575" y="2071688"/>
          <p14:tracePt t="24225" x="5099050" y="2071688"/>
          <p14:tracePt t="24225" x="5072063" y="2062163"/>
          <p14:tracePt t="24241" x="5054600" y="2062163"/>
          <p14:tracePt t="24249" x="5027613" y="2054225"/>
          <p14:tracePt t="24249" x="5018088" y="2054225"/>
          <p14:tracePt t="24265" x="4991100" y="2044700"/>
          <p14:tracePt t="24277" x="4983163" y="2044700"/>
          <p14:tracePt t="24277" x="4956175" y="2044700"/>
          <p14:tracePt t="24294" x="4929188" y="2036763"/>
          <p14:tracePt t="24294" x="4884738" y="2036763"/>
          <p14:tracePt t="24311" x="4848225" y="2036763"/>
          <p14:tracePt t="24327" x="4786313" y="2036763"/>
          <p14:tracePt t="24345" x="4732338" y="2036763"/>
          <p14:tracePt t="24361" x="4687888" y="2036763"/>
          <p14:tracePt t="24378" x="4660900" y="2036763"/>
          <p14:tracePt t="24394" x="4625975" y="2036763"/>
          <p14:tracePt t="24411" x="4598988" y="2054225"/>
          <p14:tracePt t="24428" x="4562475" y="2071688"/>
          <p14:tracePt t="24444" x="4537075" y="2089150"/>
          <p14:tracePt t="24461" x="4473575" y="2116138"/>
          <p14:tracePt t="24478" x="4438650" y="2133600"/>
          <p14:tracePt t="24494" x="4402138" y="2143125"/>
          <p14:tracePt t="24512" x="4367213" y="2170113"/>
          <p14:tracePt t="24528" x="4322763" y="2187575"/>
          <p14:tracePt t="24545" x="4303713" y="2205038"/>
          <p14:tracePt t="24562" x="4259263" y="2232025"/>
          <p14:tracePt t="24579" x="4232275" y="2251075"/>
          <p14:tracePt t="24595" x="4205288" y="2268538"/>
          <p14:tracePt t="24611" x="4160838" y="2295525"/>
          <p14:tracePt t="24629" x="4133850" y="2312988"/>
          <p14:tracePt t="24645" x="4108450" y="2339975"/>
          <p14:tracePt t="24661" x="4062413" y="2374900"/>
          <p14:tracePt t="24679" x="4000500" y="2411413"/>
          <p14:tracePt t="24695" x="3973513" y="2446338"/>
          <p14:tracePt t="24711" x="3919538" y="2500313"/>
          <p14:tracePt t="24711" x="3902075" y="2517775"/>
          <p14:tracePt t="24730" x="3875088" y="2554288"/>
          <p14:tracePt t="24745" x="3848100" y="2589213"/>
          <p14:tracePt t="24761" x="3822700" y="2625725"/>
          <p14:tracePt t="24778" x="3813175" y="2660650"/>
          <p14:tracePt t="24795" x="3795713" y="2687638"/>
          <p14:tracePt t="24812" x="3786188" y="2732088"/>
          <p14:tracePt t="24828" x="3759200" y="2803525"/>
          <p14:tracePt t="24846" x="3724275" y="2874963"/>
          <p14:tracePt t="24862" x="3670300" y="2946400"/>
          <p14:tracePt t="24879" x="3643313" y="3000375"/>
          <p14:tracePt t="24896" x="3643313" y="3017838"/>
          <p14:tracePt t="24912" x="3643313" y="3036888"/>
          <p14:tracePt t="24929" x="3643313" y="3044825"/>
          <p14:tracePt t="25017" x="3633788" y="3054350"/>
          <p14:tracePt t="25041" x="3616325" y="3054350"/>
          <p14:tracePt t="25051" x="3608388" y="3054350"/>
          <p14:tracePt t="25065" x="3608388" y="3036888"/>
          <p14:tracePt t="25073" x="3608388" y="3027363"/>
          <p14:tracePt t="25079" x="3625850" y="2990850"/>
          <p14:tracePt t="25095" x="3679825" y="2946400"/>
          <p14:tracePt t="25095" x="3714750" y="2919413"/>
          <p14:tracePt t="25113" x="3768725" y="2874963"/>
          <p14:tracePt t="25129" x="3840163" y="2830513"/>
          <p14:tracePt t="25146" x="3902075" y="2786063"/>
          <p14:tracePt t="25163" x="3946525" y="2751138"/>
          <p14:tracePt t="25179" x="4000500" y="2705100"/>
          <p14:tracePt t="25195" x="4027488" y="2679700"/>
          <p14:tracePt t="25213" x="4081463" y="2643188"/>
          <p14:tracePt t="25229" x="4143375" y="2589213"/>
          <p14:tracePt t="25246" x="4224338" y="2562225"/>
          <p14:tracePt t="25263" x="4295775" y="2527300"/>
          <p14:tracePt t="25280" x="4367213" y="2500313"/>
          <p14:tracePt t="25296" x="4446588" y="2500313"/>
          <p14:tracePt t="25313" x="4500563" y="2490788"/>
          <p14:tracePt t="25330" x="4537075" y="2490788"/>
          <p14:tracePt t="25346" x="4572000" y="2473325"/>
          <p14:tracePt t="25363" x="4598988" y="2473325"/>
          <p14:tracePt t="25380" x="4625975" y="2473325"/>
          <p14:tracePt t="25397" x="4633913" y="2465388"/>
          <p14:tracePt t="25413" x="4660900" y="2455863"/>
          <p14:tracePt t="25449" x="4670425" y="2455863"/>
          <p14:tracePt t="25449" x="4679950" y="2455863"/>
          <p14:tracePt t="25465" x="4687888" y="2455863"/>
          <p14:tracePt t="25479" x="4705350" y="2446338"/>
          <p14:tracePt t="25498" x="4714875" y="2446338"/>
          <p14:tracePt t="25544" x="4724400" y="2446338"/>
          <p14:tracePt t="25569" x="4732338" y="2446338"/>
          <p14:tracePt t="25593" x="4741863" y="2446338"/>
          <p14:tracePt t="25602" x="4751388" y="2446338"/>
          <p14:tracePt t="25609" x="4759325" y="2446338"/>
          <p14:tracePt t="25614" x="4768850" y="2446338"/>
          <p14:tracePt t="25630" x="4776788" y="2446338"/>
          <p14:tracePt t="25647" x="4786313" y="2446338"/>
          <p14:tracePt t="25825" x="4795838" y="2446338"/>
          <p14:tracePt t="25841" x="4795838" y="2455863"/>
          <p14:tracePt t="25848" x="4795838" y="2473325"/>
          <p14:tracePt t="25854" x="4786313" y="2473325"/>
          <p14:tracePt t="25864" x="4759325" y="2490788"/>
          <p14:tracePt t="25864" x="4759325" y="2500313"/>
          <p14:tracePt t="25881" x="4732338" y="2509838"/>
          <p14:tracePt t="25897" x="4697413" y="2527300"/>
          <p14:tracePt t="25913" x="4652963" y="2544763"/>
          <p14:tracePt t="25931" x="4608513" y="2562225"/>
          <p14:tracePt t="25947" x="4572000" y="2581275"/>
          <p14:tracePt t="25964" x="4518025" y="2608263"/>
          <p14:tracePt t="25980" x="4465638" y="2643188"/>
          <p14:tracePt t="25998" x="4411663" y="2670175"/>
          <p14:tracePt t="26014" x="4367213" y="2697163"/>
          <p14:tracePt t="26031" x="4330700" y="2732088"/>
          <p14:tracePt t="26048" x="4268788" y="2776538"/>
          <p14:tracePt t="26064" x="4205288" y="2830513"/>
          <p14:tracePt t="26081" x="4152900" y="2884488"/>
          <p14:tracePt t="26098" x="4098925" y="2928938"/>
          <p14:tracePt t="26115" x="4044950" y="2982913"/>
          <p14:tracePt t="26131" x="3983038" y="3054350"/>
          <p14:tracePt t="26148" x="3946525" y="3081338"/>
          <p14:tracePt t="26165" x="3911600" y="3125788"/>
          <p14:tracePt t="26181" x="3884613" y="3160713"/>
          <p14:tracePt t="26198" x="3848100" y="3187700"/>
          <p14:tracePt t="26215" x="3848100" y="3197225"/>
          <p14:tracePt t="26232" x="3840163" y="3214688"/>
          <p14:tracePt t="26377" x="3848100" y="3205163"/>
          <p14:tracePt t="26388" x="3857625" y="3205163"/>
          <p14:tracePt t="26388" x="3875088" y="3197225"/>
          <p14:tracePt t="26398" x="3919538" y="3170238"/>
          <p14:tracePt t="26415" x="3990975" y="3125788"/>
          <p14:tracePt t="26431" x="4125913" y="3081338"/>
          <p14:tracePt t="26449" x="4241800" y="3027363"/>
          <p14:tracePt t="26465" x="4330700" y="2990850"/>
          <p14:tracePt t="26481" x="4446588" y="2946400"/>
          <p14:tracePt t="26498" x="4554538" y="2894013"/>
          <p14:tracePt t="26515" x="4625975" y="2867025"/>
          <p14:tracePt t="26532" x="4670425" y="2830513"/>
          <p14:tracePt t="26549" x="4714875" y="2803525"/>
          <p14:tracePt t="26565" x="4732338" y="2795588"/>
          <p14:tracePt t="26582" x="4786313" y="2768600"/>
          <p14:tracePt t="26599" x="4822825" y="2759075"/>
          <p14:tracePt t="26616" x="4857750" y="2732088"/>
          <p14:tracePt t="26632" x="4902200" y="2732088"/>
          <p14:tracePt t="26649" x="4946650" y="2724150"/>
          <p14:tracePt t="26665" x="4973638" y="2705100"/>
          <p14:tracePt t="26682" x="5010150" y="2697163"/>
          <p14:tracePt t="26699" x="5037138" y="2687638"/>
          <p14:tracePt t="26716" x="5062538" y="2679700"/>
          <p14:tracePt t="26733" x="5081588" y="2670175"/>
          <p14:tracePt t="26785" x="5089525" y="2670175"/>
          <p14:tracePt t="26897" x="5089525" y="2679700"/>
          <p14:tracePt t="26913" x="5072063" y="2687638"/>
          <p14:tracePt t="26922" x="5062538" y="2697163"/>
          <p14:tracePt t="26933" x="5045075" y="2714625"/>
          <p14:tracePt t="26933" x="5010150" y="2741613"/>
          <p14:tracePt t="26949" x="4973638" y="2751138"/>
          <p14:tracePt t="26967" x="4919663" y="2776538"/>
          <p14:tracePt t="26983" x="4884738" y="2803525"/>
          <p14:tracePt t="27000" x="4848225" y="2822575"/>
          <p14:tracePt t="27017" x="4768850" y="2867025"/>
          <p14:tracePt t="27034" x="4751388" y="2884488"/>
          <p14:tracePt t="27050" x="4705350" y="2911475"/>
          <p14:tracePt t="27066" x="4679950" y="2919413"/>
          <p14:tracePt t="27083" x="4643438" y="2946400"/>
          <p14:tracePt t="27100" x="4608513" y="2965450"/>
          <p14:tracePt t="27116" x="4562475" y="3000375"/>
          <p14:tracePt t="27133" x="4527550" y="3017838"/>
          <p14:tracePt t="27150" x="4483100" y="3054350"/>
          <p14:tracePt t="27167" x="4456113" y="3071813"/>
          <p14:tracePt t="27183" x="4411663" y="3108325"/>
          <p14:tracePt t="27199" x="4367213" y="3143250"/>
          <p14:tracePt t="27218" x="4330700" y="3170238"/>
          <p14:tracePt t="27233" x="4313238" y="3187700"/>
          <p14:tracePt t="27250" x="4295775" y="3197225"/>
          <p14:tracePt t="27267" x="4286250" y="3205163"/>
          <p14:tracePt t="27481" x="4313238" y="3205163"/>
          <p14:tracePt t="27489" x="4348163" y="3205163"/>
          <p14:tracePt t="27495" x="4394200" y="3205163"/>
          <p14:tracePt t="27500" x="4500563" y="3205163"/>
          <p14:tracePt t="27518" x="4598988" y="3205163"/>
          <p14:tracePt t="27534" x="4670425" y="3205163"/>
          <p14:tracePt t="27551" x="4741863" y="3205163"/>
          <p14:tracePt t="27567" x="4776788" y="3205163"/>
          <p14:tracePt t="27584" x="4803775" y="3205163"/>
          <p14:tracePt t="27601" x="4822825" y="3205163"/>
          <p14:tracePt t="27617" x="4830763" y="3205163"/>
          <p14:tracePt t="27634" x="4840288" y="3205163"/>
          <p14:tracePt t="27651" x="4848225" y="3205163"/>
          <p14:tracePt t="27729" x="4848225" y="3232150"/>
          <p14:tracePt t="27737" x="4840288" y="3251200"/>
          <p14:tracePt t="27740" x="4822825" y="3286125"/>
          <p14:tracePt t="27751" x="4786313" y="3322638"/>
          <p14:tracePt t="27768" x="4751388" y="3375025"/>
          <p14:tracePt t="27784" x="4697413" y="3455988"/>
          <p14:tracePt t="27801" x="4616450" y="3544888"/>
          <p14:tracePt t="27818" x="4554538" y="3625850"/>
          <p14:tracePt t="27835" x="4491038" y="3697288"/>
          <p14:tracePt t="27851" x="4465638" y="3741738"/>
          <p14:tracePt t="27869" x="4429125" y="3786188"/>
          <p14:tracePt t="27885" x="4429125" y="3822700"/>
          <p14:tracePt t="27901" x="4429125" y="3840163"/>
          <p14:tracePt t="27918" x="4429125" y="3848100"/>
          <p14:tracePt t="27935" x="4429125" y="3867150"/>
          <p14:tracePt t="27951" x="4429125" y="3875088"/>
          <p14:tracePt t="27968" x="4429125" y="3884613"/>
          <p14:tracePt t="28009" x="4429125" y="3894138"/>
          <p14:tracePt t="28025" x="4438650" y="3894138"/>
          <p14:tracePt t="28041" x="4446588" y="3894138"/>
          <p14:tracePt t="28057" x="4465638" y="3902075"/>
          <p14:tracePt t="28064" x="4465638" y="3911600"/>
          <p14:tracePt t="28073" x="4465638" y="3956050"/>
          <p14:tracePt t="28085" x="4465638" y="4017963"/>
          <p14:tracePt t="28102" x="4419600" y="4108450"/>
          <p14:tracePt t="28118" x="4375150" y="4179888"/>
          <p14:tracePt t="28136" x="4313238" y="4259263"/>
          <p14:tracePt t="28152" x="4251325" y="4348163"/>
          <p14:tracePt t="28249" x="4241800" y="4348163"/>
          <p14:tracePt t="28258" x="4232275" y="4348163"/>
          <p14:tracePt t="28273" x="4224338" y="4340225"/>
          <p14:tracePt t="28281" x="4224338" y="4313238"/>
          <p14:tracePt t="28288" x="4232275" y="4232275"/>
          <p14:tracePt t="28302" x="4268788" y="4116388"/>
          <p14:tracePt t="28319" x="4286250" y="4000500"/>
          <p14:tracePt t="28335" x="4322763" y="3867150"/>
          <p14:tracePt t="28335" x="4330700" y="3822700"/>
          <p14:tracePt t="28353" x="4367213" y="3670300"/>
          <p14:tracePt t="28369" x="4419600" y="3562350"/>
          <p14:tracePt t="28386" x="4491038" y="3465513"/>
          <p14:tracePt t="28402" x="4545013" y="3402013"/>
          <p14:tracePt t="28420" x="4572000" y="3340100"/>
          <p14:tracePt t="28436" x="4589463" y="3276600"/>
          <p14:tracePt t="28452" x="4589463" y="3214688"/>
          <p14:tracePt t="28470" x="4589463" y="3179763"/>
          <p14:tracePt t="28486" x="4589463" y="3133725"/>
          <p14:tracePt t="28502" x="4581525" y="3089275"/>
          <p14:tracePt t="28520" x="4562475" y="3054350"/>
          <p14:tracePt t="28536" x="4545013" y="3009900"/>
          <p14:tracePt t="28553" x="4527550" y="2955925"/>
          <p14:tracePt t="28570" x="4518025" y="2911475"/>
          <p14:tracePt t="28586" x="4518025" y="2874963"/>
          <p14:tracePt t="28603" x="4518025" y="2830513"/>
          <p14:tracePt t="28619" x="4518025" y="2786063"/>
          <p14:tracePt t="28637" x="4518025" y="2741613"/>
          <p14:tracePt t="28653" x="4518025" y="2687638"/>
          <p14:tracePt t="28669" x="4527550" y="2643188"/>
          <p14:tracePt t="28687" x="4545013" y="2581275"/>
          <p14:tracePt t="28703" x="4554538" y="2536825"/>
          <p14:tracePt t="28719" x="4581525" y="2473325"/>
          <p14:tracePt t="28719" x="4581525" y="2465388"/>
          <p14:tracePt t="28737" x="4589463" y="2411413"/>
          <p14:tracePt t="28754" x="4616450" y="2357438"/>
          <p14:tracePt t="28770" x="4633913" y="2322513"/>
          <p14:tracePt t="28786" x="4652963" y="2268538"/>
          <p14:tracePt t="28803" x="4652963" y="2241550"/>
          <p14:tracePt t="28820" x="4670425" y="2205038"/>
          <p14:tracePt t="28836" x="4670425" y="2187575"/>
          <p14:tracePt t="28853" x="4679950" y="2160588"/>
          <p14:tracePt t="28870" x="4687888" y="2143125"/>
          <p14:tracePt t="28887" x="4687888" y="2125663"/>
          <p14:tracePt t="28903" x="4687888" y="2116138"/>
          <p14:tracePt t="28920" x="4697413" y="2098675"/>
          <p14:tracePt t="28937" x="4697413" y="2071688"/>
          <p14:tracePt t="28954" x="4714875" y="2054225"/>
          <p14:tracePt t="28970" x="4724400" y="2036763"/>
          <p14:tracePt t="28987" x="4741863" y="2009775"/>
          <p14:tracePt t="29049" x="4741863" y="1990725"/>
          <p14:tracePt t="31417" x="4741863" y="2009775"/>
          <p14:tracePt t="31448" x="4732338" y="2017713"/>
          <p14:tracePt t="31473" x="4732338" y="2027238"/>
          <p14:tracePt t="31489" x="4724400" y="2036763"/>
          <p14:tracePt t="31505" x="4714875" y="2044700"/>
          <p14:tracePt t="31515" x="4705350" y="2054225"/>
          <p14:tracePt t="31569" x="4697413" y="2062163"/>
          <p14:tracePt t="31592" x="4687888" y="2071688"/>
          <p14:tracePt t="31602" x="4679950" y="2081213"/>
          <p14:tracePt t="31625" x="4679950" y="2089150"/>
          <p14:tracePt t="31633" x="4660900" y="2098675"/>
          <p14:tracePt t="31648" x="4652963" y="2108200"/>
          <p14:tracePt t="31653" x="4643438" y="2116138"/>
          <p14:tracePt t="31659" x="4633913" y="2125663"/>
          <p14:tracePt t="31676" x="4616450" y="2143125"/>
          <p14:tracePt t="31692" x="4608513" y="2152650"/>
          <p14:tracePt t="31710" x="4598988" y="2160588"/>
          <p14:tracePt t="31726" x="4581525" y="2170113"/>
          <p14:tracePt t="31742" x="4581525" y="2179638"/>
          <p14:tracePt t="31759" x="4572000" y="2187575"/>
          <p14:tracePt t="31776" x="4562475" y="2197100"/>
          <p14:tracePt t="31793" x="4554538" y="2205038"/>
          <p14:tracePt t="31833" x="4545013" y="2214563"/>
          <p14:tracePt t="31857" x="4545013" y="2224088"/>
          <p14:tracePt t="31881" x="4527550" y="2232025"/>
          <p14:tracePt t="31898" x="4527550" y="2241550"/>
          <p14:tracePt t="31913" x="4518025" y="2251075"/>
          <p14:tracePt t="31944" x="4510088" y="2268538"/>
          <p14:tracePt t="31953" x="4500563" y="2268538"/>
          <p14:tracePt t="31968" x="4500563" y="2276475"/>
          <p14:tracePt t="31977" x="4491038" y="2276475"/>
          <p14:tracePt t="31978" x="4491038" y="2295525"/>
          <p14:tracePt t="31993" x="4465638" y="2322513"/>
          <p14:tracePt t="32009" x="4446588" y="2339975"/>
          <p14:tracePt t="32026" x="4438650" y="2347913"/>
          <p14:tracePt t="32043" x="4419600" y="2366963"/>
          <p14:tracePt t="32060" x="4411663" y="2374900"/>
          <p14:tracePt t="32076" x="4394200" y="2384425"/>
          <p14:tracePt t="32093" x="4367213" y="2401888"/>
          <p14:tracePt t="32109" x="4330700" y="2419350"/>
          <p14:tracePt t="32127" x="4313238" y="2438400"/>
          <p14:tracePt t="32143" x="4286250" y="2465388"/>
          <p14:tracePt t="32160" x="4232275" y="2490788"/>
          <p14:tracePt t="32176" x="4224338" y="2500313"/>
          <p14:tracePt t="32193" x="4214813" y="2509838"/>
          <p14:tracePt t="32210" x="4197350" y="2517775"/>
          <p14:tracePt t="32227" x="4179888" y="2527300"/>
          <p14:tracePt t="32244" x="4160838" y="2536825"/>
          <p14:tracePt t="32260" x="4143375" y="2554288"/>
          <p14:tracePt t="32276" x="4125913" y="2554288"/>
          <p14:tracePt t="32294" x="4108450" y="2571750"/>
          <p14:tracePt t="32310" x="4089400" y="2581275"/>
          <p14:tracePt t="32370" x="4081463" y="2581275"/>
          <p14:tracePt t="32400" x="4081463" y="2589213"/>
          <p14:tracePt t="32409" x="4071938" y="2589213"/>
          <p14:tracePt t="32433" x="4062413" y="2598738"/>
          <p14:tracePt t="32434" x="4054475" y="2598738"/>
          <p14:tracePt t="32444" x="4044950" y="2608263"/>
          <p14:tracePt t="32460" x="4037013" y="2608263"/>
          <p14:tracePt t="32497" x="4017963" y="2608263"/>
          <p14:tracePt t="32512" x="4010025" y="2608263"/>
          <p14:tracePt t="32513" x="3990975" y="2608263"/>
          <p14:tracePt t="32527" x="3973513" y="2616200"/>
          <p14:tracePt t="32544" x="3929063" y="2625725"/>
          <p14:tracePt t="32561" x="3894138" y="2625725"/>
          <p14:tracePt t="32577" x="3867150" y="2633663"/>
          <p14:tracePt t="32594" x="3848100" y="2633663"/>
          <p14:tracePt t="32611" x="3830638" y="2633663"/>
          <p14:tracePt t="32627" x="3813175" y="2633663"/>
          <p14:tracePt t="32644" x="3795713" y="2633663"/>
          <p14:tracePt t="32661" x="3776663" y="2633663"/>
          <p14:tracePt t="32678" x="3751263" y="2633663"/>
          <p14:tracePt t="32694" x="3741738" y="2633663"/>
          <p14:tracePt t="32711" x="3705225" y="2643188"/>
          <p14:tracePt t="32728" x="3687763" y="2643188"/>
          <p14:tracePt t="32745" x="3670300" y="2643188"/>
          <p14:tracePt t="32761" x="3660775" y="2652713"/>
          <p14:tracePt t="32778" x="3643313" y="2652713"/>
          <p14:tracePt t="32794" x="3625850" y="2652713"/>
          <p14:tracePt t="32812" x="3608388" y="2652713"/>
          <p14:tracePt t="32828" x="3589338" y="2652713"/>
          <p14:tracePt t="32845" x="3571875" y="2652713"/>
          <p14:tracePt t="32861" x="3554413" y="2652713"/>
          <p14:tracePt t="32877" x="3536950" y="2652713"/>
          <p14:tracePt t="32895" x="3517900" y="2652713"/>
          <p14:tracePt t="32911" x="3509963" y="2660650"/>
          <p14:tracePt t="32928" x="3490913" y="2660650"/>
          <p14:tracePt t="32945" x="3482975" y="2660650"/>
          <p14:tracePt t="32961" x="3473450" y="2660650"/>
          <p14:tracePt t="32978" x="3465513" y="2660650"/>
          <p14:tracePt t="32995" x="3455988" y="2660650"/>
          <p14:tracePt t="33041" x="3446463" y="2670175"/>
          <p14:tracePt t="33056" x="3438525" y="2670175"/>
          <p14:tracePt t="33065" x="3429000" y="2670175"/>
          <p14:tracePt t="33105" x="3419475" y="2670175"/>
          <p14:tracePt t="33128" x="3402013" y="2670175"/>
          <p14:tracePt t="33161" x="3394075" y="2670175"/>
          <p14:tracePt t="33177" x="3384550" y="2679700"/>
          <p14:tracePt t="33185" x="3375025" y="2679700"/>
          <p14:tracePt t="33217" x="3367088" y="2679700"/>
          <p14:tracePt t="33225" x="3357563" y="2679700"/>
          <p14:tracePt t="33256" x="3348038" y="2679700"/>
          <p14:tracePt t="33272" x="3340100" y="2679700"/>
          <p14:tracePt t="33289" x="3330575" y="2679700"/>
          <p14:tracePt t="33312" x="3313113" y="2679700"/>
          <p14:tracePt t="33312" x="3303588" y="2679700"/>
          <p14:tracePt t="33328" x="3295650" y="2679700"/>
          <p14:tracePt t="33337" x="3286125" y="2679700"/>
          <p14:tracePt t="33337" x="3268663" y="2679700"/>
          <p14:tracePt t="33361" x="3259138" y="2687638"/>
          <p14:tracePt t="33361" x="3251200" y="2687638"/>
          <p14:tracePt t="33370" x="3241675" y="2687638"/>
          <p14:tracePt t="33379" x="3224213" y="2687638"/>
          <p14:tracePt t="33396" x="3205163" y="2687638"/>
          <p14:tracePt t="33413" x="3179763" y="2705100"/>
          <p14:tracePt t="33429" x="3152775" y="2705100"/>
          <p14:tracePt t="33445" x="3125788" y="2714625"/>
          <p14:tracePt t="33463" x="3098800" y="2714625"/>
          <p14:tracePt t="33479" x="3054350" y="2714625"/>
          <p14:tracePt t="33495" x="3000375" y="2724150"/>
          <p14:tracePt t="33513" x="2965450" y="2741613"/>
          <p14:tracePt t="33529" x="2928938" y="2741613"/>
          <p14:tracePt t="33546" x="2911475" y="2741613"/>
          <p14:tracePt t="33563" x="2884488" y="2741613"/>
          <p14:tracePt t="33579" x="2867025" y="2751138"/>
          <p14:tracePt t="33596" x="2847975" y="2759075"/>
          <p14:tracePt t="33612" x="2830513" y="2768600"/>
          <p14:tracePt t="33629" x="2822575" y="2768600"/>
          <p14:tracePt t="33646" x="2813050" y="2768600"/>
          <p14:tracePt t="33663" x="2795588" y="2768600"/>
          <p14:tracePt t="33737" x="2786063" y="2768600"/>
          <p14:tracePt t="33768" x="2776538" y="2768600"/>
          <p14:tracePt t="34113" x="2786063" y="2776538"/>
          <p14:tracePt t="34121" x="2795588" y="2776538"/>
          <p14:tracePt t="34121" x="2822575" y="2776538"/>
          <p14:tracePt t="34130" x="2867025" y="2776538"/>
          <p14:tracePt t="34147" x="2911475" y="2776538"/>
          <p14:tracePt t="34163" x="2946400" y="2776538"/>
          <p14:tracePt t="34181" x="2973388" y="2776538"/>
          <p14:tracePt t="34197" x="3009900" y="2776538"/>
          <p14:tracePt t="34214" x="3044825" y="2776538"/>
          <p14:tracePt t="34231" x="3081338" y="2776538"/>
          <p14:tracePt t="34248" x="3143250" y="2776538"/>
          <p14:tracePt t="34264" x="3232150" y="2776538"/>
          <p14:tracePt t="34281" x="3268663" y="2776538"/>
          <p14:tracePt t="34298" x="3295650" y="2768600"/>
          <p14:tracePt t="34314" x="3313113" y="2759075"/>
          <p14:tracePt t="34331" x="3330575" y="2759075"/>
          <p14:tracePt t="34348" x="3357563" y="2741613"/>
          <p14:tracePt t="34365" x="3384550" y="2732088"/>
          <p14:tracePt t="34381" x="3429000" y="2705100"/>
          <p14:tracePt t="34398" x="3455988" y="2697163"/>
          <p14:tracePt t="34415" x="3482975" y="2687638"/>
          <p14:tracePt t="34431" x="3500438" y="2670175"/>
          <p14:tracePt t="34448" x="3509963" y="2670175"/>
          <p14:tracePt t="34761" x="3500438" y="2670175"/>
          <p14:tracePt t="34913" x="3490913" y="2670175"/>
          <p14:tracePt t="34921" x="3473450" y="2670175"/>
          <p14:tracePt t="34921" x="3465513" y="2679700"/>
          <p14:tracePt t="34932" x="3438525" y="2679700"/>
          <p14:tracePt t="34950" x="3411538" y="2697163"/>
          <p14:tracePt t="34966" x="3384550" y="2705100"/>
          <p14:tracePt t="34982" x="3357563" y="2724150"/>
          <p14:tracePt t="35000" x="3313113" y="2732088"/>
          <p14:tracePt t="35016" x="3259138" y="2751138"/>
          <p14:tracePt t="35033" x="3224213" y="2751138"/>
          <p14:tracePt t="35049" x="3205163" y="2768600"/>
          <p14:tracePt t="35066" x="3187700" y="2768600"/>
          <p14:tracePt t="35082" x="3152775" y="2776538"/>
          <p14:tracePt t="35099" x="3133725" y="2786063"/>
          <p14:tracePt t="35116" x="3125788" y="2786063"/>
          <p14:tracePt t="35133" x="3098800" y="2786063"/>
          <p14:tracePt t="35149" x="3081338" y="2795588"/>
          <p14:tracePt t="35166" x="3071813" y="2795588"/>
          <p14:tracePt t="35377" x="3116263" y="2795588"/>
          <p14:tracePt t="35385" x="3152775" y="2795588"/>
          <p14:tracePt t="35393" x="3197225" y="2813050"/>
          <p14:tracePt t="35405" x="3241675" y="2813050"/>
          <p14:tracePt t="35406" x="3367088" y="2840038"/>
          <p14:tracePt t="35417" x="3438525" y="2840038"/>
          <p14:tracePt t="35434" x="3536950" y="2847975"/>
          <p14:tracePt t="35450" x="3589338" y="2857500"/>
          <p14:tracePt t="35466" x="3608388" y="2874963"/>
          <p14:tracePt t="35483" x="3616325" y="2874963"/>
          <p14:tracePt t="35633" x="3616325" y="2884488"/>
          <p14:tracePt t="35633" x="3608388" y="2901950"/>
          <p14:tracePt t="35648" x="3608388" y="2911475"/>
          <p14:tracePt t="35656" x="3608388" y="2928938"/>
          <p14:tracePt t="35673" x="3608388" y="2938463"/>
          <p14:tracePt t="35881" x="3598863" y="2938463"/>
          <p14:tracePt t="35913" x="3589338" y="2955925"/>
          <p14:tracePt t="35929" x="3581400" y="2955925"/>
          <p14:tracePt t="35953" x="3571875" y="2965450"/>
          <p14:tracePt t="35961" x="3562350" y="2973388"/>
          <p14:tracePt t="35977" x="3562350" y="2982913"/>
          <p14:tracePt t="35993" x="3554413" y="2982913"/>
          <p14:tracePt t="36001" x="3544888" y="2990850"/>
          <p14:tracePt t="36009" x="3536950" y="2990850"/>
          <p14:tracePt t="36018" x="3536950" y="3000375"/>
          <p14:tracePt t="36034" x="3509963" y="3017838"/>
          <p14:tracePt t="36073" x="3500438" y="3017838"/>
          <p14:tracePt t="36076" x="3490913" y="3017838"/>
          <p14:tracePt t="36084" x="3482975" y="3027363"/>
          <p14:tracePt t="36101" x="3473450" y="3036888"/>
          <p14:tracePt t="36118" x="3465513" y="3036888"/>
          <p14:tracePt t="36135" x="3438525" y="3044825"/>
          <p14:tracePt t="36151" x="3419475" y="3054350"/>
          <p14:tracePt t="36168" x="3402013" y="3062288"/>
          <p14:tracePt t="36185" x="3394075" y="3062288"/>
          <p14:tracePt t="36201" x="3375025" y="3062288"/>
          <p14:tracePt t="36218" x="3367088" y="3071813"/>
          <p14:tracePt t="36235" x="3340100" y="3081338"/>
          <p14:tracePt t="36272" x="3330575" y="3081338"/>
          <p14:tracePt t="36281" x="3322638" y="3081338"/>
          <p14:tracePt t="36289" x="3313113" y="3089275"/>
          <p14:tracePt t="36302" x="3303588" y="3098800"/>
          <p14:tracePt t="36337" x="3295650" y="3108325"/>
          <p14:tracePt t="36353" x="3286125" y="3108325"/>
          <p14:tracePt t="36353" x="3268663" y="3108325"/>
          <p14:tracePt t="36370" x="3251200" y="3116263"/>
          <p14:tracePt t="36385" x="3241675" y="3116263"/>
          <p14:tracePt t="36402" x="3232150" y="3116263"/>
          <p14:tracePt t="36418" x="3224213" y="3125788"/>
          <p14:tracePt t="36435" x="3205163" y="3133725"/>
          <p14:tracePt t="36452" x="3197225" y="3133725"/>
          <p14:tracePt t="36468" x="3179763" y="3133725"/>
          <p14:tracePt t="36485" x="3160713" y="3152775"/>
          <p14:tracePt t="36521" x="3152775" y="3152775"/>
          <p14:tracePt t="36536" x="3133725" y="3152775"/>
          <p14:tracePt t="36537" x="3125788" y="3160713"/>
          <p14:tracePt t="36552" x="3116263" y="3160713"/>
          <p14:tracePt t="36569" x="3108325" y="3170238"/>
          <p14:tracePt t="36585" x="3098800" y="3170238"/>
          <p14:tracePt t="36602" x="3089275" y="3170238"/>
          <p14:tracePt t="36619" x="3081338" y="3170238"/>
          <p14:tracePt t="36635" x="3071813" y="3179763"/>
          <p14:tracePt t="36673" x="3062288" y="3179763"/>
          <p14:tracePt t="36686" x="3054350" y="3179763"/>
          <p14:tracePt t="36686" x="3044825" y="3179763"/>
          <p14:tracePt t="36721" x="3027363" y="3179763"/>
          <p14:tracePt t="36736" x="3027363" y="3187700"/>
          <p14:tracePt t="36761" x="3017838" y="3187700"/>
          <p14:tracePt t="36785" x="3000375" y="3197225"/>
          <p14:tracePt t="36793" x="2990850" y="3197225"/>
          <p14:tracePt t="36797" x="2982913" y="3205163"/>
          <p14:tracePt t="36802" x="2973388" y="3205163"/>
          <p14:tracePt t="36841" x="2965450" y="3205163"/>
          <p14:tracePt t="36857" x="2946400" y="3205163"/>
          <p14:tracePt t="36869" x="2946400" y="3214688"/>
          <p14:tracePt t="36889" x="2938463" y="3214688"/>
          <p14:tracePt t="36913" x="2919413" y="3214688"/>
          <p14:tracePt t="36929" x="2911475" y="3224213"/>
          <p14:tracePt t="36937" x="2894013" y="3224213"/>
          <p14:tracePt t="36945" x="2884488" y="3232150"/>
          <p14:tracePt t="36953" x="2857500" y="3232150"/>
          <p14:tracePt t="36970" x="2830513" y="3241675"/>
          <p14:tracePt t="37057" x="2822575" y="3241675"/>
          <p14:tracePt t="37305" x="2830513" y="3241675"/>
          <p14:tracePt t="37312" x="2867025" y="3241675"/>
          <p14:tracePt t="37321" x="2894013" y="3241675"/>
          <p14:tracePt t="37329" x="2965450" y="3241675"/>
          <p14:tracePt t="37338" x="3054350" y="3241675"/>
          <p14:tracePt t="37354" x="3143250" y="3232150"/>
          <p14:tracePt t="37371" x="3241675" y="3224213"/>
          <p14:tracePt t="37387" x="3303588" y="3214688"/>
          <p14:tracePt t="37404" x="3348038" y="3205163"/>
          <p14:tracePt t="37420" x="3375025" y="3197225"/>
          <p14:tracePt t="37437" x="3384550" y="3187700"/>
          <p14:tracePt t="37454" x="3411538" y="3187700"/>
          <p14:tracePt t="37470" x="3419475" y="3187700"/>
          <p14:tracePt t="37487" x="3429000" y="3187700"/>
          <p14:tracePt t="37504" x="3446463" y="3170238"/>
          <p14:tracePt t="37585" x="3455988" y="3170238"/>
          <p14:tracePt t="37633" x="3465513" y="3170238"/>
          <p14:tracePt t="38009" x="3473450" y="3170238"/>
          <p14:tracePt t="38016" x="3482975" y="3170238"/>
          <p14:tracePt t="38057" x="3490913" y="3170238"/>
          <p14:tracePt t="38073" x="3500438" y="3170238"/>
          <p14:tracePt t="38081" x="3517900" y="3170238"/>
          <p14:tracePt t="38089" x="3517900" y="3197225"/>
          <p14:tracePt t="38089" x="3517900" y="3241675"/>
          <p14:tracePt t="38105" x="3517900" y="3303588"/>
          <p14:tracePt t="38122" x="3490913" y="3340100"/>
          <p14:tracePt t="38139" x="3473450" y="3367088"/>
          <p14:tracePt t="38155" x="3473450" y="3384550"/>
          <p14:tracePt t="38193" x="3473450" y="3394075"/>
          <p14:tracePt t="38201" x="3473450" y="3402013"/>
          <p14:tracePt t="38205" x="3465513" y="3411538"/>
          <p14:tracePt t="38222" x="3455988" y="3419475"/>
          <p14:tracePt t="38239" x="3446463" y="3438525"/>
          <p14:tracePt t="38255" x="3429000" y="3455988"/>
          <p14:tracePt t="38272" x="3429000" y="3465513"/>
          <p14:tracePt t="38416" x="3429000" y="3473450"/>
          <p14:tracePt t="38985" x="3429000" y="3465513"/>
          <p14:tracePt t="39065" x="3419475" y="3465513"/>
          <p14:tracePt t="39193" x="3411538" y="3465513"/>
          <p14:tracePt t="39369" x="3402013" y="3455988"/>
          <p14:tracePt t="39393" x="3394075" y="3455988"/>
          <p14:tracePt t="39441" x="3394075" y="3446463"/>
          <p14:tracePt t="39465" x="3394075" y="3429000"/>
          <p14:tracePt t="39497" x="3394075" y="3419475"/>
          <p14:tracePt t="39507" x="3402013" y="3411538"/>
          <p14:tracePt t="39720" x="3384550" y="3411538"/>
          <p14:tracePt t="39731" x="3367088" y="3411538"/>
          <p14:tracePt t="39732" x="3357563" y="3411538"/>
          <p14:tracePt t="39742" x="3340100" y="3411538"/>
          <p14:tracePt t="39759" x="3322638" y="3411538"/>
          <p14:tracePt t="39775" x="3313113" y="3411538"/>
          <p14:tracePt t="39792" x="3295650" y="3411538"/>
          <p14:tracePt t="39809" x="3286125" y="3411538"/>
          <p14:tracePt t="39825" x="3268663" y="3411538"/>
          <p14:tracePt t="39865" x="3259138" y="3411538"/>
          <p14:tracePt t="39880" x="3241675" y="3411538"/>
          <p14:tracePt t="39905" x="3232150" y="3419475"/>
          <p14:tracePt t="39915" x="3224213" y="3419475"/>
          <p14:tracePt t="39919" x="3214688" y="3419475"/>
          <p14:tracePt t="39953" x="3205163" y="3419475"/>
          <p14:tracePt t="39961" x="3197225" y="3419475"/>
          <p14:tracePt t="39967" x="3187700" y="3419475"/>
          <p14:tracePt t="39992" x="3179763" y="3429000"/>
          <p14:tracePt t="40033" x="3170238" y="3429000"/>
          <p14:tracePt t="40048" x="3160713" y="3429000"/>
          <p14:tracePt t="40057" x="3160713" y="3438525"/>
          <p14:tracePt t="40076" x="3152775" y="3438525"/>
          <p14:tracePt t="40076" x="3143250" y="3438525"/>
          <p14:tracePt t="40092" x="3133725" y="3446463"/>
          <p14:tracePt t="40129" x="3125788" y="3446463"/>
          <p14:tracePt t="40144" x="3116263" y="3446463"/>
          <p14:tracePt t="40168" x="3098800" y="3455988"/>
          <p14:tracePt t="40201" x="3089275" y="3455988"/>
          <p14:tracePt t="40208" x="3081338" y="3455988"/>
          <p14:tracePt t="40216" x="3071813" y="3455988"/>
          <p14:tracePt t="40226" x="3054350" y="3455988"/>
          <p14:tracePt t="40243" x="3036888" y="3465513"/>
          <p14:tracePt t="40260" x="3027363" y="3465513"/>
          <p14:tracePt t="40277" x="3017838" y="3465513"/>
          <p14:tracePt t="40293" x="3000375" y="3465513"/>
          <p14:tracePt t="40310" x="2982913" y="3473450"/>
          <p14:tracePt t="40326" x="2973388" y="3473450"/>
          <p14:tracePt t="40343" x="2965450" y="3473450"/>
          <p14:tracePt t="40360" x="2928938" y="3482975"/>
          <p14:tracePt t="40376" x="2911475" y="3482975"/>
          <p14:tracePt t="40394" x="2884488" y="3482975"/>
          <p14:tracePt t="40410" x="2867025" y="3482975"/>
          <p14:tracePt t="40426" x="2857500" y="3482975"/>
          <p14:tracePt t="40443" x="2847975" y="3482975"/>
          <p14:tracePt t="40460" x="2840038" y="3482975"/>
          <p14:tracePt t="40476" x="2822575" y="3490913"/>
          <p14:tracePt t="40494" x="2803525" y="3500438"/>
          <p14:tracePt t="40510" x="2786063" y="3500438"/>
          <p14:tracePt t="40527" x="2776538" y="3500438"/>
          <p14:tracePt t="40543" x="2751138" y="3500438"/>
          <p14:tracePt t="40561" x="2714625" y="3509963"/>
          <p14:tracePt t="40577" x="2697163" y="3517900"/>
          <p14:tracePt t="40593" x="2670175" y="3517900"/>
          <p14:tracePt t="40610" x="2643188" y="3536950"/>
          <p14:tracePt t="40627" x="2625725" y="3536950"/>
          <p14:tracePt t="40644" x="2598738" y="3544888"/>
          <p14:tracePt t="40661" x="2581275" y="3544888"/>
          <p14:tracePt t="40677" x="2554288" y="3544888"/>
          <p14:tracePt t="40712" x="2544763" y="3554413"/>
          <p14:tracePt t="40737" x="2527300" y="3554413"/>
          <p14:tracePt t="40753" x="2517775" y="3554413"/>
          <p14:tracePt t="40776" x="2500313" y="3554413"/>
          <p14:tracePt t="40785" x="2490788" y="3562350"/>
          <p14:tracePt t="40832" x="2473325" y="3562350"/>
          <p14:tracePt t="40856" x="2473325" y="3571875"/>
          <p14:tracePt t="40872" x="2465388" y="3571875"/>
          <p14:tracePt t="40887" x="2465388" y="3581400"/>
          <p14:tracePt t="41127" x="2482850" y="3581400"/>
          <p14:tracePt t="41135" x="2517775" y="3581400"/>
          <p14:tracePt t="41144" x="2544763" y="3581400"/>
          <p14:tracePt t="41151" x="2625725" y="3581400"/>
          <p14:tracePt t="41161" x="2714625" y="3581400"/>
          <p14:tracePt t="41177" x="2803525" y="3581400"/>
          <p14:tracePt t="41194" x="2867025" y="3581400"/>
          <p14:tracePt t="41211" x="2911475" y="3581400"/>
          <p14:tracePt t="41227" x="2938463" y="3581400"/>
          <p14:tracePt t="41244" x="2946400" y="3581400"/>
          <p14:tracePt t="41260" x="2955925" y="3581400"/>
          <p14:tracePt t="42143" x="2965450" y="3581400"/>
          <p14:tracePt t="42168" x="2973388" y="3581400"/>
          <p14:tracePt t="42184" x="2982913" y="3581400"/>
          <p14:tracePt t="42216" x="3009900" y="3608388"/>
          <p14:tracePt t="42224" x="3054350" y="3660775"/>
          <p14:tracePt t="42232" x="3125788" y="3724275"/>
          <p14:tracePt t="42246" x="3224213" y="3795713"/>
          <p14:tracePt t="42246" x="3429000" y="3938588"/>
          <p14:tracePt t="42262" x="3705225" y="4108450"/>
          <p14:tracePt t="42280" x="3848100" y="4170363"/>
          <p14:tracePt t="42296" x="3902075" y="4205288"/>
          <p14:tracePt t="42312" x="3919538" y="4214813"/>
          <p14:tracePt t="42358" x="3929063" y="4224338"/>
          <p14:tracePt t="42384" x="3938588" y="4224338"/>
          <p14:tracePt t="42392" x="3956050" y="4224338"/>
          <p14:tracePt t="42448" x="3965575" y="4232275"/>
          <p14:tracePt t="42455" x="3973513" y="4232275"/>
          <p14:tracePt t="42463" x="3983038" y="4232275"/>
          <p14:tracePt t="42464" x="4017963" y="4251325"/>
          <p14:tracePt t="42481" x="4071938" y="4259263"/>
          <p14:tracePt t="42496" x="4116388" y="4286250"/>
          <p14:tracePt t="42513" x="4133850" y="4286250"/>
          <p14:tracePt t="42530" x="4170363" y="4313238"/>
          <p14:tracePt t="42546" x="4179888" y="4313238"/>
          <p14:tracePt t="42564" x="4205288" y="4322763"/>
          <p14:tracePt t="42580" x="4232275" y="4330700"/>
          <p14:tracePt t="42596" x="4251325" y="4340225"/>
          <p14:tracePt t="42613" x="4268788" y="4348163"/>
          <p14:tracePt t="42630" x="4295775" y="4367213"/>
          <p14:tracePt t="42647" x="4313238" y="4375150"/>
          <p14:tracePt t="42832" x="4322763" y="4375150"/>
          <p14:tracePt t="42840" x="4322763" y="4367213"/>
          <p14:tracePt t="42847" x="4322763" y="4348163"/>
          <p14:tracePt t="42848" x="4322763" y="4340225"/>
          <p14:tracePt t="42864" x="4313238" y="4322763"/>
          <p14:tracePt t="42881" x="4295775" y="4303713"/>
          <p14:tracePt t="42897" x="4268788" y="4276725"/>
          <p14:tracePt t="42914" x="4241800" y="4241800"/>
          <p14:tracePt t="42931" x="4197350" y="4187825"/>
          <p14:tracePt t="42948" x="4160838" y="4143375"/>
          <p14:tracePt t="42964" x="4133850" y="4098925"/>
          <p14:tracePt t="42981" x="4108450" y="4062413"/>
          <p14:tracePt t="42998" x="4108450" y="4044950"/>
          <p14:tracePt t="43014" x="4108450" y="4017963"/>
          <p14:tracePt t="43031" x="4108450" y="4000500"/>
          <p14:tracePt t="43048" x="4108450" y="3990975"/>
          <p14:tracePt t="43152" x="4108450" y="3983038"/>
          <p14:tracePt t="43159" x="4108450" y="3973513"/>
          <p14:tracePt t="43175" x="4108450" y="3965575"/>
          <p14:tracePt t="43180" x="4108450" y="3956050"/>
          <p14:tracePt t="43198" x="4108450" y="3946525"/>
          <p14:tracePt t="43296" x="4108450" y="3938588"/>
          <p14:tracePt t="43359" x="4098925" y="3938588"/>
          <p14:tracePt t="43368" x="4089400" y="3965575"/>
          <p14:tracePt t="43376" x="4081463" y="3973513"/>
          <p14:tracePt t="43384" x="4062413" y="4010025"/>
          <p14:tracePt t="43392" x="4054475" y="4017963"/>
          <p14:tracePt t="43398" x="4027488" y="4044950"/>
          <p14:tracePt t="43415" x="4010025" y="4071938"/>
          <p14:tracePt t="43432" x="4000500" y="4089400"/>
          <p14:tracePt t="43448" x="3990975" y="4098925"/>
          <p14:tracePt t="43488" x="3990975" y="4108450"/>
          <p14:tracePt t="43498" x="3990975" y="4125913"/>
          <p14:tracePt t="43528" x="3990975" y="4133850"/>
          <p14:tracePt t="43536" x="3990975" y="4143375"/>
          <p14:tracePt t="43543" x="3990975" y="4152900"/>
          <p14:tracePt t="43568" x="3983038" y="4160838"/>
          <p14:tracePt t="43584" x="3983038" y="4170363"/>
          <p14:tracePt t="43612" x="3983038" y="4179888"/>
          <p14:tracePt t="43624" x="3983038" y="4187825"/>
          <p14:tracePt t="43624" x="3983038" y="4197350"/>
          <p14:tracePt t="43648" x="3983038" y="4205288"/>
          <p14:tracePt t="43649" x="3983038" y="4224338"/>
          <p14:tracePt t="43665" x="3983038" y="4241800"/>
          <p14:tracePt t="43682" x="3983038" y="4259263"/>
          <p14:tracePt t="43699" x="3983038" y="4268788"/>
          <p14:tracePt t="43715" x="3983038" y="4286250"/>
          <p14:tracePt t="43751" x="3973513" y="4295775"/>
          <p14:tracePt t="43752" x="3973513" y="4303713"/>
          <p14:tracePt t="43766" x="3973513" y="4313238"/>
          <p14:tracePt t="43799" x="3973513" y="4322763"/>
          <p14:tracePt t="43800" x="3965575" y="4330700"/>
          <p14:tracePt t="43817" x="3965575" y="4340225"/>
          <p14:tracePt t="43856" x="3965575" y="4348163"/>
          <p14:tracePt t="43872" x="3965575" y="4357688"/>
          <p14:tracePt t="43912" x="3965575" y="4367213"/>
          <p14:tracePt t="43920" x="3965575" y="4375150"/>
          <p14:tracePt t="43944" x="3965575" y="4384675"/>
          <p14:tracePt t="43967" x="3965575" y="4394200"/>
          <p14:tracePt t="43984" x="3965575" y="4411663"/>
          <p14:tracePt t="43992" x="3965575" y="4419600"/>
          <p14:tracePt t="43999" x="3965575" y="4438650"/>
          <p14:tracePt t="44004" x="3965575" y="4446588"/>
          <p14:tracePt t="44016" x="3965575" y="4465638"/>
          <p14:tracePt t="44033" x="3965575" y="4483100"/>
          <p14:tracePt t="44049" x="3965575" y="4491038"/>
          <p14:tracePt t="44066" x="3965575" y="4527550"/>
          <p14:tracePt t="44083" x="3965575" y="4545013"/>
          <p14:tracePt t="44100" x="3965575" y="4554538"/>
          <p14:tracePt t="44116" x="3965575" y="4572000"/>
          <p14:tracePt t="44134" x="3956050" y="4581525"/>
          <p14:tracePt t="44744" x="3983038" y="4581525"/>
          <p14:tracePt t="44744" x="4062413" y="4581525"/>
          <p14:tracePt t="44759" x="4116388" y="4562475"/>
          <p14:tracePt t="44767" x="4152900" y="4545013"/>
          <p14:tracePt t="44767" x="4170363" y="4527550"/>
          <p14:tracePt t="44776" x="4179888" y="4518025"/>
          <p14:tracePt t="44785" x="4214813" y="4500563"/>
          <p14:tracePt t="44801" x="4232275" y="4491038"/>
          <p14:tracePt t="44818" x="4241800" y="4483100"/>
          <p14:tracePt t="44834" x="4251325" y="4473575"/>
          <p14:tracePt t="44852" x="4251325" y="4446588"/>
          <p14:tracePt t="44868" x="4268788" y="4419600"/>
          <p14:tracePt t="44885" x="4268788" y="4394200"/>
          <p14:tracePt t="44901" x="4276725" y="4367213"/>
          <p14:tracePt t="44918" x="4295775" y="4348163"/>
          <p14:tracePt t="44935" x="4295775" y="4330700"/>
          <p14:tracePt t="44952" x="4295775" y="4313238"/>
          <p14:tracePt t="44968" x="4295775" y="4295775"/>
          <p14:tracePt t="44985" x="4295775" y="4276725"/>
          <p14:tracePt t="45002" x="4295775" y="4251325"/>
          <p14:tracePt t="45018" x="4303713" y="4205288"/>
          <p14:tracePt t="45035" x="4303713" y="4160838"/>
          <p14:tracePt t="45052" x="4313238" y="4143375"/>
          <p14:tracePt t="45068" x="4313238" y="4125913"/>
          <p14:tracePt t="45084" x="4313238" y="4108450"/>
          <p14:tracePt t="45102" x="4313238" y="4081463"/>
          <p14:tracePt t="45119" x="4313238" y="4054475"/>
          <p14:tracePt t="45135" x="4313238" y="4010025"/>
          <p14:tracePt t="45152" x="4313238" y="3956050"/>
          <p14:tracePt t="45169" x="4313238" y="3884613"/>
          <p14:tracePt t="45185" x="4295775" y="3822700"/>
          <p14:tracePt t="45202" x="4295775" y="3786188"/>
          <p14:tracePt t="45218" x="4295775" y="3759200"/>
          <p14:tracePt t="45235" x="4295775" y="3724275"/>
          <p14:tracePt t="45252" x="4295775" y="3697288"/>
          <p14:tracePt t="45269" x="4295775" y="3660775"/>
          <p14:tracePt t="45285" x="4295775" y="3616325"/>
          <p14:tracePt t="45302" x="4295775" y="3571875"/>
          <p14:tracePt t="45318" x="4295775" y="3509963"/>
          <p14:tracePt t="45336" x="4295775" y="3465513"/>
          <p14:tracePt t="45352" x="4295775" y="3438525"/>
          <p14:tracePt t="45369" x="4295775" y="3411538"/>
          <p14:tracePt t="45536" x="4295775" y="3419475"/>
          <p14:tracePt t="45552" x="4295775" y="3438525"/>
          <p14:tracePt t="45560" x="4295775" y="3446463"/>
          <p14:tracePt t="45567" x="4295775" y="3455988"/>
          <p14:tracePt t="45574" x="4295775" y="3473450"/>
          <p14:tracePt t="45586" x="4295775" y="3509963"/>
          <p14:tracePt t="45603" x="4295775" y="3554413"/>
          <p14:tracePt t="45619" x="4295775" y="3589338"/>
          <p14:tracePt t="45636" x="4295775" y="3625850"/>
          <p14:tracePt t="45652" x="4286250" y="3660775"/>
          <p14:tracePt t="45670" x="4286250" y="3687763"/>
          <p14:tracePt t="45686" x="4286250" y="3705225"/>
          <p14:tracePt t="45703" x="4286250" y="3724275"/>
          <p14:tracePt t="45720" x="4276725" y="3741738"/>
          <p14:tracePt t="45737" x="4276725" y="3768725"/>
          <p14:tracePt t="45753" x="4276725" y="3795713"/>
          <p14:tracePt t="45769" x="4276725" y="3822700"/>
          <p14:tracePt t="45787" x="4276725" y="3857625"/>
          <p14:tracePt t="45803" x="4276725" y="3894138"/>
          <p14:tracePt t="45820" x="4268788" y="3929063"/>
          <p14:tracePt t="45837" x="4259263" y="3965575"/>
          <p14:tracePt t="45853" x="4259263" y="4010025"/>
          <p14:tracePt t="45870" x="4259263" y="4044950"/>
          <p14:tracePt t="45886" x="4259263" y="4089400"/>
          <p14:tracePt t="45904" x="4259263" y="4116388"/>
          <p14:tracePt t="45920" x="4259263" y="4143375"/>
          <p14:tracePt t="45937" x="4259263" y="4160838"/>
          <p14:tracePt t="45953" x="4259263" y="4179888"/>
          <p14:tracePt t="45970" x="4251325" y="4205288"/>
          <p14:tracePt t="45986" x="4251325" y="4224338"/>
          <p14:tracePt t="46004" x="4251325" y="4251325"/>
          <p14:tracePt t="46020" x="4232275" y="4276725"/>
          <p14:tracePt t="46037" x="4232275" y="4295775"/>
          <p14:tracePt t="46054" x="4224338" y="4322763"/>
          <p14:tracePt t="46070" x="4214813" y="4348163"/>
          <p14:tracePt t="46087" x="4197350" y="4402138"/>
          <p14:tracePt t="46104" x="4187825" y="4438650"/>
          <p14:tracePt t="46120" x="4187825" y="4446588"/>
          <p14:tracePt t="46137" x="4160838" y="4483100"/>
          <p14:tracePt t="46154" x="4160838" y="4510088"/>
          <p14:tracePt t="46170" x="4143375" y="4527550"/>
          <p14:tracePt t="46187" x="4125913" y="4554538"/>
          <p14:tracePt t="46204" x="4116388" y="4572000"/>
          <p14:tracePt t="46220" x="4098925" y="4589463"/>
          <p14:tracePt t="46237" x="4098925" y="4598988"/>
          <p14:tracePt t="46254" x="4089400" y="4608513"/>
          <p14:tracePt t="46270" x="4081463" y="4625975"/>
          <p14:tracePt t="46288" x="4071938" y="4643438"/>
          <p14:tracePt t="46305" x="4071938" y="4652963"/>
          <p14:tracePt t="46321" x="4071938" y="4670425"/>
          <p14:tracePt t="46337" x="4062413" y="4679950"/>
          <p14:tracePt t="46355" x="4062413" y="4697413"/>
          <p14:tracePt t="46372" x="4054475" y="4705350"/>
          <p14:tracePt t="46388" x="4044950" y="4724400"/>
          <p14:tracePt t="46405" x="4044950" y="4751388"/>
          <p14:tracePt t="46421" x="4044950" y="4759325"/>
          <p14:tracePt t="46438" x="4037013" y="4776788"/>
          <p14:tracePt t="46454" x="4037013" y="4803775"/>
          <p14:tracePt t="46471" x="4027488" y="4813300"/>
          <p14:tracePt t="46488" x="4027488" y="4840288"/>
          <p14:tracePt t="46504" x="4027488" y="4848225"/>
          <p14:tracePt t="46522" x="4027488" y="4857750"/>
          <p14:tracePt t="46538" x="4027488" y="4867275"/>
          <p14:tracePt t="46584" x="4027488" y="4884738"/>
          <p14:tracePt t="46847" x="4017963" y="4894263"/>
          <p14:tracePt t="47463" x="4000500" y="4884738"/>
          <p14:tracePt t="47503" x="4000500" y="4867275"/>
          <p14:tracePt t="47519" x="4000500" y="4857750"/>
          <p14:tracePt t="47544" x="4010025" y="4848225"/>
          <p14:tracePt t="47551" x="4027488" y="4848225"/>
          <p14:tracePt t="47555" x="4037013" y="4840288"/>
          <p14:tracePt t="47574" x="4054475" y="4830763"/>
          <p14:tracePt t="47574" x="4071938" y="4822825"/>
          <p14:tracePt t="47590" x="4108450" y="4795838"/>
          <p14:tracePt t="47606" x="4160838" y="4768850"/>
          <p14:tracePt t="47624" x="4214813" y="4751388"/>
          <p14:tracePt t="47640" x="4241800" y="4732338"/>
          <p14:tracePt t="47657" x="4251325" y="4732338"/>
          <p14:tracePt t="47673" x="4251325" y="4724400"/>
          <p14:tracePt t="47712" x="4268788" y="4724400"/>
          <p14:tracePt t="47736" x="4268788" y="4714875"/>
          <p14:tracePt t="47751" x="4276725" y="4705350"/>
          <p14:tracePt t="47768" x="4276725" y="4697413"/>
          <p14:tracePt t="47784" x="4286250" y="4697413"/>
          <p14:tracePt t="47792" x="4295775" y="4687888"/>
          <p14:tracePt t="47807" x="4313238" y="4679950"/>
          <p14:tracePt t="47807" x="4330700" y="4660900"/>
          <p14:tracePt t="47824" x="4357688" y="4652963"/>
          <p14:tracePt t="47841" x="4375150" y="4633913"/>
          <p14:tracePt t="47857" x="4394200" y="4633913"/>
          <p14:tracePt t="47874" x="4419600" y="4616450"/>
          <p14:tracePt t="47890" x="4446588" y="4608513"/>
          <p14:tracePt t="47908" x="4473575" y="4581525"/>
          <p14:tracePt t="47924" x="4483100" y="4581525"/>
          <p14:tracePt t="47940" x="4491038" y="4572000"/>
          <p14:tracePt t="47958" x="4510088" y="4554538"/>
          <p14:tracePt t="47974" x="4510088" y="4545013"/>
          <p14:tracePt t="47991" x="4527550" y="4527550"/>
          <p14:tracePt t="48008" x="4537075" y="4527550"/>
          <p14:tracePt t="48024" x="4537075" y="4518025"/>
          <p14:tracePt t="48041" x="4545013" y="4518025"/>
          <p14:tracePt t="48058" x="4545013" y="4510088"/>
          <p14:tracePt t="48075" x="4545013" y="4500563"/>
          <p14:tracePt t="48091" x="4562475" y="4491038"/>
          <p14:tracePt t="48108" x="4572000" y="4483100"/>
          <p14:tracePt t="48124" x="4572000" y="4473575"/>
          <p14:tracePt t="48141" x="4589463" y="4473575"/>
          <p14:tracePt t="48158" x="4598988" y="4465638"/>
          <p14:tracePt t="48175" x="4616450" y="4446588"/>
          <p14:tracePt t="48191" x="4616450" y="4419600"/>
          <p14:tracePt t="48209" x="4625975" y="4402138"/>
          <p14:tracePt t="48225" x="4633913" y="4394200"/>
          <p14:tracePt t="48241" x="4633913" y="4375150"/>
          <p14:tracePt t="48258" x="4643438" y="4348163"/>
          <p14:tracePt t="48275" x="4652963" y="4330700"/>
          <p14:tracePt t="48291" x="4652963" y="4313238"/>
          <p14:tracePt t="48309" x="4652963" y="4295775"/>
          <p14:tracePt t="48325" x="4660900" y="4276725"/>
          <p14:tracePt t="48342" x="4670425" y="4259263"/>
          <p14:tracePt t="48376" x="4670425" y="4251325"/>
          <p14:tracePt t="48480" x="4679950" y="4251325"/>
          <p14:tracePt t="48728" x="4697413" y="4241800"/>
          <p14:tracePt t="48743" x="4705350" y="4241800"/>
          <p14:tracePt t="48751" x="4724400" y="4232275"/>
          <p14:tracePt t="48768" x="4724400" y="4224338"/>
          <p14:tracePt t="48776" x="4741863" y="4224338"/>
          <p14:tracePt t="48799" x="4741863" y="4214813"/>
          <p14:tracePt t="48807" x="4751388" y="4205288"/>
          <p14:tracePt t="48826" x="4759325" y="4205288"/>
          <p14:tracePt t="48826" x="4759325" y="4197350"/>
          <p14:tracePt t="48842" x="4768850" y="4197350"/>
          <p14:tracePt t="48880" x="4768850" y="4187825"/>
          <p14:tracePt t="48928" x="4776788" y="4179888"/>
          <p14:tracePt t="48952" x="4776788" y="4170363"/>
          <p14:tracePt t="49000" x="4786313" y="4170363"/>
          <p14:tracePt t="49063" x="4803775" y="4160838"/>
          <p14:tracePt t="49088" x="4822825" y="4152900"/>
          <p14:tracePt t="49103" x="4822825" y="4143375"/>
          <p14:tracePt t="49120" x="4840288" y="4143375"/>
          <p14:tracePt t="49152" x="4840288" y="4133850"/>
          <p14:tracePt t="49215" x="4848225" y="4125913"/>
          <p14:tracePt t="49344" x="4848225" y="4116388"/>
          <p14:tracePt t="49391" x="4857750" y="4108450"/>
          <p14:tracePt t="49400" x="4857750" y="4098925"/>
          <p14:tracePt t="49424" x="4867275" y="4089400"/>
          <p14:tracePt t="49440" x="4875213" y="4089400"/>
          <p14:tracePt t="49463" x="4875213" y="4071938"/>
          <p14:tracePt t="49480" x="4884738" y="4071938"/>
          <p14:tracePt t="49488" x="4894263" y="4062413"/>
          <p14:tracePt t="49504" x="4902200" y="4054475"/>
          <p14:tracePt t="49519" x="4902200" y="4044950"/>
          <p14:tracePt t="49768" x="4902200" y="4037013"/>
          <p14:tracePt t="49779" x="4911725" y="4027488"/>
          <p14:tracePt t="49816" x="4919663" y="4017963"/>
          <p14:tracePt t="49827" x="4919663" y="4010025"/>
          <p14:tracePt t="49847" x="4929188" y="4010025"/>
          <p14:tracePt t="49863" x="4929188" y="4000500"/>
          <p14:tracePt t="49903" x="4929188" y="3990975"/>
          <p14:tracePt t="49999" x="4929188" y="4000500"/>
          <p14:tracePt t="50008" x="4911725" y="4017963"/>
          <p14:tracePt t="50016" x="4884738" y="4027488"/>
          <p14:tracePt t="50028" x="4857750" y="4044950"/>
          <p14:tracePt t="50028" x="4803775" y="4062413"/>
          <p14:tracePt t="50045" x="4751388" y="4089400"/>
          <p14:tracePt t="50062" x="4714875" y="4098925"/>
          <p14:tracePt t="50079" x="4679950" y="4108450"/>
          <p14:tracePt t="50095" x="4652963" y="4116388"/>
          <p14:tracePt t="50143" x="4643438" y="4116388"/>
          <p14:tracePt t="50256" x="4633913" y="4116388"/>
          <p14:tracePt t="50262" x="4625975" y="4108450"/>
          <p14:tracePt t="50278" x="4616450" y="4108450"/>
          <p14:tracePt t="50279" x="4616450" y="4098925"/>
          <p14:tracePt t="50279" x="4608513" y="4098925"/>
          <p14:tracePt t="50320" x="4608513" y="4089400"/>
          <p14:tracePt t="50328" x="4598988" y="4089400"/>
          <p14:tracePt t="50335" x="4589463" y="4071938"/>
          <p14:tracePt t="50384" x="4589463" y="4054475"/>
          <p14:tracePt t="50391" x="4581525" y="4044950"/>
          <p14:tracePt t="50391" x="4581525" y="4037013"/>
          <p14:tracePt t="50416" x="4581525" y="4027488"/>
          <p14:tracePt t="50424" x="4581525" y="4017963"/>
          <p14:tracePt t="50440" x="4581525" y="4010025"/>
          <p14:tracePt t="50447" x="4581525" y="4000500"/>
          <p14:tracePt t="50447" x="4581525" y="3990975"/>
          <p14:tracePt t="50464" x="4572000" y="3990975"/>
          <p14:tracePt t="50480" x="4572000" y="3973513"/>
          <p14:tracePt t="50503" x="4572000" y="3965575"/>
          <p14:tracePt t="50536" x="4572000" y="3956050"/>
          <p14:tracePt t="50552" x="4572000" y="3946525"/>
          <p14:tracePt t="50567" x="4572000" y="3938588"/>
          <p14:tracePt t="50584" x="4572000" y="3929063"/>
          <p14:tracePt t="50607" x="4572000" y="3919538"/>
          <p14:tracePt t="50618" x="4572000" y="3911600"/>
          <p14:tracePt t="50656" x="4589463" y="3911600"/>
          <p14:tracePt t="50664" x="4608513" y="3911600"/>
          <p14:tracePt t="50672" x="4633913" y="3911600"/>
          <p14:tracePt t="50680" x="4670425" y="3911600"/>
          <p14:tracePt t="50697" x="4687888" y="3911600"/>
          <p14:tracePt t="50713" x="4714875" y="3911600"/>
          <p14:tracePt t="50730" x="4724400" y="3902075"/>
          <p14:tracePt t="50747" x="4741863" y="3902075"/>
          <p14:tracePt t="50763" x="4741863" y="3894138"/>
          <p14:tracePt t="50780" x="4751388" y="3894138"/>
          <p14:tracePt t="50797" x="4759325" y="3894138"/>
          <p14:tracePt t="50813" x="4776788" y="3884613"/>
          <p14:tracePt t="50830" x="4786313" y="3884613"/>
          <p14:tracePt t="50847" x="4803775" y="3884613"/>
          <p14:tracePt t="50863" x="4813300" y="3884613"/>
          <p14:tracePt t="50880" x="4822825" y="3884613"/>
          <p14:tracePt t="50920" x="4830763" y="3884613"/>
          <p14:tracePt t="50943" x="4840288" y="3884613"/>
          <p14:tracePt t="50951" x="4848225" y="3875088"/>
          <p14:tracePt t="50959" x="4857750" y="3867150"/>
          <p14:tracePt t="50963" x="4875213" y="3867150"/>
          <p14:tracePt t="50980" x="4894263" y="3857625"/>
          <p14:tracePt t="50997" x="4902200" y="3857625"/>
          <p14:tracePt t="51013" x="4911725" y="3857625"/>
          <p14:tracePt t="51096" x="4919663" y="3848100"/>
          <p14:tracePt t="51111" x="4929188" y="3840163"/>
          <p14:tracePt t="51127" x="4938713" y="3840163"/>
          <p14:tracePt t="51152" x="4946650" y="3830638"/>
          <p14:tracePt t="51183" x="4956175" y="3830638"/>
          <p14:tracePt t="51216" x="4965700" y="3822700"/>
          <p14:tracePt t="51240" x="4973638" y="3813175"/>
          <p14:tracePt t="51256" x="4983163" y="3803650"/>
          <p14:tracePt t="51271" x="4991100" y="3795713"/>
          <p14:tracePt t="51296" x="5000625" y="3786188"/>
          <p14:tracePt t="51319" x="5000625" y="3776663"/>
          <p14:tracePt t="51368" x="5010150" y="3768725"/>
          <p14:tracePt t="51376" x="5010150" y="3759200"/>
          <p14:tracePt t="51384" x="5010150" y="3751263"/>
          <p14:tracePt t="51400" x="5010150" y="3741738"/>
          <p14:tracePt t="51400" x="5010150" y="3732213"/>
          <p14:tracePt t="51414" x="5018088" y="3714750"/>
          <p14:tracePt t="51414" x="5018088" y="3705225"/>
          <p14:tracePt t="51432" x="5018088" y="3697288"/>
          <p14:tracePt t="51448" x="5018088" y="3679825"/>
          <p14:tracePt t="51464" x="5018088" y="3670300"/>
          <p14:tracePt t="51481" x="5018088" y="3660775"/>
          <p14:tracePt t="51498" x="5018088" y="3643313"/>
          <p14:tracePt t="51535" x="5027613" y="3633788"/>
          <p14:tracePt t="51535" x="5027613" y="3625850"/>
          <p14:tracePt t="51552" x="5027613" y="3616325"/>
          <p14:tracePt t="51567" x="5027613" y="3608388"/>
          <p14:tracePt t="51572" x="5027613" y="3598863"/>
          <p14:tracePt t="51581" x="5027613" y="3589338"/>
          <p14:tracePt t="51598" x="5027613" y="3581400"/>
          <p14:tracePt t="51615" x="5027613" y="3571875"/>
          <p14:tracePt t="51631" x="5027613" y="3554413"/>
          <p14:tracePt t="51649" x="5027613" y="3544888"/>
          <p14:tracePt t="51665" x="5027613" y="3536950"/>
          <p14:tracePt t="51681" x="5027613" y="3517900"/>
          <p14:tracePt t="51698" x="5027613" y="3482975"/>
          <p14:tracePt t="51715" x="5037138" y="3465513"/>
          <p14:tracePt t="51732" x="5045075" y="3419475"/>
          <p14:tracePt t="51748" x="5045075" y="3394075"/>
          <p14:tracePt t="51765" x="5054600" y="3357563"/>
          <p14:tracePt t="51782" x="5054600" y="3330575"/>
          <p14:tracePt t="51799" x="5054600" y="3313113"/>
          <p14:tracePt t="51815" x="5054600" y="3295650"/>
          <p14:tracePt t="51856" x="5062538" y="3276600"/>
          <p14:tracePt t="51857" x="5072063" y="3268663"/>
          <p14:tracePt t="51912" x="5072063" y="3251200"/>
          <p14:tracePt t="51927" x="5072063" y="3241675"/>
          <p14:tracePt t="51952" x="5081588" y="3224213"/>
          <p14:tracePt t="51968" x="5081588" y="3214688"/>
          <p14:tracePt t="51984" x="5089525" y="3197225"/>
          <p14:tracePt t="51991" x="5099050" y="3187700"/>
          <p14:tracePt t="52016" x="5099050" y="3179763"/>
          <p14:tracePt t="52024" x="5099050" y="3170238"/>
          <p14:tracePt t="52047" x="5108575" y="3160713"/>
          <p14:tracePt t="52064" x="5108575" y="3152775"/>
          <p14:tracePt t="52072" x="5108575" y="3143250"/>
          <p14:tracePt t="52096" x="5126038" y="3125788"/>
          <p14:tracePt t="52119" x="5126038" y="3116263"/>
          <p14:tracePt t="52136" x="5126038" y="3108325"/>
          <p14:tracePt t="52154" x="5133975" y="3089275"/>
          <p14:tracePt t="52167" x="5143500" y="3081338"/>
          <p14:tracePt t="52184" x="5153025" y="3062288"/>
          <p14:tracePt t="52184" x="5160963" y="3054350"/>
          <p14:tracePt t="52200" x="5160963" y="3044825"/>
          <p14:tracePt t="52216" x="5170488" y="3027363"/>
          <p14:tracePt t="52256" x="5170488" y="3017838"/>
          <p14:tracePt t="52263" x="5180013" y="3017838"/>
          <p14:tracePt t="52268" x="5187950" y="3009900"/>
          <p14:tracePt t="52312" x="5187950" y="3000375"/>
          <p14:tracePt t="53024" x="5187950" y="3009900"/>
          <p14:tracePt t="53095" x="5187950" y="3017838"/>
          <p14:tracePt t="53135" x="5180013" y="3027363"/>
          <p14:tracePt t="53232" x="5170488" y="3036888"/>
          <p14:tracePt t="53296" x="5170488" y="3044825"/>
          <p14:tracePt t="53303" x="5170488" y="3054350"/>
          <p14:tracePt t="53344" x="5160963" y="3054350"/>
          <p14:tracePt t="53488" x="5153025" y="3062288"/>
          <p14:tracePt t="53512" x="5153025" y="3071813"/>
          <p14:tracePt t="53584" x="5143500" y="3071813"/>
          <p14:tracePt t="53688" x="5133975" y="3089275"/>
          <p14:tracePt t="54776" x="5126038" y="3098800"/>
          <p14:tracePt t="54800" x="5116513" y="3108325"/>
          <p14:tracePt t="54811" x="5108575" y="3116263"/>
          <p14:tracePt t="54824" x="5099050" y="3125788"/>
          <p14:tracePt t="54871" x="5099050" y="3133725"/>
          <p14:tracePt t="54879" x="5089525" y="3152775"/>
          <p14:tracePt t="54912" x="5081588" y="3160713"/>
          <p14:tracePt t="54936" x="5072063" y="3170238"/>
          <p14:tracePt t="54952" x="5072063" y="3179763"/>
          <p14:tracePt t="54958" x="5062538" y="3179763"/>
          <p14:tracePt t="54983" x="5062538" y="3187700"/>
          <p14:tracePt t="54991" x="5062538" y="3197225"/>
          <p14:tracePt t="55007" x="5054600" y="3197225"/>
          <p14:tracePt t="55018" x="5054600" y="3205163"/>
          <p14:tracePt t="55055" x="5045075" y="3214688"/>
          <p14:tracePt t="55072" x="5045075" y="3224213"/>
          <p14:tracePt t="55096" x="5037138" y="3232150"/>
          <p14:tracePt t="55119" x="5027613" y="3251200"/>
          <p14:tracePt t="55151" x="5018088" y="3259138"/>
          <p14:tracePt t="55176" x="5018088" y="3268663"/>
          <p14:tracePt t="55184" x="5018088" y="3276600"/>
          <p14:tracePt t="55191" x="5018088" y="3286125"/>
          <p14:tracePt t="55208" x="5018088" y="3295650"/>
          <p14:tracePt t="55208" x="5018088" y="3303588"/>
          <p14:tracePt t="55222" x="5010150" y="3313113"/>
          <p14:tracePt t="55239" x="4991100" y="3340100"/>
          <p14:tracePt t="55279" x="4991100" y="3367088"/>
          <p14:tracePt t="55295" x="4991100" y="3375025"/>
          <p14:tracePt t="55311" x="4983163" y="3394075"/>
          <p14:tracePt t="55322" x="4983163" y="3402013"/>
          <p14:tracePt t="55322" x="4973638" y="3419475"/>
          <p14:tracePt t="55338" x="4965700" y="3438525"/>
          <p14:tracePt t="55355" x="4965700" y="3446463"/>
          <p14:tracePt t="55372" x="4965700" y="3465513"/>
          <p14:tracePt t="55389" x="4965700" y="3473450"/>
          <p14:tracePt t="55406" x="4956175" y="3500438"/>
          <p14:tracePt t="55422" x="4956175" y="3509963"/>
          <p14:tracePt t="55422" x="4938713" y="3527425"/>
          <p14:tracePt t="55440" x="4938713" y="3536950"/>
          <p14:tracePt t="55456" x="4938713" y="3554413"/>
          <p14:tracePt t="55472" x="4938713" y="3562350"/>
          <p14:tracePt t="55489" x="4938713" y="3581400"/>
          <p14:tracePt t="55506" x="4938713" y="3589338"/>
          <p14:tracePt t="55522" x="4929188" y="3598863"/>
          <p14:tracePt t="55540" x="4929188" y="3608388"/>
          <p14:tracePt t="55556" x="4929188" y="3616325"/>
          <p14:tracePt t="55572" x="4929188" y="3625850"/>
          <p14:tracePt t="55590" x="4929188" y="3633788"/>
          <p14:tracePt t="55606" x="4929188" y="3643313"/>
          <p14:tracePt t="55622" x="4929188" y="3652838"/>
          <p14:tracePt t="55640" x="4929188" y="3660775"/>
          <p14:tracePt t="55656" x="4929188" y="3670300"/>
          <p14:tracePt t="55696" x="4929188" y="3679825"/>
          <p14:tracePt t="55711" x="4929188" y="3687763"/>
          <p14:tracePt t="55721" x="4929188" y="3697288"/>
          <p14:tracePt t="55760" x="4929188" y="3705225"/>
          <p14:tracePt t="55768" x="4929188" y="3714750"/>
          <p14:tracePt t="55779" x="4929188" y="3724275"/>
          <p14:tracePt t="55791" x="4929188" y="3732213"/>
          <p14:tracePt t="55792" x="4929188" y="3741738"/>
          <p14:tracePt t="55806" x="4938713" y="3759200"/>
          <p14:tracePt t="55879" x="4938713" y="3768725"/>
          <p14:tracePt t="55975" x="4938713" y="3776663"/>
          <p14:tracePt t="56440" x="4938713" y="3786188"/>
          <p14:tracePt t="56448" x="4938713" y="3795713"/>
          <p14:tracePt t="56449" x="4946650" y="3803650"/>
          <p14:tracePt t="56458" x="4946650" y="3813175"/>
          <p14:tracePt t="56474" x="4946650" y="3822700"/>
          <p14:tracePt t="56492" x="4946650" y="3830638"/>
          <p14:tracePt t="56508" x="4946650" y="3840163"/>
          <p14:tracePt t="56544" x="4946650" y="3848100"/>
          <p14:tracePt t="56544" x="4956175" y="3867150"/>
          <p14:tracePt t="56558" x="4965700" y="3867150"/>
          <p14:tracePt t="56575" x="4965700" y="3875088"/>
          <p14:tracePt t="56593" x="4965700" y="3894138"/>
          <p14:tracePt t="56608" x="4973638" y="3911600"/>
          <p14:tracePt t="56624" x="4983163" y="3929063"/>
          <p14:tracePt t="56642" x="5000625" y="3956050"/>
          <p14:tracePt t="56712" x="5000625" y="3965575"/>
          <p14:tracePt t="56744" x="5000625" y="3973513"/>
          <p14:tracePt t="56752" x="5000625" y="3983038"/>
          <p14:tracePt t="56783" x="5000625" y="3990975"/>
          <p14:tracePt t="56983" x="5000625" y="3983038"/>
          <p14:tracePt t="56992" x="5000625" y="3973513"/>
          <p14:tracePt t="57000" x="5000625" y="3956050"/>
          <p14:tracePt t="57009" x="5010150" y="3938588"/>
          <p14:tracePt t="57009" x="5010150" y="3919538"/>
          <p14:tracePt t="57025" x="5027613" y="3884613"/>
          <p14:tracePt t="57042" x="5027613" y="3840163"/>
          <p14:tracePt t="57060" x="5027613" y="3795713"/>
          <p14:tracePt t="57076" x="5027613" y="3741738"/>
          <p14:tracePt t="57092" x="5027613" y="3660775"/>
          <p14:tracePt t="57110" x="5010150" y="3598863"/>
          <p14:tracePt t="57126" x="4991100" y="3527425"/>
          <p14:tracePt t="57142" x="4983163" y="3473450"/>
          <p14:tracePt t="57160" x="4983163" y="3438525"/>
          <p14:tracePt t="57177" x="4973638" y="3411538"/>
          <p14:tracePt t="57193" x="4973638" y="3394075"/>
          <p14:tracePt t="57209" x="4965700" y="3357563"/>
          <p14:tracePt t="57227" x="4965700" y="3330575"/>
          <p14:tracePt t="57243" x="4956175" y="3313113"/>
          <p14:tracePt t="57260" x="4956175" y="3276600"/>
          <p14:tracePt t="57276" x="4946650" y="3259138"/>
          <p14:tracePt t="57293" x="4946650" y="3224213"/>
          <p14:tracePt t="57310" x="4946650" y="3214688"/>
          <p14:tracePt t="57326" x="4946650" y="3197225"/>
          <p14:tracePt t="57343" x="4946650" y="3170238"/>
          <p14:tracePt t="57360" x="4946650" y="3160713"/>
          <p14:tracePt t="57377" x="4946650" y="3152775"/>
          <p14:tracePt t="57394" x="4946650" y="3125788"/>
          <p14:tracePt t="57410" x="4946650" y="3116263"/>
          <p14:tracePt t="57426" x="4956175" y="3098800"/>
          <p14:tracePt t="57444" x="4956175" y="3089275"/>
          <p14:tracePt t="57460" x="4956175" y="3081338"/>
          <p14:tracePt t="57504" x="4965700" y="3071813"/>
          <p14:tracePt t="57512" x="4965700" y="3062288"/>
          <p14:tracePt t="57535" x="4983163" y="3044825"/>
          <p14:tracePt t="57560" x="4983163" y="3036888"/>
          <p14:tracePt t="57576" x="4991100" y="3036888"/>
          <p14:tracePt t="57591" x="5000625" y="3027363"/>
          <p14:tracePt t="57600" x="5010150" y="3027363"/>
          <p14:tracePt t="57607" x="5018088" y="3017838"/>
          <p14:tracePt t="57609" x="5027613" y="3017838"/>
          <p14:tracePt t="57627" x="5054600" y="3009900"/>
          <p14:tracePt t="57644" x="5081588" y="3009900"/>
          <p14:tracePt t="57660" x="5089525" y="3000375"/>
          <p14:tracePt t="57677" x="5099050" y="3000375"/>
          <p14:tracePt t="57694" x="5116513" y="3000375"/>
          <p14:tracePt t="57710" x="5116513" y="2990850"/>
          <p14:tracePt t="57776" x="5126038" y="2990850"/>
          <p14:tracePt t="57792" x="5133975" y="2982913"/>
          <p14:tracePt t="57808" x="5143500" y="2982913"/>
          <p14:tracePt t="57831" x="5153025" y="2982913"/>
          <p14:tracePt t="58135" x="5153025" y="2990850"/>
          <p14:tracePt t="58144" x="5153025" y="3000375"/>
          <p14:tracePt t="58160" x="5153025" y="3009900"/>
          <p14:tracePt t="58183" x="5143500" y="3027363"/>
          <p14:tracePt t="58208" x="5143500" y="3036888"/>
          <p14:tracePt t="58231" x="5143500" y="3054350"/>
          <p14:tracePt t="58239" x="5133975" y="3062288"/>
          <p14:tracePt t="58256" x="5133975" y="3071813"/>
          <p14:tracePt t="58271" x="5126038" y="3071813"/>
          <p14:tracePt t="58279" x="5126038" y="3081338"/>
          <p14:tracePt t="58304" x="5116513" y="3098800"/>
          <p14:tracePt t="58328" x="5116513" y="3108325"/>
          <p14:tracePt t="58344" x="5116513" y="3116263"/>
          <p14:tracePt t="58376" x="5108575" y="3125788"/>
          <p14:tracePt t="58376" x="5108575" y="3143250"/>
          <p14:tracePt t="58391" x="5099050" y="3143250"/>
          <p14:tracePt t="58416" x="5099050" y="3152775"/>
          <p14:tracePt t="58424" x="5089525" y="3160713"/>
          <p14:tracePt t="58439" x="5089525" y="3170238"/>
          <p14:tracePt t="58457" x="5089525" y="3179763"/>
          <p14:tracePt t="58464" x="5089525" y="3187700"/>
          <p14:tracePt t="58480" x="5089525" y="3197225"/>
          <p14:tracePt t="58503" x="5089525" y="3205163"/>
          <p14:tracePt t="58512" x="5081588" y="3224213"/>
          <p14:tracePt t="58544" x="5081588" y="3232150"/>
          <p14:tracePt t="58551" x="5072063" y="3232150"/>
          <p14:tracePt t="58562" x="5072063" y="3241675"/>
          <p14:tracePt t="58563" x="5072063" y="3251200"/>
          <p14:tracePt t="58579" x="5062538" y="3259138"/>
          <p14:tracePt t="58595" x="5062538" y="3268663"/>
          <p14:tracePt t="58612" x="5062538" y="3286125"/>
          <p14:tracePt t="58629" x="5062538" y="3295650"/>
          <p14:tracePt t="58645" x="5062538" y="3303588"/>
          <p14:tracePt t="58663" x="5054600" y="3303588"/>
          <p14:tracePt t="58679" x="5054600" y="3322638"/>
          <p14:tracePt t="58696" x="5054600" y="3330575"/>
          <p14:tracePt t="58713" x="5045075" y="3330575"/>
          <p14:tracePt t="58729" x="5045075" y="3340100"/>
          <p14:tracePt t="58746" x="5045075" y="3348038"/>
          <p14:tracePt t="58762" x="5045075" y="3357563"/>
          <p14:tracePt t="58815" x="5045075" y="3367088"/>
          <p14:tracePt t="58831" x="5037138" y="3375025"/>
          <p14:tracePt t="58863" x="5037138" y="3384550"/>
          <p14:tracePt t="58904" x="5037138" y="3394075"/>
          <p14:tracePt t="58920" x="5037138" y="3411538"/>
          <p14:tracePt t="58959" x="5037138" y="3419475"/>
          <p14:tracePt t="58975" x="5037138" y="3429000"/>
          <p14:tracePt t="58992" x="5037138" y="3438525"/>
          <p14:tracePt t="59023" x="5037138" y="3446463"/>
          <p14:tracePt t="59031" x="5037138" y="3455988"/>
          <p14:tracePt t="59063" x="5037138" y="3465513"/>
          <p14:tracePt t="59079" x="5037138" y="3473450"/>
          <p14:tracePt t="59087" x="5037138" y="3482975"/>
          <p14:tracePt t="59112" x="5037138" y="3500438"/>
          <p14:tracePt t="59119" x="5037138" y="3509963"/>
          <p14:tracePt t="59144" x="5037138" y="3517900"/>
          <p14:tracePt t="59152" x="5037138" y="3527425"/>
          <p14:tracePt t="59163" x="5027613" y="3544888"/>
          <p14:tracePt t="59192" x="5027613" y="3554413"/>
          <p14:tracePt t="59207" x="5027613" y="3562350"/>
          <p14:tracePt t="59223" x="5027613" y="3571875"/>
          <p14:tracePt t="59255" x="5027613" y="3581400"/>
          <p14:tracePt t="59271" x="5027613" y="3598863"/>
          <p14:tracePt t="59304" x="5027613" y="3608388"/>
          <p14:tracePt t="59319" x="5027613" y="3616325"/>
          <p14:tracePt t="59352" x="5027613" y="3625850"/>
          <p14:tracePt t="59368" x="5027613" y="3633788"/>
          <p14:tracePt t="59375" x="5027613" y="3643313"/>
          <p14:tracePt t="59399" x="5027613" y="3652838"/>
          <p14:tracePt t="59415" x="5027613" y="3660775"/>
          <p14:tracePt t="59423" x="5027613" y="3670300"/>
          <p14:tracePt t="59448" x="5027613" y="3679825"/>
          <p14:tracePt t="59455" x="5027613" y="3687763"/>
          <p14:tracePt t="59472" x="5027613" y="3697288"/>
          <p14:tracePt t="59496" x="5027613" y="3705225"/>
          <p14:tracePt t="59512" x="5027613" y="3714750"/>
          <p14:tracePt t="59528" x="5027613" y="3724275"/>
          <p14:tracePt t="59551" x="5027613" y="3732213"/>
          <p14:tracePt t="59560" x="5027613" y="3741738"/>
          <p14:tracePt t="59584" x="5027613" y="3751263"/>
          <p14:tracePt t="59592" x="5027613" y="3759200"/>
          <p14:tracePt t="59599" x="5027613" y="3768725"/>
          <p14:tracePt t="59616" x="5027613" y="3776663"/>
          <p14:tracePt t="59617" x="5027613" y="3786188"/>
          <p14:tracePt t="59631" x="5027613" y="3813175"/>
          <p14:tracePt t="59648" x="5027613" y="3822700"/>
          <p14:tracePt t="59704" x="5027613" y="3830638"/>
          <p14:tracePt t="59943" x="5027613" y="3840163"/>
          <p14:tracePt t="59951" x="5037138" y="3840163"/>
          <p14:tracePt t="59965" x="5054600" y="3830638"/>
          <p14:tracePt t="59966" x="5072063" y="3822700"/>
          <p14:tracePt t="59982" x="5081588" y="3795713"/>
          <p14:tracePt t="59998" x="5108575" y="3768725"/>
          <p14:tracePt t="59998" x="5108575" y="3759200"/>
          <p14:tracePt t="60016" x="5116513" y="3732213"/>
          <p14:tracePt t="60032" x="5126038" y="3714750"/>
          <p14:tracePt t="60048" x="5133975" y="3705225"/>
          <p14:tracePt t="60065" x="5133975" y="3687763"/>
          <p14:tracePt t="60082" x="5143500" y="3670300"/>
          <p14:tracePt t="60098" x="5153025" y="3652838"/>
          <p14:tracePt t="60115" x="5153025" y="3633788"/>
          <p14:tracePt t="60132" x="5160963" y="3625850"/>
          <p14:tracePt t="60149" x="5160963" y="3608388"/>
          <p14:tracePt t="60165" x="5160963" y="3598863"/>
          <p14:tracePt t="60182" x="5170488" y="3571875"/>
          <p14:tracePt t="60199" x="5170488" y="3536950"/>
          <p14:tracePt t="60216" x="5170488" y="3527425"/>
          <p14:tracePt t="60232" x="5170488" y="3517900"/>
          <p14:tracePt t="60272" x="5170488" y="3509963"/>
          <p14:tracePt t="60431" x="5170488" y="3517900"/>
          <p14:tracePt t="60439" x="5170488" y="3527425"/>
          <p14:tracePt t="60449" x="5160963" y="3544888"/>
          <p14:tracePt t="60450" x="5153025" y="3562350"/>
          <p14:tracePt t="60466" x="5133975" y="3589338"/>
          <p14:tracePt t="60482" x="5126038" y="3616325"/>
          <p14:tracePt t="60499" x="5116513" y="3633788"/>
          <p14:tracePt t="60516" x="5099050" y="3670300"/>
          <p14:tracePt t="60533" x="5099050" y="3679825"/>
          <p14:tracePt t="60549" x="5089525" y="3697288"/>
          <p14:tracePt t="60567" x="5089525" y="3705225"/>
          <p14:tracePt t="60583" x="5072063" y="3732213"/>
          <p14:tracePt t="60599" x="5072063" y="3741738"/>
          <p14:tracePt t="60617" x="5072063" y="3759200"/>
          <p14:tracePt t="60633" x="5072063" y="3768725"/>
          <p14:tracePt t="60649" x="5062538" y="3786188"/>
          <p14:tracePt t="60667" x="5062538" y="3795713"/>
          <p14:tracePt t="60683" x="5062538" y="3822700"/>
          <p14:tracePt t="60699" x="5062538" y="3830638"/>
          <p14:tracePt t="60717" x="5062538" y="3857625"/>
          <p14:tracePt t="60733" x="5062538" y="3875088"/>
          <p14:tracePt t="60750" x="5062538" y="3911600"/>
          <p14:tracePt t="60766" x="5062538" y="3946525"/>
          <p14:tracePt t="60785" x="5062538" y="3956050"/>
          <p14:tracePt t="60800" x="5062538" y="3973513"/>
          <p14:tracePt t="60816" x="5062538" y="4000500"/>
          <p14:tracePt t="60834" x="5062538" y="4027488"/>
          <p14:tracePt t="60850" x="5062538" y="4054475"/>
          <p14:tracePt t="60867" x="5045075" y="4089400"/>
          <p14:tracePt t="60904" x="5045075" y="4108450"/>
          <p14:tracePt t="60919" x="5037138" y="4108450"/>
          <p14:tracePt t="60976" x="5037138" y="4116388"/>
          <p14:tracePt t="60992" x="5027613" y="4116388"/>
          <p14:tracePt t="61008" x="5018088" y="4116388"/>
          <p14:tracePt t="61016" x="5000625" y="4116388"/>
          <p14:tracePt t="61024" x="4991100" y="4116388"/>
          <p14:tracePt t="61034" x="4983163" y="4116388"/>
          <p14:tracePt t="61051" x="4965700" y="4108450"/>
          <p14:tracePt t="61068" x="4956175" y="4108450"/>
          <p14:tracePt t="61084" x="4946650" y="4089400"/>
          <p14:tracePt t="61119" x="4946650" y="4071938"/>
          <p14:tracePt t="61119" x="4946650" y="4062413"/>
          <p14:tracePt t="61133" x="4956175" y="4054475"/>
          <p14:tracePt t="61133" x="4965700" y="4044950"/>
          <p14:tracePt t="61152" x="4983163" y="4027488"/>
          <p14:tracePt t="61168" x="5018088" y="4017963"/>
          <p14:tracePt t="61184" x="5054600" y="4000500"/>
          <p14:tracePt t="61201" x="5072063" y="3990975"/>
          <p14:tracePt t="61217" x="5089525" y="3990975"/>
          <p14:tracePt t="61235" x="5108575" y="3973513"/>
          <p14:tracePt t="61251" x="5108575" y="3965575"/>
          <p14:tracePt t="61267" x="5116513" y="3956050"/>
          <p14:tracePt t="61284" x="5133975" y="3946525"/>
          <p14:tracePt t="61301" x="5143500" y="3938588"/>
          <p14:tracePt t="61318" x="5153025" y="3938588"/>
          <p14:tracePt t="61480" x="5160963" y="3938588"/>
          <p14:tracePt t="61495" x="5160963" y="3956050"/>
          <p14:tracePt t="61507" x="5160963" y="3965575"/>
          <p14:tracePt t="61508" x="5153025" y="3973513"/>
          <p14:tracePt t="61518" x="5153025" y="3990975"/>
          <p14:tracePt t="61535" x="5126038" y="4017963"/>
          <p14:tracePt t="61552" x="5108575" y="4044950"/>
          <p14:tracePt t="61568" x="5089525" y="4054475"/>
          <p14:tracePt t="61585" x="5081588" y="4081463"/>
          <p14:tracePt t="61601" x="5054600" y="4108450"/>
          <p14:tracePt t="61618" x="5037138" y="4116388"/>
          <p14:tracePt t="61635" x="5010150" y="4143375"/>
          <p14:tracePt t="61679" x="5000625" y="4152900"/>
          <p14:tracePt t="61704" x="4983163" y="4170363"/>
          <p14:tracePt t="61723" x="4983163" y="4179888"/>
          <p14:tracePt t="61735" x="4965700" y="4187825"/>
          <p14:tracePt t="61735" x="4946650" y="4205288"/>
          <p14:tracePt t="61752" x="4938713" y="4214813"/>
          <p14:tracePt t="61769" x="4919663" y="4251325"/>
          <p14:tracePt t="61785" x="4911725" y="4268788"/>
          <p14:tracePt t="61802" x="4894263" y="4286250"/>
          <p14:tracePt t="61819" x="4867275" y="4330700"/>
          <p14:tracePt t="61835" x="4848225" y="4348163"/>
          <p14:tracePt t="61852" x="4822825" y="4394200"/>
          <p14:tracePt t="61869" x="4822825" y="4402138"/>
          <p14:tracePt t="61886" x="4803775" y="4429125"/>
          <p14:tracePt t="61902" x="4803775" y="4446588"/>
          <p14:tracePt t="61919" x="4795838" y="4465638"/>
          <p14:tracePt t="61959" x="4795838" y="4473575"/>
          <p14:tracePt t="61983" x="4795838" y="4483100"/>
          <p14:tracePt t="61991" x="4795838" y="4491038"/>
          <p14:tracePt t="61991" x="4786313" y="4500563"/>
          <p14:tracePt t="62003" x="4776788" y="4518025"/>
          <p14:tracePt t="62019" x="4768850" y="4554538"/>
          <p14:tracePt t="62035" x="4759325" y="4562475"/>
          <p14:tracePt t="62053" x="4759325" y="4589463"/>
          <p14:tracePt t="62070" x="4759325" y="4598988"/>
          <p14:tracePt t="62086" x="4751388" y="4608513"/>
          <p14:tracePt t="62102" x="4751388" y="4625975"/>
          <p14:tracePt t="62120" x="4751388" y="4633913"/>
          <p14:tracePt t="62136" x="4751388" y="4643438"/>
          <p14:tracePt t="62152" x="4741863" y="4670425"/>
          <p14:tracePt t="62169" x="4732338" y="4697413"/>
          <p14:tracePt t="62186" x="4732338" y="4714875"/>
          <p14:tracePt t="62203" x="4732338" y="4751388"/>
          <p14:tracePt t="62219" x="4732338" y="4768850"/>
          <p14:tracePt t="62237" x="4732338" y="4795838"/>
          <p14:tracePt t="62253" x="4732338" y="4822825"/>
          <p14:tracePt t="62269" x="4732338" y="4840288"/>
          <p14:tracePt t="62287" x="4732338" y="4848225"/>
          <p14:tracePt t="62303" x="4732338" y="4875213"/>
          <p14:tracePt t="62352" x="4732338" y="4884738"/>
          <p14:tracePt t="62360" x="4732338" y="4894263"/>
          <p14:tracePt t="62370" x="4732338" y="4902200"/>
          <p14:tracePt t="62371" x="4732338" y="4911725"/>
          <p14:tracePt t="62386" x="4741863" y="4929188"/>
          <p14:tracePt t="62404" x="4741863" y="4938713"/>
          <p14:tracePt t="62420" x="4741863" y="4946650"/>
          <p14:tracePt t="62436" x="4751388" y="4956175"/>
          <p14:tracePt t="62454" x="4751388" y="4965700"/>
          <p14:tracePt t="62495" x="4751388" y="4973638"/>
          <p14:tracePt t="62509" x="4759325" y="4983163"/>
          <p14:tracePt t="64696" x="4768850" y="4983163"/>
          <p14:tracePt t="64904" x="4776788" y="4983163"/>
          <p14:tracePt t="64936" x="4786313" y="4983163"/>
          <p14:tracePt t="64944" x="4786313" y="4991100"/>
          <p14:tracePt t="64952" x="4795838" y="4991100"/>
          <p14:tracePt t="64967" x="4803775" y="5000625"/>
          <p14:tracePt t="65023" x="4803775" y="5010150"/>
          <p14:tracePt t="65048" x="4813300" y="5010150"/>
          <p14:tracePt t="65056" x="4822825" y="5018088"/>
          <p14:tracePt t="65071" x="4830763" y="5027613"/>
          <p14:tracePt t="65080" x="4840288" y="5037138"/>
          <p14:tracePt t="65092" x="4848225" y="5037138"/>
          <p14:tracePt t="65092" x="4848225" y="5045075"/>
          <p14:tracePt t="65408" x="4840288" y="5045075"/>
          <p14:tracePt t="65416" x="4830763" y="5045075"/>
          <p14:tracePt t="65417" x="4822825" y="5045075"/>
          <p14:tracePt t="65426" x="4803775" y="5045075"/>
          <p14:tracePt t="65442" x="4786313" y="5045075"/>
          <p14:tracePt t="65460" x="4759325" y="5045075"/>
          <p14:tracePt t="65476" x="4732338" y="5037138"/>
          <p14:tracePt t="65492" x="4714875" y="5037138"/>
          <p14:tracePt t="65510" x="4697413" y="5027613"/>
          <p14:tracePt t="65543" x="4687888" y="5027613"/>
          <p14:tracePt t="65543" x="4679950" y="5027613"/>
          <p14:tracePt t="65791" x="4687888" y="5027613"/>
          <p14:tracePt t="65799" x="4697413" y="5027613"/>
          <p14:tracePt t="65810" x="4705350" y="5027613"/>
          <p14:tracePt t="65811" x="4732338" y="5027613"/>
          <p14:tracePt t="65827" x="4741863" y="5027613"/>
          <p14:tracePt t="65843" x="4759325" y="5027613"/>
          <p14:tracePt t="66007" x="4768850" y="5027613"/>
          <p14:tracePt t="66024" x="4776788" y="5027613"/>
          <p14:tracePt t="66032" x="4786313" y="5027613"/>
          <p14:tracePt t="67280" x="4786313" y="5018088"/>
          <p14:tracePt t="67296" x="4786313" y="5010150"/>
          <p14:tracePt t="67648" x="4786313" y="5000625"/>
          <p14:tracePt t="68159" x="4776788" y="5000625"/>
          <p14:tracePt t="68176" x="4768850" y="5000625"/>
          <p14:tracePt t="68256" x="4759325" y="5000625"/>
          <p14:tracePt t="68344" x="4751388" y="5000625"/>
          <p14:tracePt t="68359" x="4741863" y="5000625"/>
          <p14:tracePt t="68384" x="4732338" y="5000625"/>
          <p14:tracePt t="68735" x="4741863" y="5000625"/>
          <p14:tracePt t="69328" x="4751388" y="5000625"/>
          <p14:tracePt t="69339" x="4759325" y="5000625"/>
          <p14:tracePt t="69376" x="4768850" y="5010150"/>
          <p14:tracePt t="69399" x="4776788" y="5010150"/>
          <p14:tracePt t="69416" x="4786313" y="5010150"/>
          <p14:tracePt t="69440" x="4795838" y="5010150"/>
          <p14:tracePt t="69447" x="4795838" y="5018088"/>
          <p14:tracePt t="69457" x="4803775" y="5018088"/>
          <p14:tracePt t="69467" x="4813300" y="5018088"/>
          <p14:tracePt t="69528" x="4822825" y="5018088"/>
          <p14:tracePt t="69911" x="4813300" y="5018088"/>
          <p14:tracePt t="69936" x="4803775" y="5018088"/>
          <p14:tracePt t="69951" x="4795838" y="5018088"/>
          <p14:tracePt t="70047" x="4786313" y="5018088"/>
          <p14:tracePt t="70080" x="4776788" y="5018088"/>
          <p14:tracePt t="70104" x="4768850" y="5010150"/>
          <p14:tracePt t="70145" x="4759325" y="5010150"/>
          <p14:tracePt t="70185" x="4759325" y="5000625"/>
          <p14:tracePt t="70200" x="4751388" y="5000625"/>
          <p14:tracePt t="70224" x="4751388" y="4991100"/>
          <p14:tracePt t="70256" x="4751388" y="4983163"/>
          <p14:tracePt t="70264" x="4741863" y="4983163"/>
          <p14:tracePt t="70272" x="4732338" y="4973638"/>
          <p14:tracePt t="70289" x="4732338" y="4965700"/>
          <p14:tracePt t="70320" x="4724400" y="4956175"/>
          <p14:tracePt t="70448" x="4724400" y="4946650"/>
          <p14:tracePt t="70460" x="4714875" y="4946650"/>
          <p14:tracePt t="70464" x="4714875" y="4938713"/>
          <p14:tracePt t="70470" x="4714875" y="4929188"/>
          <p14:tracePt t="70512" x="4714875" y="4919663"/>
          <p14:tracePt t="70517" x="4714875" y="4911725"/>
          <p14:tracePt t="70560" x="4714875" y="4902200"/>
          <p14:tracePt t="70601" x="4714875" y="4894263"/>
          <p14:tracePt t="70624" x="4714875" y="4884738"/>
          <p14:tracePt t="70656" x="4714875" y="4875213"/>
          <p14:tracePt t="70833" x="4732338" y="4875213"/>
          <p14:tracePt t="70873" x="4741863" y="4875213"/>
          <p14:tracePt t="70888" x="4751388" y="4875213"/>
          <p14:tracePt t="70904" x="4759325" y="4884738"/>
          <p14:tracePt t="70912" x="4768850" y="4884738"/>
          <p14:tracePt t="70920" x="4768850" y="4894263"/>
          <p14:tracePt t="70920" x="4768850" y="4902200"/>
          <p14:tracePt t="70938" x="4776788" y="4902200"/>
          <p14:tracePt t="70939" x="4786313" y="4911725"/>
          <p14:tracePt t="70955" x="4795838" y="4929188"/>
          <p14:tracePt t="70971" x="4795838" y="4938713"/>
          <p14:tracePt t="70988" x="4795838" y="4956175"/>
          <p14:tracePt t="71032" x="4803775" y="4965700"/>
          <p14:tracePt t="71160" x="4803775" y="4983163"/>
          <p14:tracePt t="71185" x="4803775" y="4991100"/>
          <p14:tracePt t="71233" x="4813300" y="5010150"/>
          <p14:tracePt t="71256" x="4813300" y="5018088"/>
          <p14:tracePt t="71464" x="4803775" y="5018088"/>
          <p14:tracePt t="71479" x="4795838" y="5018088"/>
          <p14:tracePt t="71480" x="4786313" y="5010150"/>
          <p14:tracePt t="71489" x="4759325" y="5010150"/>
          <p14:tracePt t="71506" x="4751388" y="5010150"/>
          <p14:tracePt t="71523" x="4741863" y="5010150"/>
          <p14:tracePt t="71561" x="4732338" y="5000625"/>
          <p14:tracePt t="72673" x="4751388" y="5000625"/>
          <p14:tracePt t="72736" x="4759325" y="5000625"/>
          <p14:tracePt t="72769" x="4768850" y="5000625"/>
          <p14:tracePt t="72776" x="4776788" y="5000625"/>
          <p14:tracePt t="72809" x="4786313" y="5000625"/>
          <p14:tracePt t="74457" x="4786313" y="4991100"/>
          <p14:tracePt t="74464" x="4786313" y="4956175"/>
          <p14:tracePt t="74472" x="4786313" y="4938713"/>
          <p14:tracePt t="74481" x="4786313" y="4919663"/>
          <p14:tracePt t="74485" x="4786313" y="4875213"/>
          <p14:tracePt t="74495" x="4786313" y="4697413"/>
          <p14:tracePt t="74512" x="4751388" y="4527550"/>
          <p14:tracePt t="74529" x="4670425" y="4340225"/>
          <p14:tracePt t="74545" x="4625975" y="4232275"/>
          <p14:tracePt t="74562" x="4598988" y="4152900"/>
          <p14:tracePt t="74579" x="4572000" y="4098925"/>
          <p14:tracePt t="74595" x="4554538" y="4071938"/>
          <p14:tracePt t="74612" x="4545013" y="4062413"/>
          <p14:tracePt t="74629" x="4527550" y="4044950"/>
          <p14:tracePt t="74645" x="4518025" y="4037013"/>
          <p14:tracePt t="74662" x="4510088" y="4017963"/>
          <p14:tracePt t="74679" x="4473575" y="4017963"/>
          <p14:tracePt t="74696" x="4438650" y="4000500"/>
          <p14:tracePt t="74713" x="4419600" y="4000500"/>
          <p14:tracePt t="74730" x="4402138" y="4000500"/>
          <p14:tracePt t="74746" x="4384675" y="4000500"/>
          <p14:tracePt t="74762" x="4375150" y="4000500"/>
          <p14:tracePt t="74779" x="4357688" y="4000500"/>
          <p14:tracePt t="74796" x="4330700" y="4000500"/>
          <p14:tracePt t="74813" x="4313238" y="4000500"/>
          <p14:tracePt t="74829" x="4276725" y="4000500"/>
          <p14:tracePt t="74846" x="4268788" y="4000500"/>
          <p14:tracePt t="74864" x="4232275" y="4000500"/>
          <p14:tracePt t="74880" x="4179888" y="4027488"/>
          <p14:tracePt t="74897" x="4152900" y="4044950"/>
          <p14:tracePt t="74913" x="4125913" y="4054475"/>
          <p14:tracePt t="74930" x="4098925" y="4071938"/>
          <p14:tracePt t="74946" x="4044950" y="4089400"/>
          <p14:tracePt t="74962" x="4017963" y="4108450"/>
          <p14:tracePt t="74980" x="3990975" y="4125913"/>
          <p14:tracePt t="74996" x="3965575" y="4133850"/>
          <p14:tracePt t="75013" x="3929063" y="4152900"/>
          <p14:tracePt t="75030" x="3894138" y="4170363"/>
          <p14:tracePt t="75046" x="3857625" y="4197350"/>
          <p14:tracePt t="75063" x="3822700" y="4224338"/>
          <p14:tracePt t="75080" x="3776663" y="4251325"/>
          <p14:tracePt t="75097" x="3759200" y="4268788"/>
          <p14:tracePt t="75113" x="3759200" y="4276725"/>
          <p14:tracePt t="75130" x="3759200" y="4286250"/>
          <p14:tracePt t="75176" x="3759200" y="4295775"/>
          <p14:tracePt t="75193" x="3759200" y="4303713"/>
          <p14:tracePt t="75201" x="3751263" y="4313238"/>
          <p14:tracePt t="75213" x="3741738" y="4313238"/>
          <p14:tracePt t="75214" x="3732213" y="4322763"/>
          <p14:tracePt t="75230" x="3724275" y="4322763"/>
          <p14:tracePt t="75320" x="3714750" y="4322763"/>
          <p14:tracePt t="75361" x="3705225" y="4322763"/>
          <p14:tracePt t="75377" x="3697288" y="4322763"/>
          <p14:tracePt t="75393" x="3679825" y="4322763"/>
          <p14:tracePt t="75402" x="3679825" y="4313238"/>
          <p14:tracePt t="75416" x="3670300" y="4295775"/>
          <p14:tracePt t="75430" x="3660775" y="4295775"/>
          <p14:tracePt t="75430" x="3652838" y="4276725"/>
          <p14:tracePt t="75448" x="3643313" y="4259263"/>
          <p14:tracePt t="75448" x="3633788" y="4251325"/>
          <p14:tracePt t="75465" x="3616325" y="4224338"/>
          <p14:tracePt t="75480" x="3589338" y="4197350"/>
          <p14:tracePt t="75498" x="3589338" y="4179888"/>
          <p14:tracePt t="75514" x="3571875" y="4160838"/>
          <p14:tracePt t="75531" x="3562350" y="4143375"/>
          <p14:tracePt t="75547" x="3544888" y="4125913"/>
          <p14:tracePt t="75564" x="3536950" y="4108450"/>
          <p14:tracePt t="75581" x="3517900" y="4089400"/>
          <p14:tracePt t="75597" x="3509963" y="4081463"/>
          <p14:tracePt t="75614" x="3490913" y="4062413"/>
          <p14:tracePt t="75631" x="3482975" y="4054475"/>
          <p14:tracePt t="75647" x="3446463" y="4017963"/>
          <p14:tracePt t="75665" x="3429000" y="4000500"/>
          <p14:tracePt t="75681" x="3419475" y="3990975"/>
          <p14:tracePt t="75698" x="3419475" y="3983038"/>
          <p14:tracePt t="75714" x="3411538" y="3973513"/>
          <p14:tracePt t="75752" x="3402013" y="3965575"/>
          <p14:tracePt t="75768" x="3394075" y="3965575"/>
          <p14:tracePt t="75777" x="3384550" y="3965575"/>
          <p14:tracePt t="75785" x="3367088" y="3956050"/>
          <p14:tracePt t="75798" x="3348038" y="3938588"/>
          <p14:tracePt t="75814" x="3330575" y="3929063"/>
          <p14:tracePt t="75831" x="3303588" y="3919538"/>
          <p14:tracePt t="75849" x="3295650" y="3911600"/>
          <p14:tracePt t="75865" x="3286125" y="3911600"/>
          <p14:tracePt t="75881" x="3268663" y="3911600"/>
          <p14:tracePt t="75899" x="3241675" y="3911600"/>
          <p14:tracePt t="75915" x="3214688" y="3902075"/>
          <p14:tracePt t="75931" x="3187700" y="3902075"/>
          <p14:tracePt t="75948" x="3170238" y="3894138"/>
          <p14:tracePt t="75984" x="3152775" y="3894138"/>
          <p14:tracePt t="76009" x="3143250" y="3894138"/>
          <p14:tracePt t="76024" x="3133725" y="3894138"/>
          <p14:tracePt t="76032" x="3125788" y="3894138"/>
          <p14:tracePt t="76033" x="3116263" y="3884613"/>
          <p14:tracePt t="76048" x="3089275" y="3884613"/>
          <p14:tracePt t="76066" x="3071813" y="3884613"/>
          <p14:tracePt t="76082" x="3062288" y="3884613"/>
          <p14:tracePt t="76128" x="3044825" y="3884613"/>
          <p14:tracePt t="76169" x="3036888" y="3884613"/>
          <p14:tracePt t="76200" x="3027363" y="3884613"/>
          <p14:tracePt t="76208" x="3017838" y="3884613"/>
          <p14:tracePt t="76232" x="3009900" y="3894138"/>
          <p14:tracePt t="76256" x="3000375" y="3902075"/>
          <p14:tracePt t="76304" x="3000375" y="3911600"/>
          <p14:tracePt t="76312" x="2982913" y="3911600"/>
          <p14:tracePt t="76337" x="2973388" y="3919538"/>
          <p14:tracePt t="76360" x="2965450" y="3929063"/>
          <p14:tracePt t="76385" x="2955925" y="3938588"/>
          <p14:tracePt t="76409" x="2946400" y="3946525"/>
          <p14:tracePt t="76433" x="2938463" y="3956050"/>
          <p14:tracePt t="76449" x="2919413" y="3965575"/>
          <p14:tracePt t="76465" x="2919413" y="3973513"/>
          <p14:tracePt t="76473" x="2911475" y="3973513"/>
          <p14:tracePt t="76489" x="2901950" y="3973513"/>
          <p14:tracePt t="76499" x="2901950" y="3983038"/>
          <p14:tracePt t="76529" x="2894013" y="3990975"/>
          <p14:tracePt t="76538" x="2894013" y="4000500"/>
          <p14:tracePt t="76593" x="2894013" y="4010025"/>
          <p14:tracePt t="76616" x="2884488" y="4017963"/>
          <p14:tracePt t="76616" x="2884488" y="4027488"/>
          <p14:tracePt t="76664" x="2874963" y="4027488"/>
          <p14:tracePt t="76689" x="2867025" y="4037013"/>
          <p14:tracePt t="76720" x="2857500" y="4044950"/>
          <p14:tracePt t="76728" x="2857500" y="4054475"/>
          <p14:tracePt t="76736" x="2847975" y="4062413"/>
          <p14:tracePt t="76752" x="2847975" y="4071938"/>
          <p14:tracePt t="76756" x="2840038" y="4071938"/>
          <p14:tracePt t="76785" x="2840038" y="4089400"/>
          <p14:tracePt t="76785" x="2830513" y="4089400"/>
          <p14:tracePt t="76800" x="2830513" y="4098925"/>
          <p14:tracePt t="76816" x="2822575" y="4098925"/>
          <p14:tracePt t="76833" x="2822575" y="4108450"/>
          <p14:tracePt t="76850" x="2813050" y="4116388"/>
          <p14:tracePt t="76866" x="2813050" y="4125913"/>
          <p14:tracePt t="76883" x="2795588" y="4133850"/>
          <p14:tracePt t="76900" x="2786063" y="4143375"/>
          <p14:tracePt t="76917" x="2768600" y="4160838"/>
          <p14:tracePt t="76933" x="2751138" y="4179888"/>
          <p14:tracePt t="76951" x="2741613" y="4187825"/>
          <p14:tracePt t="76967" x="2732088" y="4197350"/>
          <p14:tracePt t="76983" x="2732088" y="4205288"/>
          <p14:tracePt t="77001" x="2714625" y="4214813"/>
          <p14:tracePt t="77017" x="2714625" y="4224338"/>
          <p14:tracePt t="77033" x="2705100" y="4232275"/>
          <p14:tracePt t="77051" x="2687638" y="4259263"/>
          <p14:tracePt t="77067" x="2679700" y="4268788"/>
          <p14:tracePt t="77083" x="2670175" y="4286250"/>
          <p14:tracePt t="77101" x="2670175" y="4295775"/>
          <p14:tracePt t="77117" x="2660650" y="4295775"/>
          <p14:tracePt t="77152" x="2660650" y="4303713"/>
          <p14:tracePt t="77169" x="2660650" y="4313238"/>
          <p14:tracePt t="77169" x="2652713" y="4322763"/>
          <p14:tracePt t="77185" x="2633663" y="4348163"/>
          <p14:tracePt t="77200" x="2625725" y="4367213"/>
          <p14:tracePt t="77218" x="2616200" y="4394200"/>
          <p14:tracePt t="77234" x="2598738" y="4411663"/>
          <p14:tracePt t="77250" x="2598738" y="4419600"/>
          <p14:tracePt t="77268" x="2589213" y="4438650"/>
          <p14:tracePt t="77284" x="2589213" y="4456113"/>
          <p14:tracePt t="77301" x="2571750" y="4473575"/>
          <p14:tracePt t="77317" x="2571750" y="4483100"/>
          <p14:tracePt t="77334" x="2562225" y="4500563"/>
          <p14:tracePt t="77351" x="2562225" y="4510088"/>
          <p14:tracePt t="77367" x="2562225" y="4518025"/>
          <p14:tracePt t="77385" x="2562225" y="4537075"/>
          <p14:tracePt t="77401" x="2562225" y="4545013"/>
          <p14:tracePt t="77418" x="2562225" y="4562475"/>
          <p14:tracePt t="77435" x="2562225" y="4589463"/>
          <p14:tracePt t="77451" x="2562225" y="4608513"/>
          <p14:tracePt t="77467" x="2571750" y="4633913"/>
          <p14:tracePt t="77485" x="2589213" y="4660900"/>
          <p14:tracePt t="77501" x="2608263" y="4679950"/>
          <p14:tracePt t="77518" x="2608263" y="4705350"/>
          <p14:tracePt t="77535" x="2625725" y="4724400"/>
          <p14:tracePt t="77551" x="2633663" y="4732338"/>
          <p14:tracePt t="77567" x="2652713" y="4751388"/>
          <p14:tracePt t="77585" x="2670175" y="4768850"/>
          <p14:tracePt t="77601" x="2687638" y="4786313"/>
          <p14:tracePt t="77618" x="2705100" y="4803775"/>
          <p14:tracePt t="77635" x="2732088" y="4822825"/>
          <p14:tracePt t="77651" x="2751138" y="4830763"/>
          <p14:tracePt t="77669" x="2759075" y="4848225"/>
          <p14:tracePt t="77685" x="2768600" y="4848225"/>
          <p14:tracePt t="77702" x="2768600" y="4857750"/>
          <p14:tracePt t="77718" x="2776538" y="4867275"/>
          <p14:tracePt t="77735" x="2786063" y="4875213"/>
          <p14:tracePt t="77735" x="2795588" y="4894263"/>
          <p14:tracePt t="77753" x="2822575" y="4911725"/>
          <p14:tracePt t="77769" x="2847975" y="4919663"/>
          <p14:tracePt t="77785" x="2894013" y="4946650"/>
          <p14:tracePt t="77802" x="2928938" y="4965700"/>
          <p14:tracePt t="77818" x="2946400" y="4983163"/>
          <p14:tracePt t="77836" x="2965450" y="4983163"/>
          <p14:tracePt t="77852" x="2982913" y="5000625"/>
          <p14:tracePt t="77869" x="3017838" y="5010150"/>
          <p14:tracePt t="77885" x="3054350" y="5018088"/>
          <p14:tracePt t="77903" x="3098800" y="5037138"/>
          <p14:tracePt t="77919" x="3133725" y="5045075"/>
          <p14:tracePt t="77935" x="3179763" y="5054600"/>
          <p14:tracePt t="77953" x="3214688" y="5062538"/>
          <p14:tracePt t="77969" x="3232150" y="5062538"/>
          <p14:tracePt t="77986" x="3268663" y="5072063"/>
          <p14:tracePt t="78003" x="3295650" y="5072063"/>
          <p14:tracePt t="78019" x="3330575" y="5072063"/>
          <p14:tracePt t="78036" x="3357563" y="5072063"/>
          <p14:tracePt t="78052" x="3384550" y="5072063"/>
          <p14:tracePt t="78070" x="3419475" y="5072063"/>
          <p14:tracePt t="78086" x="3438525" y="5072063"/>
          <p14:tracePt t="78102" x="3455988" y="5062538"/>
          <p14:tracePt t="78120" x="3465513" y="5062538"/>
          <p14:tracePt t="78120" x="3482975" y="5054600"/>
          <p14:tracePt t="78137" x="3500438" y="5037138"/>
          <p14:tracePt t="78152" x="3517900" y="5027613"/>
          <p14:tracePt t="78170" x="3536950" y="5010150"/>
          <p14:tracePt t="78186" x="3536950" y="5000625"/>
          <p14:tracePt t="78202" x="3544888" y="4991100"/>
          <p14:tracePt t="78219" x="3544888" y="4965700"/>
          <p14:tracePt t="78237" x="3562350" y="4946650"/>
          <p14:tracePt t="78253" x="3571875" y="4919663"/>
          <p14:tracePt t="78269" x="3571875" y="4894263"/>
          <p14:tracePt t="78286" x="3581400" y="4857750"/>
          <p14:tracePt t="78303" x="3589338" y="4822825"/>
          <p14:tracePt t="78320" x="3598863" y="4776788"/>
          <p14:tracePt t="78337" x="3608388" y="4741863"/>
          <p14:tracePt t="78354" x="3608388" y="4714875"/>
          <p14:tracePt t="78370" x="3608388" y="4687888"/>
          <p14:tracePt t="78387" x="3608388" y="4652963"/>
          <p14:tracePt t="78403" x="3608388" y="4625975"/>
          <p14:tracePt t="78420" x="3608388" y="4589463"/>
          <p14:tracePt t="78436" x="3608388" y="4562475"/>
          <p14:tracePt t="78453" x="3608388" y="4537075"/>
          <p14:tracePt t="78470" x="3608388" y="4510088"/>
          <p14:tracePt t="78487" x="3608388" y="4491038"/>
          <p14:tracePt t="78503" x="3608388" y="4473575"/>
          <p14:tracePt t="78503" x="3608388" y="4465638"/>
          <p14:tracePt t="78521" x="3608388" y="4438650"/>
          <p14:tracePt t="78537" x="3608388" y="4419600"/>
          <p14:tracePt t="78553" x="3608388" y="4394200"/>
          <p14:tracePt t="78571" x="3608388" y="4384675"/>
          <p14:tracePt t="78587" x="3608388" y="4375150"/>
          <p14:tracePt t="78604" x="3608388" y="4367213"/>
          <p14:tracePt t="78620" x="3608388" y="4357688"/>
          <p14:tracePt t="78637" x="3608388" y="4348163"/>
          <p14:tracePt t="78654" x="3608388" y="4340225"/>
          <p14:tracePt t="78670" x="3608388" y="4313238"/>
          <p14:tracePt t="78687" x="3608388" y="4295775"/>
          <p14:tracePt t="78704" x="3581400" y="4276725"/>
          <p14:tracePt t="78720" x="3571875" y="4259263"/>
          <p14:tracePt t="78738" x="3562350" y="4251325"/>
          <p14:tracePt t="78754" x="3536950" y="4224338"/>
          <p14:tracePt t="78770" x="3517900" y="4214813"/>
          <p14:tracePt t="78788" x="3490913" y="4197350"/>
          <p14:tracePt t="78804" x="3473450" y="4197350"/>
          <p14:tracePt t="78820" x="3446463" y="4187825"/>
          <p14:tracePt t="78837" x="3411538" y="4170363"/>
          <p14:tracePt t="78854" x="3384550" y="4160838"/>
          <p14:tracePt t="78870" x="3367088" y="4152900"/>
          <p14:tracePt t="78888" x="3348038" y="4133850"/>
          <p14:tracePt t="78905" x="3330575" y="4133850"/>
          <p14:tracePt t="78921" x="3313113" y="4125913"/>
          <p14:tracePt t="78937" x="3295650" y="4125913"/>
          <p14:tracePt t="78955" x="3259138" y="4116388"/>
          <p14:tracePt t="78971" x="3251200" y="4108450"/>
          <p14:tracePt t="78987" x="3224213" y="4108450"/>
          <p14:tracePt t="79005" x="3214688" y="4098925"/>
          <p14:tracePt t="79021" x="3197225" y="4098925"/>
          <p14:tracePt t="79037" x="3187700" y="4098925"/>
          <p14:tracePt t="79055" x="3160713" y="4098925"/>
          <p14:tracePt t="79071" x="3143250" y="4089400"/>
          <p14:tracePt t="79071" x="3125788" y="4089400"/>
          <p14:tracePt t="79088" x="3098800" y="4081463"/>
          <p14:tracePt t="79105" x="3071813" y="4081463"/>
          <p14:tracePt t="79121" x="3054350" y="4081463"/>
          <p14:tracePt t="79161" x="3044825" y="4081463"/>
          <p14:tracePt t="79192" x="3027363" y="4081463"/>
          <p14:tracePt t="79209" x="3017838" y="4081463"/>
          <p14:tracePt t="79224" x="3009900" y="4081463"/>
          <p14:tracePt t="79232" x="2990850" y="4081463"/>
          <p14:tracePt t="79248" x="2973388" y="4081463"/>
          <p14:tracePt t="79265" x="2965450" y="4089400"/>
          <p14:tracePt t="79288" x="2946400" y="4089400"/>
          <p14:tracePt t="79312" x="2938463" y="4098925"/>
          <p14:tracePt t="79337" x="2928938" y="4108450"/>
          <p14:tracePt t="79352" x="2919413" y="4116388"/>
          <p14:tracePt t="79368" x="2911475" y="4125913"/>
          <p14:tracePt t="79376" x="2901950" y="4133850"/>
          <p14:tracePt t="79389" x="2894013" y="4133850"/>
          <p14:tracePt t="79390" x="2884488" y="4143375"/>
          <p14:tracePt t="79405" x="2874963" y="4152900"/>
          <p14:tracePt t="79422" x="2867025" y="4160838"/>
          <p14:tracePt t="79439" x="2857500" y="4170363"/>
          <p14:tracePt t="79455" x="2847975" y="4187825"/>
          <p14:tracePt t="79472" x="2830513" y="4205288"/>
          <p14:tracePt t="79489" x="2830513" y="4214813"/>
          <p14:tracePt t="79506" x="2822575" y="4241800"/>
          <p14:tracePt t="79522" x="2813050" y="4251325"/>
          <p14:tracePt t="79538" x="2813050" y="4259263"/>
          <p14:tracePt t="79556" x="2803525" y="4268788"/>
          <p14:tracePt t="79572" x="2803525" y="4276725"/>
          <p14:tracePt t="79588" x="2795588" y="4286250"/>
          <p14:tracePt t="79606" x="2795588" y="4303713"/>
          <p14:tracePt t="79622" x="2786063" y="4313238"/>
          <p14:tracePt t="79638" x="2786063" y="4330700"/>
          <p14:tracePt t="79656" x="2776538" y="4348163"/>
          <p14:tracePt t="79705" x="2768600" y="4357688"/>
          <p14:tracePt t="79721" x="2768600" y="4367213"/>
          <p14:tracePt t="79729" x="2768600" y="4375150"/>
          <p14:tracePt t="79744" x="2768600" y="4384675"/>
          <p14:tracePt t="79756" x="2751138" y="4394200"/>
          <p14:tracePt t="79757" x="2751138" y="4411663"/>
          <p14:tracePt t="79773" x="2741613" y="4429125"/>
          <p14:tracePt t="79789" x="2741613" y="4446588"/>
          <p14:tracePt t="79806" x="2724150" y="4465638"/>
          <p14:tracePt t="79823" x="2714625" y="4483100"/>
          <p14:tracePt t="79839" x="2687638" y="4518025"/>
          <p14:tracePt t="79856" x="2679700" y="4545013"/>
          <p14:tracePt t="79872" x="2679700" y="4562475"/>
          <p14:tracePt t="79890" x="2670175" y="4581525"/>
          <p14:tracePt t="79906" x="2660650" y="4608513"/>
          <p14:tracePt t="79923" x="2660650" y="4625975"/>
          <p14:tracePt t="79939" x="2652713" y="4633913"/>
          <p14:tracePt t="79956" x="2652713" y="4660900"/>
          <p14:tracePt t="79973" x="2652713" y="4670425"/>
          <p14:tracePt t="79990" x="2652713" y="4679950"/>
          <p14:tracePt t="80006" x="2652713" y="4724400"/>
          <p14:tracePt t="80023" x="2652713" y="4732338"/>
          <p14:tracePt t="80023" x="2652713" y="4751388"/>
          <p14:tracePt t="80040" x="2652713" y="4776788"/>
          <p14:tracePt t="80057" x="2652713" y="4803775"/>
          <p14:tracePt t="80073" x="2652713" y="4840288"/>
          <p14:tracePt t="80090" x="2670175" y="4867275"/>
          <p14:tracePt t="80106" x="2679700" y="4894263"/>
          <p14:tracePt t="80124" x="2687638" y="4911725"/>
          <p14:tracePt t="80140" x="2705100" y="4929188"/>
          <p14:tracePt t="80156" x="2714625" y="4946650"/>
          <p14:tracePt t="80174" x="2732088" y="4965700"/>
          <p14:tracePt t="80190" x="2741613" y="4973638"/>
          <p14:tracePt t="80206" x="2768600" y="4983163"/>
          <p14:tracePt t="80224" x="2840038" y="5018088"/>
          <p14:tracePt t="80241" x="2884488" y="5037138"/>
          <p14:tracePt t="80257" x="2938463" y="5054600"/>
          <p14:tracePt t="80274" x="2973388" y="5062538"/>
          <p14:tracePt t="80290" x="2990850" y="5062538"/>
          <p14:tracePt t="80307" x="3009900" y="5072063"/>
          <p14:tracePt t="80324" x="3036888" y="5072063"/>
          <p14:tracePt t="80341" x="3062288" y="5072063"/>
          <p14:tracePt t="80357" x="3089275" y="5072063"/>
          <p14:tracePt t="80373" x="3116263" y="5072063"/>
          <p14:tracePt t="80391" x="3160713" y="5072063"/>
          <p14:tracePt t="80407" x="3232150" y="5072063"/>
          <p14:tracePt t="80424" x="3276600" y="5072063"/>
          <p14:tracePt t="80441" x="3295650" y="5072063"/>
          <p14:tracePt t="80457" x="3313113" y="5072063"/>
          <p14:tracePt t="80473" x="3322638" y="5072063"/>
          <p14:tracePt t="80491" x="3340100" y="5072063"/>
          <p14:tracePt t="80507" x="3340100" y="5062538"/>
          <p14:tracePt t="80524" x="3340100" y="5037138"/>
          <p14:tracePt t="80541" x="3340100" y="5027613"/>
          <p14:tracePt t="80558" x="3348038" y="5010150"/>
          <p14:tracePt t="80574" x="3348038" y="4983163"/>
          <p14:tracePt t="80591" x="3357563" y="4973638"/>
          <p14:tracePt t="80607" x="3375025" y="4946650"/>
          <p14:tracePt t="80625" x="3394075" y="4919663"/>
          <p14:tracePt t="80641" x="3402013" y="4902200"/>
          <p14:tracePt t="80658" x="3429000" y="4867275"/>
          <p14:tracePt t="80674" x="3438525" y="4840288"/>
          <p14:tracePt t="80691" x="3455988" y="4803775"/>
          <p14:tracePt t="80708" x="3473450" y="4768850"/>
          <p14:tracePt t="80724" x="3490913" y="4724400"/>
          <p14:tracePt t="80741" x="3500438" y="4705350"/>
          <p14:tracePt t="80758" x="3500438" y="4660900"/>
          <p14:tracePt t="80774" x="3509963" y="4633913"/>
          <p14:tracePt t="80792" x="3517900" y="4581525"/>
          <p14:tracePt t="80809" x="3517900" y="4572000"/>
          <p14:tracePt t="80825" x="3517900" y="4545013"/>
          <p14:tracePt t="80841" x="3527425" y="4537075"/>
          <p14:tracePt t="80858" x="3536950" y="4518025"/>
          <p14:tracePt t="80875" x="3536950" y="4491038"/>
          <p14:tracePt t="80891" x="3536950" y="4483100"/>
          <p14:tracePt t="80908" x="3554413" y="4456113"/>
          <p14:tracePt t="80925" x="3554413" y="4438650"/>
          <p14:tracePt t="80942" x="3554413" y="4411663"/>
          <p14:tracePt t="80958" x="3554413" y="4394200"/>
          <p14:tracePt t="80975" x="3554413" y="4375150"/>
          <p14:tracePt t="80992" x="3554413" y="4348163"/>
          <p14:tracePt t="81009" x="3544888" y="4330700"/>
          <p14:tracePt t="81026" x="3527425" y="4313238"/>
          <p14:tracePt t="81042" x="3509963" y="4295775"/>
          <p14:tracePt t="81058" x="3500438" y="4276725"/>
          <p14:tracePt t="81075" x="3465513" y="4251325"/>
          <p14:tracePt t="81092" x="3455988" y="4251325"/>
          <p14:tracePt t="81109" x="3438525" y="4232275"/>
          <p14:tracePt t="81125" x="3411538" y="4224338"/>
          <p14:tracePt t="81142" x="3367088" y="4205288"/>
          <p14:tracePt t="81159" x="3340100" y="4187825"/>
          <p14:tracePt t="81175" x="3268663" y="4160838"/>
          <p14:tracePt t="81193" x="3241675" y="4152900"/>
          <p14:tracePt t="81208" x="3187700" y="4133850"/>
          <p14:tracePt t="81226" x="3179763" y="4125913"/>
          <p14:tracePt t="81242" x="3143250" y="4125913"/>
          <p14:tracePt t="81259" x="3116263" y="4116388"/>
          <p14:tracePt t="81276" x="3054350" y="4098925"/>
          <p14:tracePt t="81292" x="3017838" y="4081463"/>
          <p14:tracePt t="81309" x="2973388" y="4071938"/>
          <p14:tracePt t="81325" x="2965450" y="4071938"/>
          <p14:tracePt t="81343" x="2946400" y="4062413"/>
          <p14:tracePt t="81359" x="2928938" y="4062413"/>
          <p14:tracePt t="81359" x="2919413" y="4062413"/>
          <p14:tracePt t="81377" x="2901950" y="4062413"/>
          <p14:tracePt t="81392" x="2874963" y="4062413"/>
          <p14:tracePt t="81409" x="2847975" y="4062413"/>
          <p14:tracePt t="81426" x="2822575" y="4062413"/>
          <p14:tracePt t="81442" x="2813050" y="4062413"/>
          <p14:tracePt t="81459" x="2795588" y="4062413"/>
          <p14:tracePt t="81476" x="2786063" y="4062413"/>
          <p14:tracePt t="81492" x="2768600" y="4062413"/>
          <p14:tracePt t="81510" x="2759075" y="4071938"/>
          <p14:tracePt t="81526" x="2741613" y="4081463"/>
          <p14:tracePt t="81543" x="2724150" y="4098925"/>
          <p14:tracePt t="81584" x="2705100" y="4116388"/>
          <p14:tracePt t="81592" x="2705100" y="4125913"/>
          <p14:tracePt t="81593" x="2687638" y="4143375"/>
          <p14:tracePt t="81609" x="2670175" y="4170363"/>
          <p14:tracePt t="81626" x="2652713" y="4197350"/>
          <p14:tracePt t="81643" x="2633663" y="4214813"/>
          <p14:tracePt t="81659" x="2633663" y="4232275"/>
          <p14:tracePt t="81676" x="2616200" y="4251325"/>
          <p14:tracePt t="81693" x="2608263" y="4276725"/>
          <p14:tracePt t="81709" x="2589213" y="4313238"/>
          <p14:tracePt t="81726" x="2581275" y="4340225"/>
          <p14:tracePt t="81744" x="2554288" y="4394200"/>
          <p14:tracePt t="81761" x="2544763" y="4429125"/>
          <p14:tracePt t="81776" x="2527300" y="4456113"/>
          <p14:tracePt t="81794" x="2517775" y="4483100"/>
          <p14:tracePt t="81810" x="2509838" y="4518025"/>
          <p14:tracePt t="81826" x="2509838" y="4537075"/>
          <p14:tracePt t="81844" x="2509838" y="4572000"/>
          <p14:tracePt t="81860" x="2509838" y="4608513"/>
          <p14:tracePt t="81877" x="2509838" y="4633913"/>
          <p14:tracePt t="81894" x="2509838" y="4670425"/>
          <p14:tracePt t="81910" x="2509838" y="4697413"/>
          <p14:tracePt t="81927" x="2509838" y="4741863"/>
          <p14:tracePt t="81943" x="2509838" y="4795838"/>
          <p14:tracePt t="81961" x="2509838" y="4813300"/>
          <p14:tracePt t="81977" x="2509838" y="4840288"/>
          <p14:tracePt t="81993" x="2509838" y="4867275"/>
          <p14:tracePt t="82011" x="2517775" y="4894263"/>
          <p14:tracePt t="82027" x="2517775" y="4911725"/>
          <p14:tracePt t="82043" x="2527300" y="4929188"/>
          <p14:tracePt t="82061" x="2544763" y="4956175"/>
          <p14:tracePt t="82077" x="2562225" y="4973638"/>
          <p14:tracePt t="82094" x="2581275" y="4983163"/>
          <p14:tracePt t="82110" x="2598738" y="4991100"/>
          <p14:tracePt t="82128" x="2660650" y="5027613"/>
          <p14:tracePt t="82144" x="2705100" y="5037138"/>
          <p14:tracePt t="82160" x="2741613" y="5045075"/>
          <p14:tracePt t="82178" x="2776538" y="5054600"/>
          <p14:tracePt t="82194" x="2813050" y="5062538"/>
          <p14:tracePt t="82210" x="2840038" y="5072063"/>
          <p14:tracePt t="82228" x="2867025" y="5072063"/>
          <p14:tracePt t="82244" x="2911475" y="5081588"/>
          <p14:tracePt t="82260" x="2946400" y="5081588"/>
          <p14:tracePt t="82278" x="2973388" y="5081588"/>
          <p14:tracePt t="82294" x="3009900" y="5089525"/>
          <p14:tracePt t="82311" x="3081338" y="5108575"/>
          <p14:tracePt t="82329" x="3125788" y="5108575"/>
          <p14:tracePt t="82345" x="3170238" y="5116513"/>
          <p14:tracePt t="82361" x="3214688" y="5116513"/>
          <p14:tracePt t="82378" x="3251200" y="5126038"/>
          <p14:tracePt t="82395" x="3268663" y="5126038"/>
          <p14:tracePt t="82411" x="3295650" y="5126038"/>
          <p14:tracePt t="82428" x="3313113" y="5126038"/>
          <p14:tracePt t="82445" x="3340100" y="5126038"/>
          <p14:tracePt t="82461" x="3375025" y="5126038"/>
          <p14:tracePt t="82478" x="3394075" y="5108575"/>
          <p14:tracePt t="82495" x="3438525" y="5089525"/>
          <p14:tracePt t="82511" x="3500438" y="5045075"/>
          <p14:tracePt t="82528" x="3544888" y="5010150"/>
          <p14:tracePt t="82545" x="3562350" y="4991100"/>
          <p14:tracePt t="82562" x="3598863" y="4965700"/>
          <p14:tracePt t="82578" x="3616325" y="4938713"/>
          <p14:tracePt t="82595" x="3643313" y="4894263"/>
          <p14:tracePt t="82612" x="3660775" y="4867275"/>
          <p14:tracePt t="82628" x="3670300" y="4822825"/>
          <p14:tracePt t="82645" x="3697288" y="4776788"/>
          <p14:tracePt t="82662" x="3697288" y="4724400"/>
          <p14:tracePt t="82678" x="3697288" y="4687888"/>
          <p14:tracePt t="82695" x="3697288" y="4643438"/>
          <p14:tracePt t="82695" x="3697288" y="4625975"/>
          <p14:tracePt t="82713" x="3697288" y="4608513"/>
          <p14:tracePt t="82729" x="3697288" y="4581525"/>
          <p14:tracePt t="82745" x="3697288" y="4554538"/>
          <p14:tracePt t="82761" x="3697288" y="4527550"/>
          <p14:tracePt t="82779" x="3697288" y="4500563"/>
          <p14:tracePt t="82796" x="3697288" y="4473575"/>
          <p14:tracePt t="82812" x="3687763" y="4446588"/>
          <p14:tracePt t="82828" x="3679825" y="4411663"/>
          <p14:tracePt t="82846" x="3660775" y="4384675"/>
          <p14:tracePt t="82862" x="3652838" y="4367213"/>
          <p14:tracePt t="82878" x="3633788" y="4340225"/>
          <p14:tracePt t="82895" x="3608388" y="4303713"/>
          <p14:tracePt t="82913" x="3589338" y="4286250"/>
          <p14:tracePt t="82929" x="3562350" y="4259263"/>
          <p14:tracePt t="82945" x="3536950" y="4241800"/>
          <p14:tracePt t="82963" x="3500438" y="4224338"/>
          <p14:tracePt t="82979" x="3482975" y="4214813"/>
          <p14:tracePt t="82995" x="3438525" y="4197350"/>
          <p14:tracePt t="83013" x="3402013" y="4187825"/>
          <p14:tracePt t="83029" x="3357563" y="4179888"/>
          <p14:tracePt t="83046" x="3322638" y="4160838"/>
          <p14:tracePt t="83063" x="3295650" y="4152900"/>
          <p14:tracePt t="83079" x="3241675" y="4152900"/>
          <p14:tracePt t="83096" x="3187700" y="4143375"/>
          <p14:tracePt t="83113" x="3143250" y="4143375"/>
          <p14:tracePt t="83129" x="3089275" y="4125913"/>
          <p14:tracePt t="83146" x="3044825" y="4125913"/>
          <p14:tracePt t="83162" x="2990850" y="4125913"/>
          <p14:tracePt t="83180" x="2965450" y="4125913"/>
          <p14:tracePt t="83196" x="2955925" y="4125913"/>
          <p14:tracePt t="83213" x="2946400" y="4125913"/>
          <p14:tracePt t="83230" x="2919413" y="4125913"/>
          <p14:tracePt t="83246" x="2894013" y="4125913"/>
          <p14:tracePt t="83263" x="2867025" y="4125913"/>
          <p14:tracePt t="83279" x="2830513" y="4133850"/>
          <p14:tracePt t="83296" x="2803525" y="4133850"/>
          <p14:tracePt t="83313" x="2786063" y="4133850"/>
          <p14:tracePt t="83330" x="2776538" y="4152900"/>
          <p14:tracePt t="83384" x="2768600" y="4160838"/>
          <p14:tracePt t="83392" x="2759075" y="4170363"/>
          <p14:tracePt t="83402" x="2751138" y="4179888"/>
          <p14:tracePt t="83403" x="2741613" y="4187825"/>
          <p14:tracePt t="83413" x="2741613" y="4205288"/>
          <p14:tracePt t="83430" x="2714625" y="4251325"/>
          <p14:tracePt t="83446" x="2697163" y="4268788"/>
          <p14:tracePt t="83464" x="2679700" y="4303713"/>
          <p14:tracePt t="83481" x="2660650" y="4313238"/>
          <p14:tracePt t="83497" x="2660650" y="4322763"/>
          <p14:tracePt t="83514" x="2660650" y="4340225"/>
          <p14:tracePt t="83530" x="2660650" y="4357688"/>
          <p14:tracePt t="83547" x="2652713" y="4394200"/>
          <p14:tracePt t="83564" x="2652713" y="4429125"/>
          <p14:tracePt t="83581" x="2643188" y="4465638"/>
          <p14:tracePt t="83597" x="2633663" y="4518025"/>
          <p14:tracePt t="83613" x="2616200" y="4562475"/>
          <p14:tracePt t="83631" x="2616200" y="4598988"/>
          <p14:tracePt t="83647" x="2598738" y="4643438"/>
          <p14:tracePt t="83663" x="2598738" y="4679950"/>
          <p14:tracePt t="83681" x="2598738" y="4705350"/>
          <p14:tracePt t="83697" x="2598738" y="4741863"/>
          <p14:tracePt t="83714" x="2598738" y="4776788"/>
          <p14:tracePt t="83731" x="2608263" y="4803775"/>
          <p14:tracePt t="83748" x="2633663" y="4830763"/>
          <p14:tracePt t="83764" x="2660650" y="4867275"/>
          <p14:tracePt t="83780" x="2687638" y="4894263"/>
          <p14:tracePt t="83797" x="2724150" y="4929188"/>
          <p14:tracePt t="83814" x="2776538" y="4956175"/>
          <p14:tracePt t="83831" x="2840038" y="4973638"/>
          <p14:tracePt t="83847" x="2946400" y="5010150"/>
          <p14:tracePt t="83865" x="3000375" y="5018088"/>
          <p14:tracePt t="83881" x="3054350" y="5027613"/>
          <p14:tracePt t="83898" x="3071813" y="5027613"/>
          <p14:tracePt t="83915" x="3081338" y="5027613"/>
          <p14:tracePt t="83931" x="3108325" y="5027613"/>
          <p14:tracePt t="83948" x="3125788" y="5027613"/>
          <p14:tracePt t="83964" x="3160713" y="5027613"/>
          <p14:tracePt t="83981" x="3205163" y="5027613"/>
          <p14:tracePt t="83998" x="3251200" y="5018088"/>
          <p14:tracePt t="84015" x="3295650" y="5000625"/>
          <p14:tracePt t="84031" x="3313113" y="5000625"/>
          <p14:tracePt t="84048" x="3340100" y="4983163"/>
          <p14:tracePt t="84065" x="3367088" y="4965700"/>
          <p14:tracePt t="84081" x="3384550" y="4946650"/>
          <p14:tracePt t="84098" x="3419475" y="4911725"/>
          <p14:tracePt t="84115" x="3429000" y="4884738"/>
          <p14:tracePt t="84131" x="3446463" y="4857750"/>
          <p14:tracePt t="84148" x="3465513" y="4822825"/>
          <p14:tracePt t="84165" x="3465513" y="4786313"/>
          <p14:tracePt t="84182" x="3473450" y="4741863"/>
          <p14:tracePt t="84198" x="3473450" y="4714875"/>
          <p14:tracePt t="84214" x="3482975" y="4679950"/>
          <p14:tracePt t="84232" x="3500438" y="4643438"/>
          <p14:tracePt t="84249" x="3517900" y="4625975"/>
          <p14:tracePt t="84265" x="3517900" y="4616450"/>
          <p14:tracePt t="84282" x="3527425" y="4608513"/>
          <p14:tracePt t="84298" x="3536950" y="4581525"/>
          <p14:tracePt t="84315" x="3536950" y="4554538"/>
          <p14:tracePt t="84332" x="3536950" y="4537075"/>
          <p14:tracePt t="84349" x="3536950" y="4510088"/>
          <p14:tracePt t="84365" x="3544888" y="4473575"/>
          <p14:tracePt t="84382" x="3544888" y="4456113"/>
          <p14:tracePt t="84399" x="3544888" y="4438650"/>
          <p14:tracePt t="84415" x="3544888" y="4402138"/>
          <p14:tracePt t="84433" x="3544888" y="4384675"/>
          <p14:tracePt t="84449" x="3536950" y="4357688"/>
          <p14:tracePt t="84465" x="3490913" y="4322763"/>
          <p14:tracePt t="84482" x="3465513" y="4303713"/>
          <p14:tracePt t="84499" x="3419475" y="4268788"/>
          <p14:tracePt t="84515" x="3384550" y="4241800"/>
          <p14:tracePt t="84532" x="3348038" y="4214813"/>
          <p14:tracePt t="84549" x="3303588" y="4179888"/>
          <p14:tracePt t="84566" x="3286125" y="4170363"/>
          <p14:tracePt t="84582" x="3251200" y="4152900"/>
          <p14:tracePt t="84599" x="3232150" y="4152900"/>
          <p14:tracePt t="84616" x="3205163" y="4133850"/>
          <p14:tracePt t="84632" x="3187700" y="4133850"/>
          <p14:tracePt t="84649" x="3152775" y="4116388"/>
          <p14:tracePt t="84666" x="3133725" y="4116388"/>
          <p14:tracePt t="84682" x="3098800" y="4108450"/>
          <p14:tracePt t="84699" x="3081338" y="4108450"/>
          <p14:tracePt t="84716" x="3062288" y="4108450"/>
          <p14:tracePt t="84732" x="3036888" y="4108450"/>
          <p14:tracePt t="84749" x="3009900" y="4108450"/>
          <p14:tracePt t="84766" x="2982913" y="4108450"/>
          <p14:tracePt t="84782" x="2946400" y="4108450"/>
          <p14:tracePt t="84800" x="2919413" y="4108450"/>
          <p14:tracePt t="84817" x="2901950" y="4108450"/>
          <p14:tracePt t="84833" x="2894013" y="4108450"/>
          <p14:tracePt t="84849" x="2874963" y="4108450"/>
          <p14:tracePt t="84866" x="2867025" y="4108450"/>
          <p14:tracePt t="84883" x="2840038" y="4116388"/>
          <p14:tracePt t="84899" x="2813050" y="4133850"/>
          <p14:tracePt t="84916" x="2803525" y="4143375"/>
          <p14:tracePt t="84933" x="2795588" y="4160838"/>
          <p14:tracePt t="84950" x="2786063" y="4170363"/>
          <p14:tracePt t="84985" x="2786063" y="4179888"/>
          <p14:tracePt t="84985" x="2776538" y="4197350"/>
          <p14:tracePt t="85001" x="2768600" y="4205288"/>
          <p14:tracePt t="85016" x="2759075" y="4232275"/>
          <p14:tracePt t="85033" x="2759075" y="4251325"/>
          <p14:tracePt t="85050" x="2751138" y="4276725"/>
          <p14:tracePt t="85066" x="2751138" y="4295775"/>
          <p14:tracePt t="85083" x="2751138" y="4322763"/>
          <p14:tracePt t="85100" x="2741613" y="4340225"/>
          <p14:tracePt t="85117" x="2732088" y="4357688"/>
          <p14:tracePt t="85133" x="2732088" y="4367213"/>
          <p14:tracePt t="85150" x="2732088" y="4384675"/>
          <p14:tracePt t="85167" x="2732088" y="4402138"/>
          <p14:tracePt t="85183" x="2732088" y="4456113"/>
          <p14:tracePt t="85201" x="2732088" y="4483100"/>
          <p14:tracePt t="85216" x="2732088" y="4527550"/>
          <p14:tracePt t="85234" x="2732088" y="4572000"/>
          <p14:tracePt t="85250" x="2732088" y="4608513"/>
          <p14:tracePt t="85267" x="2732088" y="4643438"/>
          <p14:tracePt t="85284" x="2732088" y="4660900"/>
          <p14:tracePt t="85300" x="2751138" y="4697413"/>
          <p14:tracePt t="85317" x="2768600" y="4741863"/>
          <p14:tracePt t="85333" x="2795588" y="4768850"/>
          <p14:tracePt t="85350" x="2813050" y="4795838"/>
          <p14:tracePt t="85367" x="2840038" y="4822825"/>
          <p14:tracePt t="85367" x="2847975" y="4830763"/>
          <p14:tracePt t="85384" x="2867025" y="4840288"/>
          <p14:tracePt t="85400" x="2884488" y="4857750"/>
          <p14:tracePt t="85418" x="2919413" y="4875213"/>
          <p14:tracePt t="85434" x="2965450" y="4884738"/>
          <p14:tracePt t="85451" x="3027363" y="4911725"/>
          <p14:tracePt t="85467" x="3098800" y="4919663"/>
          <p14:tracePt t="85484" x="3170238" y="4946650"/>
          <p14:tracePt t="85501" x="3224213" y="4956175"/>
          <p14:tracePt t="85517" x="3276600" y="4973638"/>
          <p14:tracePt t="85535" x="3303588" y="4973638"/>
          <p14:tracePt t="85551" x="3330575" y="4973638"/>
          <p14:tracePt t="85567" x="3357563" y="4973638"/>
          <p14:tracePt t="85585" x="3375025" y="4973638"/>
          <p14:tracePt t="85601" x="3394075" y="4973638"/>
          <p14:tracePt t="85617" x="3438525" y="4946650"/>
          <p14:tracePt t="85634" x="3473450" y="4929188"/>
          <p14:tracePt t="85651" x="3500438" y="4902200"/>
          <p14:tracePt t="85667" x="3517900" y="4875213"/>
          <p14:tracePt t="85684" x="3536950" y="4822825"/>
          <p14:tracePt t="85702" x="3544888" y="4776788"/>
          <p14:tracePt t="85718" x="3562350" y="4724400"/>
          <p14:tracePt t="85734" x="3562350" y="4679950"/>
          <p14:tracePt t="85752" x="3562350" y="4616450"/>
          <p14:tracePt t="85769" x="3562350" y="4562475"/>
          <p14:tracePt t="85784" x="3562350" y="4527550"/>
          <p14:tracePt t="85801" x="3562350" y="4483100"/>
          <p14:tracePt t="85818" x="3562350" y="4438650"/>
          <p14:tracePt t="85835" x="3562350" y="4402138"/>
          <p14:tracePt t="85851" x="3562350" y="4375150"/>
          <p14:tracePt t="85868" x="3562350" y="4357688"/>
          <p14:tracePt t="85885" x="3554413" y="4330700"/>
          <p14:tracePt t="85901" x="3544888" y="4295775"/>
          <p14:tracePt t="85919" x="3527425" y="4251325"/>
          <p14:tracePt t="85935" x="3509963" y="4214813"/>
          <p14:tracePt t="85935" x="3500438" y="4197350"/>
          <p14:tracePt t="85953" x="3473450" y="4160838"/>
          <p14:tracePt t="85969" x="3446463" y="4116388"/>
          <p14:tracePt t="85985" x="3419475" y="4089400"/>
          <p14:tracePt t="86001" x="3394075" y="4071938"/>
          <p14:tracePt t="86019" x="3367088" y="4062413"/>
          <p14:tracePt t="86035" x="3340100" y="4054475"/>
          <p14:tracePt t="86051" x="3322638" y="4054475"/>
          <p14:tracePt t="86069" x="3286125" y="4054475"/>
          <p14:tracePt t="86085" x="3251200" y="4054475"/>
          <p14:tracePt t="86102" x="3205163" y="4054475"/>
          <p14:tracePt t="86119" x="3152775" y="4054475"/>
          <p14:tracePt t="86136" x="3098800" y="4054475"/>
          <p14:tracePt t="86153" x="3081338" y="4054475"/>
          <p14:tracePt t="86169" x="3062288" y="4054475"/>
          <p14:tracePt t="86186" x="3027363" y="4071938"/>
          <p14:tracePt t="86202" x="3000375" y="4098925"/>
          <p14:tracePt t="86219" x="2946400" y="4116388"/>
          <p14:tracePt t="86235" x="2911475" y="4152900"/>
          <p14:tracePt t="86253" x="2884488" y="4179888"/>
          <p14:tracePt t="86269" x="2847975" y="4205288"/>
          <p14:tracePt t="86285" x="2847975" y="4214813"/>
          <p14:tracePt t="86303" x="2840038" y="4232275"/>
          <p14:tracePt t="86319" x="2830513" y="4259263"/>
          <p14:tracePt t="86319" x="2822575" y="4276725"/>
          <p14:tracePt t="86336" x="2822575" y="4295775"/>
          <p14:tracePt t="86353" x="2813050" y="4322763"/>
          <p14:tracePt t="86369" x="2813050" y="4348163"/>
          <p14:tracePt t="86386" x="2795588" y="4394200"/>
          <p14:tracePt t="86402" x="2786063" y="4419600"/>
          <p14:tracePt t="86419" x="2759075" y="4456113"/>
          <p14:tracePt t="86436" x="2751138" y="4483100"/>
          <p14:tracePt t="86452" x="2741613" y="4500563"/>
          <p14:tracePt t="86470" x="2741613" y="4527550"/>
          <p14:tracePt t="86486" x="2732088" y="4554538"/>
          <p14:tracePt t="86503" x="2724150" y="4581525"/>
          <p14:tracePt t="86519" x="2724150" y="4625975"/>
          <p14:tracePt t="86536" x="2724150" y="4652963"/>
          <p14:tracePt t="86553" x="2724150" y="4687888"/>
          <p14:tracePt t="86569" x="2724150" y="4705350"/>
          <p14:tracePt t="86586" x="2724150" y="4741863"/>
          <p14:tracePt t="86603" x="2724150" y="4759325"/>
          <p14:tracePt t="86619" x="2732088" y="4786313"/>
          <p14:tracePt t="86637" x="2751138" y="4813300"/>
          <p14:tracePt t="86653" x="2776538" y="4830763"/>
          <p14:tracePt t="86670" x="2795588" y="4857750"/>
          <p14:tracePt t="86686" x="2822575" y="4875213"/>
          <p14:tracePt t="86703" x="2884488" y="4894263"/>
          <p14:tracePt t="86720" x="2946400" y="4902200"/>
          <p14:tracePt t="86737" x="3027363" y="4929188"/>
          <p14:tracePt t="86753" x="3081338" y="4946650"/>
          <p14:tracePt t="86770" x="3152775" y="4965700"/>
          <p14:tracePt t="86787" x="3187700" y="4965700"/>
          <p14:tracePt t="86803" x="3214688" y="4965700"/>
          <p14:tracePt t="86820" x="3251200" y="4965700"/>
          <p14:tracePt t="86837" x="3286125" y="4965700"/>
          <p14:tracePt t="86853" x="3322638" y="4956175"/>
          <p14:tracePt t="86870" x="3340100" y="4938713"/>
          <p14:tracePt t="86887" x="3402013" y="4902200"/>
          <p14:tracePt t="86903" x="3473450" y="4848225"/>
          <p14:tracePt t="86920" x="3490913" y="4822825"/>
          <p14:tracePt t="86937" x="3517900" y="4776788"/>
          <p14:tracePt t="86954" x="3544888" y="4732338"/>
          <p14:tracePt t="86970" x="3571875" y="4670425"/>
          <p14:tracePt t="86988" x="3589338" y="4616450"/>
          <p14:tracePt t="87004" x="3598863" y="4554538"/>
          <p14:tracePt t="87020" x="3625850" y="4518025"/>
          <p14:tracePt t="87038" x="3643313" y="4473575"/>
          <p14:tracePt t="87054" x="3652838" y="4446588"/>
          <p14:tracePt t="87070" x="3660775" y="4429125"/>
          <p14:tracePt t="87088" x="3670300" y="4402138"/>
          <p14:tracePt t="87105" x="3679825" y="4384675"/>
          <p14:tracePt t="87121" x="3679825" y="4357688"/>
          <p14:tracePt t="87137" x="3670300" y="4330700"/>
          <p14:tracePt t="87154" x="3670300" y="4303713"/>
          <p14:tracePt t="87171" x="3643313" y="4268788"/>
          <p14:tracePt t="87187" x="3625850" y="4241800"/>
          <p14:tracePt t="87204" x="3608388" y="4214813"/>
          <p14:tracePt t="87220" x="3581400" y="4170363"/>
          <p14:tracePt t="87238" x="3544888" y="4152900"/>
          <p14:tracePt t="87254" x="3500438" y="4125913"/>
          <p14:tracePt t="87271" x="3473450" y="4108450"/>
          <p14:tracePt t="87288" x="3411538" y="4089400"/>
          <p14:tracePt t="87305" x="3375025" y="4071938"/>
          <p14:tracePt t="87322" x="3313113" y="4054475"/>
          <p14:tracePt t="87338" x="3276600" y="4044950"/>
          <p14:tracePt t="87354" x="3214688" y="4037013"/>
          <p14:tracePt t="87371" x="3160713" y="4037013"/>
          <p14:tracePt t="87389" x="3108325" y="4037013"/>
          <p14:tracePt t="87405" x="3089275" y="4017963"/>
          <p14:tracePt t="87422" x="3081338" y="4017963"/>
          <p14:tracePt t="87438" x="3054350" y="4017963"/>
          <p14:tracePt t="87454" x="3027363" y="4017963"/>
          <p14:tracePt t="87472" x="2955925" y="4017963"/>
          <p14:tracePt t="87489" x="2911475" y="4017963"/>
          <p14:tracePt t="87505" x="2894013" y="4027488"/>
          <p14:tracePt t="87544" x="2884488" y="4027488"/>
          <p14:tracePt t="87560" x="2874963" y="4037013"/>
          <p14:tracePt t="87568" x="2867025" y="4044950"/>
          <p14:tracePt t="87576" x="2857500" y="4054475"/>
          <p14:tracePt t="87588" x="2840038" y="4071938"/>
          <p14:tracePt t="87606" x="2830513" y="4089400"/>
          <p14:tracePt t="87622" x="2813050" y="4108450"/>
          <p14:tracePt t="87638" x="2803525" y="4125913"/>
          <p14:tracePt t="87655" x="2795588" y="4152900"/>
          <p14:tracePt t="87672" x="2786063" y="4179888"/>
          <p14:tracePt t="87688" x="2776538" y="4187825"/>
          <p14:tracePt t="87706" x="2776538" y="4205288"/>
          <p14:tracePt t="87722" x="2776538" y="4224338"/>
          <p14:tracePt t="87738" x="2768600" y="4241800"/>
          <p14:tracePt t="87756" x="2751138" y="4259263"/>
          <p14:tracePt t="87772" x="2751138" y="4286250"/>
          <p14:tracePt t="87789" x="2741613" y="4313238"/>
          <p14:tracePt t="87805" x="2714625" y="4367213"/>
          <p14:tracePt t="87822" x="2705100" y="4402138"/>
          <p14:tracePt t="87839" x="2687638" y="4446588"/>
          <p14:tracePt t="87855" x="2679700" y="4500563"/>
          <p14:tracePt t="87872" x="2679700" y="4518025"/>
          <p14:tracePt t="87889" x="2670175" y="4537075"/>
          <p14:tracePt t="87928" x="2670175" y="4554538"/>
          <p14:tracePt t="87937" x="2670175" y="4562475"/>
          <p14:tracePt t="87943" x="2670175" y="4581525"/>
          <p14:tracePt t="87955" x="2660650" y="4608513"/>
          <p14:tracePt t="87972" x="2660650" y="4633913"/>
          <p14:tracePt t="87989" x="2660650" y="4670425"/>
          <p14:tracePt t="88006" x="2687638" y="4714875"/>
          <p14:tracePt t="88022" x="2714625" y="4759325"/>
          <p14:tracePt t="88039" x="2751138" y="4803775"/>
          <p14:tracePt t="88057" x="2759075" y="4830763"/>
          <p14:tracePt t="88073" x="2776538" y="4848225"/>
          <p14:tracePt t="88090" x="2803525" y="4875213"/>
          <p14:tracePt t="88106" x="2830513" y="4884738"/>
          <p14:tracePt t="88123" x="2857500" y="4902200"/>
          <p14:tracePt t="88139" x="2894013" y="4919663"/>
          <p14:tracePt t="88156" x="2946400" y="4938713"/>
          <p14:tracePt t="88173" x="2982913" y="4938713"/>
          <p14:tracePt t="88189" x="3017838" y="4946650"/>
          <p14:tracePt t="88206" x="3044825" y="4946650"/>
          <p14:tracePt t="88223" x="3081338" y="4956175"/>
          <p14:tracePt t="88240" x="3143250" y="4956175"/>
          <p14:tracePt t="88256" x="3187700" y="4956175"/>
          <p14:tracePt t="88273" x="3224213" y="4956175"/>
          <p14:tracePt t="88290" x="3259138" y="4956175"/>
          <p14:tracePt t="88306" x="3303588" y="4956175"/>
          <p14:tracePt t="88323" x="3330575" y="4946650"/>
          <p14:tracePt t="88340" x="3367088" y="4938713"/>
          <p14:tracePt t="88357" x="3394075" y="4919663"/>
          <p14:tracePt t="88373" x="3419475" y="4911725"/>
          <p14:tracePt t="88391" x="3446463" y="4894263"/>
          <p14:tracePt t="88407" x="3482975" y="4867275"/>
          <p14:tracePt t="88423" x="3527425" y="4830763"/>
          <p14:tracePt t="88440" x="3562350" y="4803775"/>
          <p14:tracePt t="88457" x="3598863" y="4776788"/>
          <p14:tracePt t="88473" x="3633788" y="4759325"/>
          <p14:tracePt t="88490" x="3679825" y="4732338"/>
          <p14:tracePt t="88507" x="3714750" y="4705350"/>
          <p14:tracePt t="88524" x="3741738" y="4670425"/>
          <p14:tracePt t="88540" x="3759200" y="4643438"/>
          <p14:tracePt t="88557" x="3759200" y="4608513"/>
          <p14:tracePt t="88574" x="3759200" y="4581525"/>
          <p14:tracePt t="88590" x="3759200" y="4554538"/>
          <p14:tracePt t="88607" x="3759200" y="4500563"/>
          <p14:tracePt t="88624" x="3741738" y="4446588"/>
          <p14:tracePt t="88640" x="3741738" y="4411663"/>
          <p14:tracePt t="88657" x="3732213" y="4384675"/>
          <p14:tracePt t="88674" x="3724275" y="4357688"/>
          <p14:tracePt t="88690" x="3714750" y="4330700"/>
          <p14:tracePt t="88707" x="3705225" y="4303713"/>
          <p14:tracePt t="88724" x="3679825" y="4268788"/>
          <p14:tracePt t="88741" x="3670300" y="4259263"/>
          <p14:tracePt t="88757" x="3643313" y="4224338"/>
          <p14:tracePt t="88775" x="3625850" y="4197350"/>
          <p14:tracePt t="88791" x="3589338" y="4160838"/>
          <p14:tracePt t="88807" x="3536950" y="4133850"/>
          <p14:tracePt t="88825" x="3490913" y="4108450"/>
          <p14:tracePt t="88841" x="3446463" y="4071938"/>
          <p14:tracePt t="88857" x="3419475" y="4054475"/>
          <p14:tracePt t="88874" x="3384550" y="4037013"/>
          <p14:tracePt t="88892" x="3348038" y="4027488"/>
          <p14:tracePt t="88908" x="3313113" y="4010025"/>
          <p14:tracePt t="88924" x="3286125" y="4000500"/>
          <p14:tracePt t="88941" x="3259138" y="3990975"/>
          <p14:tracePt t="88958" x="3214688" y="3983038"/>
          <p14:tracePt t="88974" x="3170238" y="3983038"/>
          <p14:tracePt t="88991" x="3108325" y="3973513"/>
          <p14:tracePt t="89009" x="3089275" y="3973513"/>
          <p14:tracePt t="89025" x="3062288" y="3973513"/>
          <p14:tracePt t="89041" x="3054350" y="3973513"/>
          <p14:tracePt t="89058" x="3036888" y="3973513"/>
          <p14:tracePt t="89074" x="3017838" y="3973513"/>
          <p14:tracePt t="89091" x="3000375" y="3973513"/>
          <p14:tracePt t="89108" x="2982913" y="3973513"/>
          <p14:tracePt t="89144" x="2965450" y="3983038"/>
          <p14:tracePt t="89145" x="2955925" y="3983038"/>
          <p14:tracePt t="89158" x="2928938" y="4010025"/>
          <p14:tracePt t="89174" x="2901950" y="4017963"/>
          <p14:tracePt t="89191" x="2884488" y="4037013"/>
          <p14:tracePt t="89209" x="2874963" y="4054475"/>
          <p14:tracePt t="89248" x="2867025" y="4062413"/>
          <p14:tracePt t="89273" x="2867025" y="4071938"/>
          <p14:tracePt t="89274" x="2867025" y="4089400"/>
          <p14:tracePt t="89296" x="2847975" y="4098925"/>
          <p14:tracePt t="89308" x="2847975" y="4108450"/>
          <p14:tracePt t="89309" x="2847975" y="4116388"/>
          <p14:tracePt t="89325" x="2840038" y="4133850"/>
          <p14:tracePt t="89342" x="2830513" y="4143375"/>
          <p14:tracePt t="89358" x="2830513" y="4160838"/>
          <p14:tracePt t="89376" x="2822575" y="4187825"/>
          <p14:tracePt t="89392" x="2822575" y="4197350"/>
          <p14:tracePt t="89409" x="2813050" y="4214813"/>
          <p14:tracePt t="89425" x="2803525" y="4224338"/>
          <p14:tracePt t="89443" x="2795588" y="4259263"/>
          <p14:tracePt t="89459" x="2795588" y="4276725"/>
          <p14:tracePt t="89475" x="2786063" y="4295775"/>
          <p14:tracePt t="89492" x="2786063" y="4313238"/>
          <p14:tracePt t="89509" x="2786063" y="4330700"/>
          <p14:tracePt t="89525" x="2786063" y="4348163"/>
          <p14:tracePt t="89543" x="2786063" y="4384675"/>
          <p14:tracePt t="89559" x="2786063" y="4419600"/>
          <p14:tracePt t="89576" x="2786063" y="4446588"/>
          <p14:tracePt t="89593" x="2786063" y="4473575"/>
          <p14:tracePt t="89609" x="2786063" y="4510088"/>
          <p14:tracePt t="89625" x="2786063" y="4537075"/>
          <p14:tracePt t="89642" x="2786063" y="4572000"/>
          <p14:tracePt t="89660" x="2786063" y="4608513"/>
          <p14:tracePt t="89675" x="2803525" y="4652963"/>
          <p14:tracePt t="89692" x="2830513" y="4697413"/>
          <p14:tracePt t="89709" x="2840038" y="4724400"/>
          <p14:tracePt t="89726" x="2857500" y="4751388"/>
          <p14:tracePt t="89742" x="2884488" y="4786313"/>
          <p14:tracePt t="89760" x="2928938" y="4813300"/>
          <p14:tracePt t="89777" x="2955925" y="4830763"/>
          <p14:tracePt t="89793" x="2990850" y="4840288"/>
          <p14:tracePt t="89809" x="3036888" y="4857750"/>
          <p14:tracePt t="89826" x="3081338" y="4875213"/>
          <p14:tracePt t="89843" x="3125788" y="4884738"/>
          <p14:tracePt t="89859" x="3152775" y="4884738"/>
          <p14:tracePt t="89877" x="3187700" y="4894263"/>
          <p14:tracePt t="89893" x="3205163" y="4894263"/>
          <p14:tracePt t="89909" x="3214688" y="4894263"/>
          <p14:tracePt t="89927" x="3232150" y="4894263"/>
          <p14:tracePt t="89943" x="3259138" y="4894263"/>
          <p14:tracePt t="89960" x="3268663" y="4894263"/>
          <p14:tracePt t="89976" x="3303588" y="4884738"/>
          <p14:tracePt t="89994" x="3330575" y="4875213"/>
          <p14:tracePt t="90010" x="3348038" y="4867275"/>
          <p14:tracePt t="90027" x="3367088" y="4867275"/>
          <p14:tracePt t="90044" x="3394075" y="4840288"/>
          <p14:tracePt t="90080" x="3402013" y="4830763"/>
          <p14:tracePt t="90089" x="3411538" y="4830763"/>
          <p14:tracePt t="90095" x="3438525" y="4813300"/>
          <p14:tracePt t="90110" x="3446463" y="4803775"/>
          <p14:tracePt t="90127" x="3465513" y="4776788"/>
          <p14:tracePt t="90143" x="3482975" y="4759325"/>
          <p14:tracePt t="90161" x="3482975" y="4732338"/>
          <p14:tracePt t="90177" x="3482975" y="4714875"/>
          <p14:tracePt t="90193" x="3490913" y="4670425"/>
          <p14:tracePt t="90211" x="3500438" y="4652963"/>
          <p14:tracePt t="90227" x="3527425" y="4616450"/>
          <p14:tracePt t="90244" x="3527425" y="4608513"/>
          <p14:tracePt t="90260" x="3536950" y="4589463"/>
          <p14:tracePt t="90277" x="3536950" y="4572000"/>
          <p14:tracePt t="90294" x="3536950" y="4554538"/>
          <p14:tracePt t="90310" x="3536950" y="4510088"/>
          <p14:tracePt t="90328" x="3536950" y="4429125"/>
          <p14:tracePt t="90345" x="3536950" y="4384675"/>
          <p14:tracePt t="90361" x="3536950" y="4348163"/>
          <p14:tracePt t="90378" x="3527425" y="4313238"/>
          <p14:tracePt t="90395" x="3500438" y="4268788"/>
          <p14:tracePt t="90411" x="3482975" y="4241800"/>
          <p14:tracePt t="90427" x="3446463" y="4197350"/>
          <p14:tracePt t="90445" x="3394075" y="4170363"/>
          <p14:tracePt t="90461" x="3357563" y="4143375"/>
          <p14:tracePt t="90477" x="3286125" y="4108450"/>
          <p14:tracePt t="90494" x="3232150" y="4081463"/>
          <p14:tracePt t="90511" x="3160713" y="4054475"/>
          <p14:tracePt t="90528" x="3044825" y="4010025"/>
          <p14:tracePt t="90544" x="3000375" y="3990975"/>
          <p14:tracePt t="90561" x="2955925" y="3990975"/>
          <p14:tracePt t="90578" x="2928938" y="3990975"/>
          <p14:tracePt t="90594" x="2901950" y="3990975"/>
          <p14:tracePt t="90611" x="2894013" y="3990975"/>
          <p14:tracePt t="90628" x="2857500" y="4000500"/>
          <p14:tracePt t="90644" x="2840038" y="4010025"/>
          <p14:tracePt t="90661" x="2813050" y="4017963"/>
          <p14:tracePt t="90678" x="2795588" y="4037013"/>
          <p14:tracePt t="90694" x="2776538" y="4044950"/>
          <p14:tracePt t="90712" x="2768600" y="4054475"/>
          <p14:tracePt t="90729" x="2759075" y="4062413"/>
          <p14:tracePt t="90745" x="2741613" y="4089400"/>
          <p14:tracePt t="90761" x="2741613" y="4108450"/>
          <p14:tracePt t="90778" x="2741613" y="4133850"/>
          <p14:tracePt t="90795" x="2732088" y="4152900"/>
          <p14:tracePt t="90811" x="2724150" y="4187825"/>
          <p14:tracePt t="90828" x="2724150" y="4205288"/>
          <p14:tracePt t="90845" x="2724150" y="4241800"/>
          <p14:tracePt t="90861" x="2724150" y="4259263"/>
          <p14:tracePt t="90878" x="2724150" y="4286250"/>
          <p14:tracePt t="90895" x="2724150" y="4313238"/>
          <p14:tracePt t="90912" x="2732088" y="4367213"/>
          <p14:tracePt t="90928" x="2759075" y="4394200"/>
          <p14:tracePt t="90945" x="2795588" y="4456113"/>
          <p14:tracePt t="90962" x="2822575" y="4491038"/>
          <p14:tracePt t="90978" x="2830513" y="4500563"/>
          <p14:tracePt t="91176" x="2830513" y="4491038"/>
          <p14:tracePt t="91216" x="2830513" y="4473575"/>
          <p14:tracePt t="91240" x="2830513" y="4465638"/>
          <p14:tracePt t="91289" x="2830513" y="4456113"/>
          <p14:tracePt t="91304" x="2830513" y="4446588"/>
          <p14:tracePt t="91312" x="2830513" y="4438650"/>
          <p14:tracePt t="91313" x="2847975" y="4419600"/>
          <p14:tracePt t="91329" x="2857500" y="4384675"/>
          <p14:tracePt t="91346" x="2874963" y="4357688"/>
          <p14:tracePt t="91362" x="2894013" y="4340225"/>
          <p14:tracePt t="91380" x="2911475" y="4313238"/>
          <p14:tracePt t="91396" x="2911475" y="4303713"/>
          <p14:tracePt t="91413" x="2919413" y="4295775"/>
          <p14:tracePt t="91448" x="2928938" y="4295775"/>
          <p14:tracePt t="92273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215900"/>
          </a:xfrm>
        </p:spPr>
        <p:txBody>
          <a:bodyPr/>
          <a:lstStyle/>
          <a:p>
            <a:endParaRPr lang="en-US" altLang="es-ES" smtClean="0"/>
          </a:p>
        </p:txBody>
      </p:sp>
      <p:sp>
        <p:nvSpPr>
          <p:cNvPr id="27651" name="2 Marcador de contenido"/>
          <p:cNvSpPr>
            <a:spLocks noGrp="1"/>
          </p:cNvSpPr>
          <p:nvPr>
            <p:ph sz="half" idx="1"/>
          </p:nvPr>
        </p:nvSpPr>
        <p:spPr>
          <a:xfrm>
            <a:off x="395288" y="404813"/>
            <a:ext cx="4100512" cy="5691187"/>
          </a:xfrm>
        </p:spPr>
        <p:txBody>
          <a:bodyPr/>
          <a:lstStyle/>
          <a:p>
            <a:r>
              <a:rPr lang="es-CL" altLang="es-ES" smtClean="0"/>
              <a:t>Compartimiento femoral anterolateral</a:t>
            </a:r>
          </a:p>
          <a:p>
            <a:pPr>
              <a:buFontTx/>
              <a:buNone/>
            </a:pPr>
            <a:endParaRPr lang="es-CL" altLang="es-ES" smtClean="0"/>
          </a:p>
          <a:p>
            <a:endParaRPr lang="es-CL" altLang="es-ES" smtClean="0"/>
          </a:p>
          <a:p>
            <a:r>
              <a:rPr lang="es-CL" altLang="es-ES" smtClean="0"/>
              <a:t>Compartimiento femoral posterior</a:t>
            </a:r>
          </a:p>
          <a:p>
            <a:pPr>
              <a:buFontTx/>
              <a:buNone/>
            </a:pPr>
            <a:endParaRPr lang="es-CL" altLang="es-ES" smtClean="0"/>
          </a:p>
          <a:p>
            <a:endParaRPr lang="es-CL" altLang="es-ES" smtClean="0"/>
          </a:p>
          <a:p>
            <a:r>
              <a:rPr lang="es-CL" altLang="es-ES" smtClean="0"/>
              <a:t>Compartimiento femoral medial</a:t>
            </a:r>
            <a:endParaRPr lang="en-US" altLang="es-ES" smtClean="0"/>
          </a:p>
        </p:txBody>
      </p:sp>
      <p:sp>
        <p:nvSpPr>
          <p:cNvPr id="27652" name="3 Marcador de contenido"/>
          <p:cNvSpPr>
            <a:spLocks noGrp="1"/>
          </p:cNvSpPr>
          <p:nvPr>
            <p:ph sz="half" idx="2"/>
          </p:nvPr>
        </p:nvSpPr>
        <p:spPr>
          <a:xfrm>
            <a:off x="5148263" y="476250"/>
            <a:ext cx="3309937" cy="5619750"/>
          </a:xfrm>
        </p:spPr>
        <p:txBody>
          <a:bodyPr/>
          <a:lstStyle/>
          <a:p>
            <a:r>
              <a:rPr lang="es-CL" altLang="es-ES" smtClean="0"/>
              <a:t>N. femoral</a:t>
            </a:r>
          </a:p>
          <a:p>
            <a:pPr>
              <a:buFontTx/>
              <a:buNone/>
            </a:pPr>
            <a:endParaRPr lang="es-CL" altLang="es-ES" smtClean="0"/>
          </a:p>
          <a:p>
            <a:endParaRPr lang="es-CL" altLang="es-ES" smtClean="0"/>
          </a:p>
          <a:p>
            <a:endParaRPr lang="es-CL" altLang="es-ES" smtClean="0"/>
          </a:p>
          <a:p>
            <a:r>
              <a:rPr lang="es-CL" altLang="es-ES" smtClean="0"/>
              <a:t>N. isquiático</a:t>
            </a:r>
          </a:p>
          <a:p>
            <a:pPr>
              <a:buFontTx/>
              <a:buNone/>
            </a:pPr>
            <a:endParaRPr lang="es-CL" altLang="es-ES" smtClean="0"/>
          </a:p>
          <a:p>
            <a:endParaRPr lang="es-CL" altLang="es-ES" smtClean="0"/>
          </a:p>
          <a:p>
            <a:endParaRPr lang="es-CL" altLang="es-ES" smtClean="0"/>
          </a:p>
          <a:p>
            <a:r>
              <a:rPr lang="es-CL" altLang="es-ES" smtClean="0"/>
              <a:t>N. obturador</a:t>
            </a:r>
            <a:endParaRPr lang="en-US" altLang="es-ES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78"/>
    </mc:Choice>
    <mc:Fallback>
      <p:transition spd="slow" advTm="9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2" x="3375025" y="4037013"/>
          <p14:tracePt t="1839" x="3375025" y="4027488"/>
          <p14:tracePt t="1848" x="3375025" y="4000500"/>
          <p14:tracePt t="1856" x="3375025" y="3965575"/>
          <p14:tracePt t="1861" x="3402013" y="3919538"/>
          <p14:tracePt t="1867" x="3465513" y="3813175"/>
          <p14:tracePt t="1883" x="3554413" y="3679825"/>
          <p14:tracePt t="1899" x="3643313" y="3517900"/>
          <p14:tracePt t="1917" x="3741738" y="3348038"/>
          <p14:tracePt t="1933" x="3848100" y="3125788"/>
          <p14:tracePt t="1951" x="4062413" y="2724150"/>
          <p14:tracePt t="1968" x="4179888" y="2490788"/>
          <p14:tracePt t="1984" x="4268788" y="2268538"/>
          <p14:tracePt t="2000" x="4340225" y="2098675"/>
          <p14:tracePt t="2017" x="4402138" y="1955800"/>
          <p14:tracePt t="2034" x="4419600" y="1901825"/>
          <p14:tracePt t="2050" x="4438650" y="1866900"/>
          <p14:tracePt t="2067" x="4446588" y="1847850"/>
          <p14:tracePt t="2084" x="4456113" y="1847850"/>
          <p14:tracePt t="2100" x="4465638" y="1830388"/>
          <p14:tracePt t="2117" x="4473575" y="1822450"/>
          <p14:tracePt t="2134" x="4483100" y="1795463"/>
          <p14:tracePt t="2150" x="4545013" y="1687513"/>
          <p14:tracePt t="2167" x="4608513" y="1571625"/>
          <p14:tracePt t="2184" x="4670425" y="1438275"/>
          <p14:tracePt t="2201" x="4724400" y="1295400"/>
          <p14:tracePt t="2217" x="4751388" y="1152525"/>
          <p14:tracePt t="2235" x="4795838" y="1009650"/>
          <p14:tracePt t="2251" x="4822825" y="911225"/>
          <p14:tracePt t="2267" x="4822825" y="857250"/>
          <p14:tracePt t="2285" x="4822825" y="839788"/>
          <p14:tracePt t="2301" x="4822825" y="830263"/>
          <p14:tracePt t="3242" x="4822825" y="857250"/>
          <p14:tracePt t="3272" x="4830763" y="946150"/>
          <p14:tracePt t="3279" x="4848225" y="1009650"/>
          <p14:tracePt t="3287" x="4857750" y="1044575"/>
          <p14:tracePt t="3303" x="4857750" y="1098550"/>
          <p14:tracePt t="3303" x="4857750" y="1108075"/>
          <p14:tracePt t="3319" x="4857750" y="1125538"/>
          <p14:tracePt t="3375" x="4857750" y="1133475"/>
          <p14:tracePt t="3431" x="4867275" y="1143000"/>
          <p14:tracePt t="3439" x="4902200" y="1187450"/>
          <p14:tracePt t="3447" x="4983163" y="1268413"/>
          <p14:tracePt t="3455" x="5062538" y="1322388"/>
          <p14:tracePt t="3470" x="5133975" y="1366838"/>
          <p14:tracePt t="3471" x="5276850" y="1419225"/>
          <p14:tracePt t="3471" x="5295900" y="1419225"/>
          <p14:tracePt t="3487" x="5303838" y="1419225"/>
          <p14:tracePt t="3591" x="5286375" y="1419225"/>
          <p14:tracePt t="3599" x="5251450" y="1419225"/>
          <p14:tracePt t="3607" x="5197475" y="1419225"/>
          <p14:tracePt t="3615" x="5143500" y="1411288"/>
          <p14:tracePt t="3624" x="5062538" y="1401763"/>
          <p14:tracePt t="3637" x="4938713" y="1366838"/>
          <p14:tracePt t="3653" x="4848225" y="1357313"/>
          <p14:tracePt t="3670" x="4822825" y="1347788"/>
          <p14:tracePt t="3727" x="4813300" y="1339850"/>
          <p14:tracePt t="3799" x="4803775" y="1339850"/>
          <p14:tracePt t="3807" x="4795838" y="1339850"/>
          <p14:tracePt t="3815" x="4776788" y="1322388"/>
          <p14:tracePt t="3819" x="4759325" y="1322388"/>
          <p14:tracePt t="3826" x="4732338" y="1312863"/>
          <p14:tracePt t="3837" x="4714875" y="1303338"/>
          <p14:tracePt t="5808" x="4705350" y="1303338"/>
          <p14:tracePt t="6120" x="4697413" y="1303338"/>
          <p14:tracePt t="6136" x="4687888" y="1303338"/>
          <p14:tracePt t="6192" x="4679950" y="1303338"/>
          <p14:tracePt t="6248" x="4670425" y="1303338"/>
          <p14:tracePt t="6266" x="4652963" y="1303338"/>
          <p14:tracePt t="6280" x="4643438" y="1303338"/>
          <p14:tracePt t="12839" x="4643438" y="1295400"/>
          <p14:tracePt t="12847" x="4660900" y="1285875"/>
          <p14:tracePt t="12856" x="4670425" y="1285875"/>
          <p14:tracePt t="12863" x="4679950" y="1285875"/>
          <p14:tracePt t="12872" x="4679950" y="1268413"/>
          <p14:tracePt t="12927" x="4679950" y="1241425"/>
          <p14:tracePt t="12951" x="4679950" y="1223963"/>
          <p14:tracePt t="13263" x="4679950" y="1214438"/>
          <p14:tracePt t="14744" x="4670425" y="1204913"/>
          <p14:tracePt t="17935" x="4652963" y="1204913"/>
          <p14:tracePt t="17943" x="4616450" y="1204913"/>
          <p14:tracePt t="17951" x="4589463" y="1196975"/>
          <p14:tracePt t="17958" x="4581525" y="1196975"/>
          <p14:tracePt t="17966" x="4545013" y="1179513"/>
          <p14:tracePt t="18279" x="4537075" y="1179513"/>
          <p14:tracePt t="18287" x="4527550" y="1179513"/>
          <p14:tracePt t="18295" x="4500563" y="1160463"/>
          <p14:tracePt t="18300" x="4446588" y="1143000"/>
          <p14:tracePt t="18316" x="4375150" y="1116013"/>
          <p14:tracePt t="18333" x="4313238" y="1108075"/>
          <p14:tracePt t="18350" x="4241800" y="1089025"/>
          <p14:tracePt t="18367" x="4197350" y="1089025"/>
          <p14:tracePt t="18383" x="4170363" y="1089025"/>
          <p14:tracePt t="18401" x="4152900" y="1089025"/>
          <p14:tracePt t="18543" x="4143375" y="1089025"/>
          <p14:tracePt t="18551" x="4133850" y="1089025"/>
          <p14:tracePt t="18559" x="4125913" y="1089025"/>
          <p14:tracePt t="18567" x="4098925" y="1089025"/>
          <p14:tracePt t="18567" x="4089400" y="1089025"/>
          <p14:tracePt t="18584" x="4062413" y="1081088"/>
          <p14:tracePt t="18600" x="4037013" y="1081088"/>
          <p14:tracePt t="18617" x="4010025" y="1081088"/>
          <p14:tracePt t="18633" x="3973513" y="1081088"/>
          <p14:tracePt t="18651" x="3946525" y="1081088"/>
          <p14:tracePt t="18667" x="3919538" y="1081088"/>
          <p14:tracePt t="18684" x="3894138" y="1071563"/>
          <p14:tracePt t="18701" x="3867150" y="1062038"/>
          <p14:tracePt t="18717" x="3848100" y="1062038"/>
          <p14:tracePt t="18734" x="3813175" y="1054100"/>
          <p14:tracePt t="18751" x="3786188" y="1054100"/>
          <p14:tracePt t="18768" x="3768725" y="1054100"/>
          <p14:tracePt t="18784" x="3751263" y="1054100"/>
          <p14:tracePt t="18801" x="3732213" y="1044575"/>
          <p14:tracePt t="18818" x="3714750" y="1044575"/>
          <p14:tracePt t="18834" x="3670300" y="1036638"/>
          <p14:tracePt t="18851" x="3660775" y="1027113"/>
          <p14:tracePt t="18868" x="3643313" y="1027113"/>
          <p14:tracePt t="18884" x="3625850" y="1017588"/>
          <p14:tracePt t="18902" x="3616325" y="1017588"/>
          <p14:tracePt t="18918" x="3598863" y="1017588"/>
          <p14:tracePt t="18934" x="3562350" y="1000125"/>
          <p14:tracePt t="18951" x="3536950" y="1000125"/>
          <p14:tracePt t="18968" x="3509963" y="990600"/>
          <p14:tracePt t="18984" x="3482975" y="982663"/>
          <p14:tracePt t="19002" x="3465513" y="982663"/>
          <p14:tracePt t="19018" x="3446463" y="973138"/>
          <p14:tracePt t="19034" x="3419475" y="965200"/>
          <p14:tracePt t="19052" x="3394075" y="965200"/>
          <p14:tracePt t="19068" x="3367088" y="965200"/>
          <p14:tracePt t="19085" x="3340100" y="965200"/>
          <p14:tracePt t="19101" x="3322638" y="955675"/>
          <p14:tracePt t="19119" x="3286125" y="955675"/>
          <p14:tracePt t="19135" x="3268663" y="946150"/>
          <p14:tracePt t="19151" x="3251200" y="946150"/>
          <p14:tracePt t="19168" x="3224213" y="946150"/>
          <p14:tracePt t="19185" x="3214688" y="946150"/>
          <p14:tracePt t="19202" x="3170238" y="946150"/>
          <p14:tracePt t="19219" x="3125788" y="938213"/>
          <p14:tracePt t="19235" x="3098800" y="928688"/>
          <p14:tracePt t="19252" x="3062288" y="928688"/>
          <p14:tracePt t="19269" x="3017838" y="928688"/>
          <p14:tracePt t="19285" x="2973388" y="928688"/>
          <p14:tracePt t="19302" x="2938463" y="928688"/>
          <p14:tracePt t="19302" x="2919413" y="911225"/>
          <p14:tracePt t="19319" x="2874963" y="911225"/>
          <p14:tracePt t="19335" x="2822575" y="911225"/>
          <p14:tracePt t="19352" x="2776538" y="911225"/>
          <p14:tracePt t="19368" x="2724150" y="911225"/>
          <p14:tracePt t="19386" x="2670175" y="911225"/>
          <p14:tracePt t="19402" x="2616200" y="911225"/>
          <p14:tracePt t="19419" x="2581275" y="911225"/>
          <p14:tracePt t="19435" x="2544763" y="911225"/>
          <p14:tracePt t="19452" x="2500313" y="911225"/>
          <p14:tracePt t="19469" x="2473325" y="911225"/>
          <p14:tracePt t="19485" x="2419350" y="911225"/>
          <p14:tracePt t="19503" x="2347913" y="911225"/>
          <p14:tracePt t="19519" x="2286000" y="911225"/>
          <p14:tracePt t="19536" x="2232025" y="901700"/>
          <p14:tracePt t="19553" x="2170113" y="893763"/>
          <p14:tracePt t="19569" x="2125663" y="893763"/>
          <p14:tracePt t="19586" x="2071688" y="893763"/>
          <p14:tracePt t="19602" x="2027238" y="893763"/>
          <p14:tracePt t="19619" x="1973263" y="893763"/>
          <p14:tracePt t="19636" x="1938338" y="893763"/>
          <p14:tracePt t="19652" x="1893888" y="893763"/>
          <p14:tracePt t="19669" x="1839913" y="893763"/>
          <p14:tracePt t="19686" x="1795463" y="893763"/>
          <p14:tracePt t="19686" x="1768475" y="893763"/>
          <p14:tracePt t="19703" x="1724025" y="893763"/>
          <p14:tracePt t="19719" x="1679575" y="893763"/>
          <p14:tracePt t="19736" x="1616075" y="893763"/>
          <p14:tracePt t="19753" x="1562100" y="893763"/>
          <p14:tracePt t="19769" x="1500188" y="893763"/>
          <p14:tracePt t="19786" x="1446213" y="893763"/>
          <p14:tracePt t="19802" x="1393825" y="893763"/>
          <p14:tracePt t="19820" x="1295400" y="893763"/>
          <p14:tracePt t="19836" x="1214438" y="911225"/>
          <p14:tracePt t="19853" x="1143000" y="919163"/>
          <p14:tracePt t="19870" x="1098550" y="928688"/>
          <p14:tracePt t="19886" x="1027113" y="946150"/>
          <p14:tracePt t="19904" x="990600" y="946150"/>
          <p14:tracePt t="19920" x="955675" y="955675"/>
          <p14:tracePt t="19936" x="928688" y="982663"/>
          <p14:tracePt t="19953" x="893763" y="990600"/>
          <p14:tracePt t="19970" x="839788" y="1027113"/>
          <p14:tracePt t="19986" x="803275" y="1062038"/>
          <p14:tracePt t="20003" x="750888" y="1108075"/>
          <p14:tracePt t="20020" x="723900" y="1125538"/>
          <p14:tracePt t="20036" x="714375" y="1143000"/>
          <p14:tracePt t="20054" x="696913" y="1169988"/>
          <p14:tracePt t="20070" x="696913" y="1187450"/>
          <p14:tracePt t="20087" x="696913" y="1196975"/>
          <p14:tracePt t="20104" x="696913" y="1204913"/>
          <p14:tracePt t="20120" x="696913" y="1223963"/>
          <p14:tracePt t="20137" x="696913" y="1231900"/>
          <p14:tracePt t="20154" x="696913" y="1250950"/>
          <p14:tracePt t="20170" x="704850" y="1258888"/>
          <p14:tracePt t="20187" x="723900" y="1295400"/>
          <p14:tracePt t="20203" x="758825" y="1330325"/>
          <p14:tracePt t="20221" x="803275" y="1357313"/>
          <p14:tracePt t="20237" x="866775" y="1393825"/>
          <p14:tracePt t="20253" x="946150" y="1438275"/>
          <p14:tracePt t="20271" x="1071563" y="1473200"/>
          <p14:tracePt t="20287" x="1108075" y="1482725"/>
          <p14:tracePt t="20303" x="1152525" y="1490663"/>
          <p14:tracePt t="20320" x="1204913" y="1490663"/>
          <p14:tracePt t="20337" x="1250950" y="1509713"/>
          <p14:tracePt t="20354" x="1285875" y="1509713"/>
          <p14:tracePt t="20371" x="1303338" y="1509713"/>
          <p14:tracePt t="20387" x="1330325" y="1509713"/>
          <p14:tracePt t="20404" x="1357313" y="1509713"/>
          <p14:tracePt t="20421" x="1384300" y="1517650"/>
          <p14:tracePt t="20437" x="1428750" y="1517650"/>
          <p14:tracePt t="20454" x="1527175" y="1536700"/>
          <p14:tracePt t="20471" x="1598613" y="1544638"/>
          <p14:tracePt t="20488" x="1687513" y="1562100"/>
          <p14:tracePt t="20504" x="1768475" y="1571625"/>
          <p14:tracePt t="20521" x="1839913" y="1571625"/>
          <p14:tracePt t="20538" x="1911350" y="1571625"/>
          <p14:tracePt t="20554" x="1965325" y="1571625"/>
          <p14:tracePt t="20571" x="2009775" y="1571625"/>
          <p14:tracePt t="20588" x="2071688" y="1571625"/>
          <p14:tracePt t="20605" x="2152650" y="1571625"/>
          <p14:tracePt t="20621" x="2268538" y="1571625"/>
          <p14:tracePt t="20638" x="2366963" y="1571625"/>
          <p14:tracePt t="20638" x="2401888" y="1571625"/>
          <p14:tracePt t="20655" x="2465388" y="1571625"/>
          <p14:tracePt t="20671" x="2500313" y="1571625"/>
          <p14:tracePt t="20688" x="2554288" y="1571625"/>
          <p14:tracePt t="20704" x="2589213" y="1571625"/>
          <p14:tracePt t="20721" x="2625725" y="1554163"/>
          <p14:tracePt t="20738" x="2687638" y="1527175"/>
          <p14:tracePt t="20755" x="2732088" y="1500188"/>
          <p14:tracePt t="20771" x="2776538" y="1473200"/>
          <p14:tracePt t="20788" x="2803525" y="1465263"/>
          <p14:tracePt t="20805" x="2847975" y="1438275"/>
          <p14:tracePt t="20822" x="2874963" y="1419225"/>
          <p14:tracePt t="20838" x="2901950" y="1384300"/>
          <p14:tracePt t="20855" x="2919413" y="1374775"/>
          <p14:tracePt t="20872" x="2946400" y="1347788"/>
          <p14:tracePt t="20888" x="2965450" y="1330325"/>
          <p14:tracePt t="20905" x="2982913" y="1322388"/>
          <p14:tracePt t="20921" x="2990850" y="1303338"/>
          <p14:tracePt t="20939" x="3017838" y="1268413"/>
          <p14:tracePt t="20955" x="3027363" y="1250950"/>
          <p14:tracePt t="20971" x="3036888" y="1241425"/>
          <p14:tracePt t="20989" x="3036888" y="1231900"/>
          <p14:tracePt t="21005" x="3044825" y="1204913"/>
          <p14:tracePt t="21047" x="3044825" y="1196975"/>
          <p14:tracePt t="21063" x="3044825" y="1187450"/>
          <p14:tracePt t="21088" x="3044825" y="1179513"/>
          <p14:tracePt t="21095" x="3044825" y="1169988"/>
          <p14:tracePt t="21111" x="3036888" y="1169988"/>
          <p14:tracePt t="21127" x="3036888" y="1160463"/>
          <p14:tracePt t="21159" x="3027363" y="1152525"/>
          <p14:tracePt t="21177" x="3009900" y="1133475"/>
          <p14:tracePt t="21178" x="3000375" y="1133475"/>
          <p14:tracePt t="21189" x="2973388" y="1125538"/>
          <p14:tracePt t="21206" x="2946400" y="1116013"/>
          <p14:tracePt t="21222" x="2894013" y="1089025"/>
          <p14:tracePt t="21240" x="2874963" y="1089025"/>
          <p14:tracePt t="21256" x="2830513" y="1062038"/>
          <p14:tracePt t="21272" x="2786063" y="1062038"/>
          <p14:tracePt t="21289" x="2714625" y="1054100"/>
          <p14:tracePt t="21306" x="2633663" y="1036638"/>
          <p14:tracePt t="21322" x="2544763" y="1027113"/>
          <p14:tracePt t="21340" x="2482850" y="1017588"/>
          <p14:tracePt t="21356" x="2428875" y="1017588"/>
          <p14:tracePt t="21372" x="2366963" y="1017588"/>
          <p14:tracePt t="21390" x="2312988" y="1017588"/>
          <p14:tracePt t="21406" x="2197100" y="1017588"/>
          <p14:tracePt t="21423" x="2089150" y="1017588"/>
          <p14:tracePt t="21440" x="1990725" y="1017588"/>
          <p14:tracePt t="21456" x="1874838" y="1017588"/>
          <p14:tracePt t="21472" x="1768475" y="1017588"/>
          <p14:tracePt t="21490" x="1679575" y="1027113"/>
          <p14:tracePt t="21506" x="1608138" y="1054100"/>
          <p14:tracePt t="21523" x="1527175" y="1089025"/>
          <p14:tracePt t="21540" x="1465263" y="1143000"/>
          <p14:tracePt t="21556" x="1428750" y="1179513"/>
          <p14:tracePt t="21573" x="1393825" y="1231900"/>
          <p14:tracePt t="21590" x="1357313" y="1276350"/>
          <p14:tracePt t="21606" x="1339850" y="1330325"/>
          <p14:tracePt t="21623" x="1330325" y="1357313"/>
          <p14:tracePt t="21640" x="1330325" y="1374775"/>
          <p14:tracePt t="21656" x="1330325" y="1384300"/>
          <p14:tracePt t="21673" x="1330325" y="1401763"/>
          <p14:tracePt t="21690" x="1339850" y="1419225"/>
          <p14:tracePt t="21707" x="1347788" y="1446213"/>
          <p14:tracePt t="21723" x="1374775" y="1465263"/>
          <p14:tracePt t="21740" x="1455738" y="1500188"/>
          <p14:tracePt t="21756" x="1562100" y="1509713"/>
          <p14:tracePt t="21774" x="1724025" y="1527175"/>
          <p14:tracePt t="21790" x="1982788" y="1527175"/>
          <p14:tracePt t="21808" x="2133600" y="1527175"/>
          <p14:tracePt t="21824" x="2268538" y="1527175"/>
          <p14:tracePt t="21840" x="2374900" y="1527175"/>
          <p14:tracePt t="21857" x="2446338" y="1527175"/>
          <p14:tracePt t="21874" x="2527300" y="1527175"/>
          <p14:tracePt t="21891" x="2589213" y="1517650"/>
          <p14:tracePt t="21907" x="2670175" y="1509713"/>
          <p14:tracePt t="21924" x="2759075" y="1490663"/>
          <p14:tracePt t="21940" x="2840038" y="1473200"/>
          <p14:tracePt t="21957" x="2901950" y="1465263"/>
          <p14:tracePt t="21974" x="2946400" y="1455738"/>
          <p14:tracePt t="21990" x="3009900" y="1455738"/>
          <p14:tracePt t="22008" x="3071813" y="1419225"/>
          <p14:tracePt t="22024" x="3116263" y="1401763"/>
          <p14:tracePt t="22040" x="3170238" y="1393825"/>
          <p14:tracePt t="22058" x="3214688" y="1357313"/>
          <p14:tracePt t="22074" x="3259138" y="1347788"/>
          <p14:tracePt t="22091" x="3295650" y="1330325"/>
          <p14:tracePt t="22108" x="3340100" y="1312863"/>
          <p14:tracePt t="22124" x="3384550" y="1285875"/>
          <p14:tracePt t="22141" x="3429000" y="1258888"/>
          <p14:tracePt t="22158" x="3482975" y="1231900"/>
          <p14:tracePt t="22158" x="3500438" y="1223963"/>
          <p14:tracePt t="22175" x="3554413" y="1214438"/>
          <p14:tracePt t="22191" x="3598863" y="1179513"/>
          <p14:tracePt t="22208" x="3643313" y="1169988"/>
          <p14:tracePt t="22224" x="3670300" y="1152525"/>
          <p14:tracePt t="22241" x="3697288" y="1152525"/>
          <p14:tracePt t="22257" x="3724275" y="1143000"/>
          <p14:tracePt t="22275" x="3741738" y="1143000"/>
          <p14:tracePt t="22291" x="3751263" y="1143000"/>
          <p14:tracePt t="22307" x="3759200" y="1133475"/>
          <p14:tracePt t="29720" x="3768725" y="1125538"/>
          <p14:tracePt t="29727" x="3830638" y="1133475"/>
          <p14:tracePt t="29740" x="3938588" y="1152525"/>
          <p14:tracePt t="29741" x="4062413" y="1196975"/>
          <p14:tracePt t="29757" x="4197350" y="1231900"/>
          <p14:tracePt t="29774" x="4384675" y="1285875"/>
          <p14:tracePt t="29791" x="4527550" y="1330325"/>
          <p14:tracePt t="29807" x="4705350" y="1374775"/>
          <p14:tracePt t="29825" x="4830763" y="1384300"/>
          <p14:tracePt t="29841" x="4965700" y="1411288"/>
          <p14:tracePt t="29857" x="5108575" y="1428750"/>
          <p14:tracePt t="29874" x="5313363" y="1455738"/>
          <p14:tracePt t="29891" x="5554663" y="1500188"/>
          <p14:tracePt t="29908" x="5786438" y="1517650"/>
          <p14:tracePt t="29924" x="6037263" y="1554163"/>
          <p14:tracePt t="29941" x="6251575" y="1571625"/>
          <p14:tracePt t="29958" x="6429375" y="1571625"/>
          <p14:tracePt t="29974" x="6545263" y="1571625"/>
          <p14:tracePt t="29991" x="6670675" y="1581150"/>
          <p14:tracePt t="30008" x="6777038" y="1598613"/>
          <p14:tracePt t="30024" x="6911975" y="1616075"/>
          <p14:tracePt t="30041" x="7081838" y="1616075"/>
          <p14:tracePt t="30058" x="7269163" y="1616075"/>
          <p14:tracePt t="30074" x="7439025" y="1616075"/>
          <p14:tracePt t="30091" x="7554913" y="1616075"/>
          <p14:tracePt t="30108" x="7643813" y="1598613"/>
          <p14:tracePt t="30125" x="7705725" y="1562100"/>
          <p14:tracePt t="30141" x="7732713" y="1544638"/>
          <p14:tracePt t="30158" x="7769225" y="1517650"/>
          <p14:tracePt t="30175" x="7804150" y="1465263"/>
          <p14:tracePt t="30175" x="7831138" y="1446213"/>
          <p14:tracePt t="30191" x="7867650" y="1393825"/>
          <p14:tracePt t="30208" x="7902575" y="1347788"/>
          <p14:tracePt t="30225" x="7912100" y="1285875"/>
          <p14:tracePt t="30241" x="7947025" y="1231900"/>
          <p14:tracePt t="30258" x="7966075" y="1160463"/>
          <p14:tracePt t="30275" x="7974013" y="1125538"/>
          <p14:tracePt t="30291" x="7983538" y="1081088"/>
          <p14:tracePt t="30308" x="7983538" y="1027113"/>
          <p14:tracePt t="30325" x="8001000" y="955675"/>
          <p14:tracePt t="30341" x="8001000" y="911225"/>
          <p14:tracePt t="30359" x="8001000" y="866775"/>
          <p14:tracePt t="30375" x="8001000" y="785813"/>
          <p14:tracePt t="30392" x="7966075" y="723900"/>
          <p14:tracePt t="30409" x="7929563" y="652463"/>
          <p14:tracePt t="30425" x="7902575" y="608013"/>
          <p14:tracePt t="30442" x="7848600" y="571500"/>
          <p14:tracePt t="30458" x="7804150" y="544513"/>
          <p14:tracePt t="30475" x="7742238" y="527050"/>
          <p14:tracePt t="30492" x="7680325" y="500063"/>
          <p14:tracePt t="30509" x="7599363" y="482600"/>
          <p14:tracePt t="30525" x="7510463" y="455613"/>
          <p14:tracePt t="30542" x="7429500" y="428625"/>
          <p14:tracePt t="30558" x="7313613" y="411163"/>
          <p14:tracePt t="30576" x="7224713" y="384175"/>
          <p14:tracePt t="30592" x="7134225" y="384175"/>
          <p14:tracePt t="30608" x="7062788" y="374650"/>
          <p14:tracePt t="30626" x="6965950" y="374650"/>
          <p14:tracePt t="30642" x="6894513" y="374650"/>
          <p14:tracePt t="30659" x="6786563" y="374650"/>
          <p14:tracePt t="30676" x="6688138" y="374650"/>
          <p14:tracePt t="30692" x="6599238" y="374650"/>
          <p14:tracePt t="30709" x="6537325" y="374650"/>
          <p14:tracePt t="30726" x="6446838" y="347663"/>
          <p14:tracePt t="30742" x="6340475" y="339725"/>
          <p14:tracePt t="30742" x="6286500" y="330200"/>
          <p14:tracePt t="30760" x="6153150" y="322263"/>
          <p14:tracePt t="30776" x="6045200" y="322263"/>
          <p14:tracePt t="30793" x="5946775" y="322263"/>
          <p14:tracePt t="30809" x="5867400" y="322263"/>
          <p14:tracePt t="30826" x="5786438" y="322263"/>
          <p14:tracePt t="30843" x="5715000" y="322263"/>
          <p14:tracePt t="30859" x="5643563" y="339725"/>
          <p14:tracePt t="30877" x="5572125" y="357188"/>
          <p14:tracePt t="30893" x="5527675" y="374650"/>
          <p14:tracePt t="30909" x="5483225" y="393700"/>
          <p14:tracePt t="30926" x="5429250" y="419100"/>
          <p14:tracePt t="30943" x="5375275" y="455613"/>
          <p14:tracePt t="30960" x="5348288" y="482600"/>
          <p14:tracePt t="30976" x="5330825" y="500063"/>
          <p14:tracePt t="30993" x="5303838" y="536575"/>
          <p14:tracePt t="31010" x="5295900" y="571500"/>
          <p14:tracePt t="31026" x="5286375" y="608013"/>
          <p14:tracePt t="31043" x="5286375" y="660400"/>
          <p14:tracePt t="31061" x="5286375" y="687388"/>
          <p14:tracePt t="31077" x="5286375" y="731838"/>
          <p14:tracePt t="31093" x="5286375" y="785813"/>
          <p14:tracePt t="31110" x="5286375" y="830263"/>
          <p14:tracePt t="31127" x="5322888" y="893763"/>
          <p14:tracePt t="31127" x="5348288" y="919163"/>
          <p14:tracePt t="31144" x="5394325" y="965200"/>
          <p14:tracePt t="31160" x="5456238" y="1027113"/>
          <p14:tracePt t="31177" x="5537200" y="1071563"/>
          <p14:tracePt t="31193" x="5634038" y="1116013"/>
          <p14:tracePt t="31210" x="5768975" y="1169988"/>
          <p14:tracePt t="31227" x="5894388" y="1196975"/>
          <p14:tracePt t="31244" x="6018213" y="1241425"/>
          <p14:tracePt t="31260" x="6153150" y="1276350"/>
          <p14:tracePt t="31278" x="6303963" y="1303338"/>
          <p14:tracePt t="31294" x="6465888" y="1322388"/>
          <p14:tracePt t="31310" x="6643688" y="1339850"/>
          <p14:tracePt t="31327" x="6867525" y="1339850"/>
          <p14:tracePt t="31344" x="6983413" y="1339850"/>
          <p14:tracePt t="31360" x="7072313" y="1295400"/>
          <p14:tracePt t="31377" x="7108825" y="1276350"/>
          <p14:tracePt t="31394" x="7143750" y="1241425"/>
          <p14:tracePt t="31410" x="7153275" y="1223963"/>
          <p14:tracePt t="31428" x="7170738" y="1196975"/>
          <p14:tracePt t="31444" x="7170738" y="1187450"/>
          <p14:tracePt t="31460" x="7170738" y="1169988"/>
          <p14:tracePt t="31504" x="7170738" y="1160463"/>
          <p14:tracePt t="31536" x="7134225" y="1160463"/>
          <p14:tracePt t="31550" x="7099300" y="1160463"/>
          <p14:tracePt t="31551" x="7062788" y="1160463"/>
          <p14:tracePt t="31561" x="7037388" y="1160463"/>
          <p14:tracePt t="31577" x="7018338" y="1160463"/>
          <p14:tracePt t="31656" x="7010400" y="1160463"/>
          <p14:tracePt t="31672" x="7000875" y="1160463"/>
          <p14:tracePt t="31679" x="6991350" y="1160463"/>
          <p14:tracePt t="31696" x="6991350" y="1169988"/>
          <p14:tracePt t="31776" x="6983413" y="1169988"/>
          <p14:tracePt t="31784" x="6973888" y="1179513"/>
          <p14:tracePt t="31786" x="6965950" y="1179513"/>
          <p14:tracePt t="31794" x="6938963" y="1196975"/>
          <p14:tracePt t="31811" x="6919913" y="1223963"/>
          <p14:tracePt t="31828" x="6884988" y="1241425"/>
          <p14:tracePt t="31845" x="6848475" y="1268413"/>
          <p14:tracePt t="31861" x="6777038" y="1312863"/>
          <p14:tracePt t="31878" x="6724650" y="1366838"/>
          <p14:tracePt t="31895" x="6438900" y="1517650"/>
          <p14:tracePt t="31913" x="6205538" y="1608138"/>
          <p14:tracePt t="31929" x="5884863" y="1768475"/>
          <p14:tracePt t="31945" x="5599113" y="1884363"/>
          <p14:tracePt t="31961" x="5384800" y="1982788"/>
          <p14:tracePt t="31979" x="5170488" y="2071688"/>
          <p14:tracePt t="31995" x="5010150" y="2143125"/>
          <p14:tracePt t="32012" x="4857750" y="2205038"/>
          <p14:tracePt t="32029" x="4714875" y="2259013"/>
          <p14:tracePt t="32045" x="4562475" y="2330450"/>
          <p14:tracePt t="32062" x="4429125" y="2393950"/>
          <p14:tracePt t="32078" x="4313238" y="2446338"/>
          <p14:tracePt t="32095" x="4152900" y="2490788"/>
          <p14:tracePt t="32112" x="4098925" y="2500313"/>
          <p14:tracePt t="32129" x="4044950" y="2527300"/>
          <p14:tracePt t="32145" x="4000500" y="2536825"/>
          <p14:tracePt t="32162" x="3938588" y="2562225"/>
          <p14:tracePt t="32179" x="3875088" y="2589213"/>
          <p14:tracePt t="32196" x="3786188" y="2616200"/>
          <p14:tracePt t="32212" x="3705225" y="2633663"/>
          <p14:tracePt t="32229" x="3625850" y="2652713"/>
          <p14:tracePt t="32246" x="3589338" y="2670175"/>
          <p14:tracePt t="32262" x="3571875" y="2679700"/>
          <p14:tracePt t="32608" x="3562350" y="2679700"/>
          <p14:tracePt t="32616" x="3554413" y="2679700"/>
          <p14:tracePt t="32624" x="3544888" y="2679700"/>
          <p14:tracePt t="32631" x="3527425" y="2670175"/>
          <p14:tracePt t="32646" x="3527425" y="2660650"/>
          <p14:tracePt t="32647" x="3490913" y="2633663"/>
          <p14:tracePt t="32663" x="3438525" y="2608263"/>
          <p14:tracePt t="32681" x="3402013" y="2571750"/>
          <p14:tracePt t="32697" x="3357563" y="2562225"/>
          <p14:tracePt t="32713" x="3322638" y="2544763"/>
          <p14:tracePt t="32730" x="3268663" y="2536825"/>
          <p14:tracePt t="32746" x="3187700" y="2509838"/>
          <p14:tracePt t="32763" x="3108325" y="2500313"/>
          <p14:tracePt t="32780" x="3036888" y="2490788"/>
          <p14:tracePt t="32797" x="2973388" y="2490788"/>
          <p14:tracePt t="32813" x="2919413" y="2490788"/>
          <p14:tracePt t="32830" x="2867025" y="2465388"/>
          <p14:tracePt t="32847" x="2751138" y="2465388"/>
          <p14:tracePt t="32864" x="2679700" y="2465388"/>
          <p14:tracePt t="32880" x="2581275" y="2465388"/>
          <p14:tracePt t="32897" x="2482850" y="2465388"/>
          <p14:tracePt t="32913" x="2411413" y="2465388"/>
          <p14:tracePt t="32930" x="2357438" y="2465388"/>
          <p14:tracePt t="32947" x="2303463" y="2465388"/>
          <p14:tracePt t="32963" x="2241550" y="2465388"/>
          <p14:tracePt t="32980" x="2187575" y="2465388"/>
          <p14:tracePt t="32997" x="2089150" y="2465388"/>
          <p14:tracePt t="33014" x="1990725" y="2465388"/>
          <p14:tracePt t="33030" x="1911350" y="2465388"/>
          <p14:tracePt t="33030" x="1857375" y="2465388"/>
          <p14:tracePt t="33048" x="1776413" y="2465388"/>
          <p14:tracePt t="33064" x="1724025" y="2465388"/>
          <p14:tracePt t="33080" x="1679575" y="2465388"/>
          <p14:tracePt t="33098" x="1625600" y="2465388"/>
          <p14:tracePt t="33114" x="1571625" y="2465388"/>
          <p14:tracePt t="33130" x="1517650" y="2465388"/>
          <p14:tracePt t="33147" x="1465263" y="2473325"/>
          <p14:tracePt t="33164" x="1393825" y="2482850"/>
          <p14:tracePt t="33181" x="1295400" y="2517775"/>
          <p14:tracePt t="33197" x="1196975" y="2536825"/>
          <p14:tracePt t="33215" x="1108075" y="2562225"/>
          <p14:tracePt t="33231" x="1017588" y="2589213"/>
          <p14:tracePt t="33248" x="973138" y="2608263"/>
          <p14:tracePt t="33264" x="928688" y="2633663"/>
          <p14:tracePt t="33281" x="901700" y="2652713"/>
          <p14:tracePt t="33297" x="847725" y="2687638"/>
          <p14:tracePt t="33314" x="830263" y="2705100"/>
          <p14:tracePt t="33331" x="803275" y="2741613"/>
          <p14:tracePt t="33347" x="785813" y="2759075"/>
          <p14:tracePt t="33364" x="758825" y="2813050"/>
          <p14:tracePt t="33382" x="750888" y="2847975"/>
          <p14:tracePt t="33398" x="731838" y="2894013"/>
          <p14:tracePt t="33414" x="723900" y="2919413"/>
          <p14:tracePt t="33432" x="714375" y="2938463"/>
          <p14:tracePt t="33448" x="723900" y="2965450"/>
          <p14:tracePt t="33464" x="723900" y="2973388"/>
          <p14:tracePt t="33481" x="731838" y="3000375"/>
          <p14:tracePt t="33498" x="750888" y="3027363"/>
          <p14:tracePt t="33515" x="758825" y="3054350"/>
          <p14:tracePt t="33531" x="776288" y="3098800"/>
          <p14:tracePt t="33549" x="795338" y="3133725"/>
          <p14:tracePt t="33565" x="822325" y="3170238"/>
          <p14:tracePt t="33581" x="839788" y="3197225"/>
          <p14:tracePt t="33599" x="874713" y="3232150"/>
          <p14:tracePt t="33615" x="919163" y="3268663"/>
          <p14:tracePt t="33632" x="965200" y="3295650"/>
          <p14:tracePt t="33649" x="1009650" y="3313113"/>
          <p14:tracePt t="33665" x="1062038" y="3322638"/>
          <p14:tracePt t="33681" x="1125538" y="3340100"/>
          <p14:tracePt t="33699" x="1152525" y="3348038"/>
          <p14:tracePt t="33715" x="1196975" y="3357563"/>
          <p14:tracePt t="33731" x="1250950" y="3357563"/>
          <p14:tracePt t="33749" x="1285875" y="3367088"/>
          <p14:tracePt t="33765" x="1347788" y="3367088"/>
          <p14:tracePt t="33782" x="1401763" y="3375025"/>
          <p14:tracePt t="33799" x="1465263" y="3375025"/>
          <p14:tracePt t="33799" x="1490663" y="3375025"/>
          <p14:tracePt t="33816" x="1536700" y="3375025"/>
          <p14:tracePt t="33832" x="1598613" y="3375025"/>
          <p14:tracePt t="33848" x="1660525" y="3375025"/>
          <p14:tracePt t="33866" x="1724025" y="3375025"/>
          <p14:tracePt t="33882" x="1776413" y="3375025"/>
          <p14:tracePt t="33898" x="1847850" y="3375025"/>
          <p14:tracePt t="33915" x="1946275" y="3375025"/>
          <p14:tracePt t="33932" x="2027238" y="3375025"/>
          <p14:tracePt t="33949" x="2152650" y="3375025"/>
          <p14:tracePt t="33965" x="2259013" y="3367088"/>
          <p14:tracePt t="33982" x="2401888" y="3330575"/>
          <p14:tracePt t="33999" x="2554288" y="3276600"/>
          <p14:tracePt t="34016" x="2643188" y="3251200"/>
          <p14:tracePt t="34033" x="2724150" y="3224213"/>
          <p14:tracePt t="34049" x="2803525" y="3187700"/>
          <p14:tracePt t="34067" x="2874963" y="3143250"/>
          <p14:tracePt t="34083" x="2965450" y="3098800"/>
          <p14:tracePt t="34099" x="3081338" y="3044825"/>
          <p14:tracePt t="34117" x="3214688" y="2990850"/>
          <p14:tracePt t="34133" x="3340100" y="2928938"/>
          <p14:tracePt t="34149" x="3419475" y="2901950"/>
          <p14:tracePt t="34166" x="3482975" y="2867025"/>
          <p14:tracePt t="34183" x="3527425" y="2830513"/>
          <p14:tracePt t="34200" x="3544888" y="2813050"/>
          <p14:tracePt t="34217" x="3554413" y="2795588"/>
          <p14:tracePt t="34233" x="3554413" y="2759075"/>
          <p14:tracePt t="34250" x="3554413" y="2732088"/>
          <p14:tracePt t="34266" x="3554413" y="2697163"/>
          <p14:tracePt t="34283" x="3562350" y="2652713"/>
          <p14:tracePt t="34300" x="3562350" y="2625725"/>
          <p14:tracePt t="34316" x="3562350" y="2589213"/>
          <p14:tracePt t="34333" x="3562350" y="2571750"/>
          <p14:tracePt t="34350" x="3562350" y="2544763"/>
          <p14:tracePt t="34366" x="3562350" y="2536825"/>
          <p14:tracePt t="34383" x="3544888" y="2509838"/>
          <p14:tracePt t="34400" x="3509963" y="2490788"/>
          <p14:tracePt t="34417" x="3465513" y="2482850"/>
          <p14:tracePt t="34434" x="3402013" y="2473325"/>
          <p14:tracePt t="34450" x="3295650" y="2473325"/>
          <p14:tracePt t="34467" x="3160713" y="2473325"/>
          <p14:tracePt t="34483" x="2982913" y="2473325"/>
          <p14:tracePt t="34500" x="2795588" y="2473325"/>
          <p14:tracePt t="34517" x="2633663" y="2482850"/>
          <p14:tracePt t="34533" x="2455863" y="2509838"/>
          <p14:tracePt t="34551" x="2322513" y="2536825"/>
          <p14:tracePt t="34567" x="2133600" y="2589213"/>
          <p14:tracePt t="34584" x="1990725" y="2633663"/>
          <p14:tracePt t="34600" x="1874838" y="2679700"/>
          <p14:tracePt t="34618" x="1751013" y="2714625"/>
          <p14:tracePt t="34634" x="1643063" y="2741613"/>
          <p14:tracePt t="34651" x="1536700" y="2776538"/>
          <p14:tracePt t="34667" x="1446213" y="2840038"/>
          <p14:tracePt t="34684" x="1428750" y="2867025"/>
          <p14:tracePt t="34701" x="1401763" y="2884488"/>
          <p14:tracePt t="34717" x="1393825" y="2938463"/>
          <p14:tracePt t="34734" x="1374775" y="2982913"/>
          <p14:tracePt t="34751" x="1357313" y="3081338"/>
          <p14:tracePt t="34768" x="1347788" y="3116263"/>
          <p14:tracePt t="34784" x="1347788" y="3152775"/>
          <p14:tracePt t="34801" x="1347788" y="3179763"/>
          <p14:tracePt t="34817" x="1347788" y="3214688"/>
          <p14:tracePt t="34834" x="1357313" y="3251200"/>
          <p14:tracePt t="34851" x="1374775" y="3268663"/>
          <p14:tracePt t="34867" x="1438275" y="3303588"/>
          <p14:tracePt t="34884" x="1544638" y="3340100"/>
          <p14:tracePt t="34901" x="1714500" y="3367088"/>
          <p14:tracePt t="34918" x="1893888" y="3384550"/>
          <p14:tracePt t="34934" x="2000250" y="3384550"/>
          <p14:tracePt t="34951" x="2098675" y="3384550"/>
          <p14:tracePt t="34968" x="2143125" y="3384550"/>
          <p14:tracePt t="35008" x="2152650" y="3384550"/>
          <p14:tracePt t="35016" x="2152650" y="3375025"/>
          <p14:tracePt t="35138" x="2152650" y="3367088"/>
          <p14:tracePt t="35160" x="2160588" y="3348038"/>
          <p14:tracePt t="35176" x="2179638" y="3340100"/>
          <p14:tracePt t="35176" x="2205038" y="3330575"/>
          <p14:tracePt t="35185" x="2259013" y="3322638"/>
          <p14:tracePt t="35201" x="2303463" y="3303588"/>
          <p14:tracePt t="35218" x="2366963" y="3295650"/>
          <p14:tracePt t="35235" x="2438400" y="3276600"/>
          <p14:tracePt t="35251" x="2500313" y="3251200"/>
          <p14:tracePt t="35268" x="2571750" y="3214688"/>
          <p14:tracePt t="35285" x="2608263" y="3197225"/>
          <p14:tracePt t="35302" x="2625725" y="3179763"/>
          <p14:tracePt t="35319" x="2633663" y="3179763"/>
          <p14:tracePt t="35335" x="2633663" y="3170238"/>
          <p14:tracePt t="35384" x="2633663" y="3160713"/>
          <p14:tracePt t="35392" x="2633663" y="3152775"/>
          <p14:tracePt t="35393" x="2633663" y="3143250"/>
          <p14:tracePt t="35401" x="2633663" y="3133725"/>
          <p14:tracePt t="35440" x="2633663" y="3116263"/>
          <p14:tracePt t="35456" x="2643188" y="3108325"/>
          <p14:tracePt t="35472" x="2652713" y="3098800"/>
          <p14:tracePt t="35480" x="2652713" y="3089275"/>
          <p14:tracePt t="35485" x="2660650" y="3081338"/>
          <p14:tracePt t="35502" x="2670175" y="3062288"/>
          <p14:tracePt t="35519" x="2679700" y="3054350"/>
          <p14:tracePt t="35536" x="2687638" y="3044825"/>
          <p14:tracePt t="35552" x="2705100" y="3027363"/>
          <p14:tracePt t="35569" x="2714625" y="3009900"/>
          <p14:tracePt t="35586" x="2724150" y="3000375"/>
          <p14:tracePt t="35602" x="2741613" y="2990850"/>
          <p14:tracePt t="35619" x="2741613" y="2982913"/>
          <p14:tracePt t="35636" x="2751138" y="2973388"/>
          <p14:tracePt t="35652" x="2759075" y="2973388"/>
          <p14:tracePt t="35669" x="2759075" y="2965450"/>
          <p14:tracePt t="35686" x="2776538" y="2955925"/>
          <p14:tracePt t="35702" x="2776538" y="2946400"/>
          <p14:tracePt t="35719" x="2786063" y="2946400"/>
          <p14:tracePt t="35791" x="2786063" y="2938463"/>
          <p14:tracePt t="35824" x="2786063" y="2928938"/>
          <p14:tracePt t="35847" x="2786063" y="2919413"/>
          <p14:tracePt t="35872" x="2786063" y="2911475"/>
          <p14:tracePt t="35904" x="2786063" y="2901950"/>
          <p14:tracePt t="36000" x="2786063" y="2894013"/>
          <p14:tracePt t="36088" x="2786063" y="2884488"/>
          <p14:tracePt t="36096" x="2786063" y="2867025"/>
          <p14:tracePt t="36104" x="2768600" y="2867025"/>
          <p14:tracePt t="36110" x="2768600" y="2857500"/>
          <p14:tracePt t="36144" x="2759075" y="2847975"/>
          <p14:tracePt t="36335" x="2751138" y="2847975"/>
          <p14:tracePt t="36360" x="2751138" y="2840038"/>
          <p14:tracePt t="36416" x="2732088" y="2840038"/>
          <p14:tracePt t="36448" x="2732088" y="2830513"/>
          <p14:tracePt t="38480" x="2732088" y="2840038"/>
          <p14:tracePt t="38488" x="2732088" y="2884488"/>
          <p14:tracePt t="38497" x="2732088" y="2919413"/>
          <p14:tracePt t="38503" x="2732088" y="2955925"/>
          <p14:tracePt t="38508" x="2732088" y="3017838"/>
          <p14:tracePt t="38525" x="2732088" y="3071813"/>
          <p14:tracePt t="38542" x="2732088" y="3098800"/>
          <p14:tracePt t="38558" x="2732088" y="3108325"/>
          <p14:tracePt t="38824" x="2732088" y="3125788"/>
          <p14:tracePt t="38832" x="2751138" y="3133725"/>
          <p14:tracePt t="38840" x="2795588" y="3152775"/>
          <p14:tracePt t="38842" x="2894013" y="3170238"/>
          <p14:tracePt t="38859" x="2955925" y="3179763"/>
          <p14:tracePt t="38876" x="3000375" y="3179763"/>
          <p14:tracePt t="38892" x="3009900" y="3179763"/>
          <p14:tracePt t="39064" x="3017838" y="3179763"/>
          <p14:tracePt t="39096" x="3027363" y="3170238"/>
          <p14:tracePt t="46006" x="3044825" y="3170238"/>
          <p14:tracePt t="46015" x="3108325" y="3179763"/>
          <p14:tracePt t="46022" x="3125788" y="3179763"/>
          <p14:tracePt t="46023" x="3241675" y="3197225"/>
          <p14:tracePt t="46039" x="3446463" y="3232150"/>
          <p14:tracePt t="46056" x="3714750" y="3268663"/>
          <p14:tracePt t="46072" x="3929063" y="3303588"/>
          <p14:tracePt t="46089" x="4089400" y="3322638"/>
          <p14:tracePt t="46106" x="4232275" y="3348038"/>
          <p14:tracePt t="46122" x="4348163" y="3357563"/>
          <p14:tracePt t="46139" x="4411663" y="3367088"/>
          <p14:tracePt t="46156" x="4456113" y="3367088"/>
          <p14:tracePt t="46173" x="4491038" y="3367088"/>
          <p14:tracePt t="46189" x="4518025" y="3367088"/>
          <p14:tracePt t="46206" x="4545013" y="3367088"/>
          <p14:tracePt t="46223" x="4562475" y="3367088"/>
          <p14:tracePt t="46239" x="4598988" y="3367088"/>
          <p14:tracePt t="46256" x="4643438" y="3367088"/>
          <p14:tracePt t="46273" x="4714875" y="3367088"/>
          <p14:tracePt t="46289" x="4795838" y="3375025"/>
          <p14:tracePt t="46306" x="4911725" y="3384550"/>
          <p14:tracePt t="46323" x="4983163" y="3394075"/>
          <p14:tracePt t="46339" x="5072063" y="3394075"/>
          <p14:tracePt t="46356" x="5170488" y="3394075"/>
          <p14:tracePt t="46373" x="5251450" y="3394075"/>
          <p14:tracePt t="46390" x="5330825" y="3394075"/>
          <p14:tracePt t="46407" x="5384800" y="3394075"/>
          <p14:tracePt t="46424" x="5438775" y="3394075"/>
          <p14:tracePt t="46440" x="5491163" y="3394075"/>
          <p14:tracePt t="46456" x="5545138" y="3394075"/>
          <p14:tracePt t="46473" x="5608638" y="3394075"/>
          <p14:tracePt t="46490" x="5661025" y="3394075"/>
          <p14:tracePt t="46507" x="5705475" y="3394075"/>
          <p14:tracePt t="46523" x="5732463" y="3394075"/>
          <p14:tracePt t="46540" x="5768975" y="3394075"/>
          <p14:tracePt t="46557" x="5786438" y="3394075"/>
          <p14:tracePt t="46573" x="5822950" y="3384550"/>
          <p14:tracePt t="46590" x="5902325" y="3384550"/>
          <p14:tracePt t="46608" x="5973763" y="3384550"/>
          <p14:tracePt t="46624" x="6072188" y="3384550"/>
          <p14:tracePt t="46640" x="6170613" y="3384550"/>
          <p14:tracePt t="46657" x="6259513" y="3394075"/>
          <p14:tracePt t="46673" x="6367463" y="3402013"/>
          <p14:tracePt t="46691" x="6456363" y="3402013"/>
          <p14:tracePt t="46707" x="6537325" y="3402013"/>
          <p14:tracePt t="46723" x="6608763" y="3402013"/>
          <p14:tracePt t="46741" x="6688138" y="3402013"/>
          <p14:tracePt t="46757" x="6751638" y="3402013"/>
          <p14:tracePt t="46774" x="6840538" y="3402013"/>
          <p14:tracePt t="46792" x="6894513" y="3384550"/>
          <p14:tracePt t="46807" x="6973888" y="3367088"/>
          <p14:tracePt t="46824" x="7037388" y="3348038"/>
          <p14:tracePt t="46840" x="7108825" y="3330575"/>
          <p14:tracePt t="46857" x="7180263" y="3286125"/>
          <p14:tracePt t="46874" x="7232650" y="3268663"/>
          <p14:tracePt t="46891" x="7304088" y="3232150"/>
          <p14:tracePt t="46907" x="7367588" y="3197225"/>
          <p14:tracePt t="46924" x="7429500" y="3160713"/>
          <p14:tracePt t="46940" x="7483475" y="3125788"/>
          <p14:tracePt t="46958" x="7537450" y="3089275"/>
          <p14:tracePt t="46958" x="7572375" y="3054350"/>
          <p14:tracePt t="46974" x="7599363" y="3027363"/>
          <p14:tracePt t="46991" x="7653338" y="2990850"/>
          <p14:tracePt t="47008" x="7705725" y="2938463"/>
          <p14:tracePt t="47024" x="7751763" y="2901950"/>
          <p14:tracePt t="47041" x="7786688" y="2857500"/>
          <p14:tracePt t="47058" x="7823200" y="2822575"/>
          <p14:tracePt t="47074" x="7848600" y="2776538"/>
          <p14:tracePt t="47091" x="7875588" y="2759075"/>
          <p14:tracePt t="47108" x="7885113" y="2724150"/>
          <p14:tracePt t="47124" x="7902575" y="2705100"/>
          <p14:tracePt t="47141" x="7920038" y="2679700"/>
          <p14:tracePt t="47158" x="7920038" y="2625725"/>
          <p14:tracePt t="47175" x="7939088" y="2598738"/>
          <p14:tracePt t="47191" x="7939088" y="2562225"/>
          <p14:tracePt t="47208" x="7939088" y="2527300"/>
          <p14:tracePt t="47225" x="7920038" y="2517775"/>
          <p14:tracePt t="47241" x="7885113" y="2490788"/>
          <p14:tracePt t="47258" x="7813675" y="2465388"/>
          <p14:tracePt t="47275" x="7732713" y="2455863"/>
          <p14:tracePt t="47291" x="7634288" y="2446338"/>
          <p14:tracePt t="47309" x="7510463" y="2419350"/>
          <p14:tracePt t="47325" x="7412038" y="2411413"/>
          <p14:tracePt t="47341" x="7296150" y="2401888"/>
          <p14:tracePt t="47360" x="7232650" y="2384425"/>
          <p14:tracePt t="47376" x="7170738" y="2384425"/>
          <p14:tracePt t="47392" x="7099300" y="2384425"/>
          <p14:tracePt t="47408" x="7000875" y="2384425"/>
          <p14:tracePt t="47426" x="6858000" y="2384425"/>
          <p14:tracePt t="47442" x="6688138" y="2366963"/>
          <p14:tracePt t="47458" x="6510338" y="2339975"/>
          <p14:tracePt t="47476" x="6348413" y="2322513"/>
          <p14:tracePt t="47492" x="6215063" y="2295525"/>
          <p14:tracePt t="47509" x="6099175" y="2286000"/>
          <p14:tracePt t="47525" x="6018213" y="2286000"/>
          <p14:tracePt t="47525" x="5983288" y="2286000"/>
          <p14:tracePt t="47544" x="5911850" y="2286000"/>
          <p14:tracePt t="47559" x="5822950" y="2286000"/>
          <p14:tracePt t="47576" x="5705475" y="2295525"/>
          <p14:tracePt t="47592" x="5572125" y="2339975"/>
          <p14:tracePt t="47609" x="5419725" y="2374900"/>
          <p14:tracePt t="47626" x="5268913" y="2419350"/>
          <p14:tracePt t="47642" x="5153025" y="2428875"/>
          <p14:tracePt t="47659" x="5081588" y="2438400"/>
          <p14:tracePt t="47676" x="5018088" y="2446338"/>
          <p14:tracePt t="47692" x="4983163" y="2465388"/>
          <p14:tracePt t="47709" x="4973638" y="2473325"/>
          <p14:tracePt t="47726" x="4919663" y="2509838"/>
          <p14:tracePt t="47743" x="4902200" y="2571750"/>
          <p14:tracePt t="47759" x="4875213" y="2633663"/>
          <p14:tracePt t="47776" x="4848225" y="2705100"/>
          <p14:tracePt t="47793" x="4840288" y="2751138"/>
          <p14:tracePt t="47809" x="4830763" y="2786063"/>
          <p14:tracePt t="47826" x="4822825" y="2822575"/>
          <p14:tracePt t="47843" x="4822825" y="2867025"/>
          <p14:tracePt t="47859" x="4822825" y="2901950"/>
          <p14:tracePt t="47876" x="4840288" y="2955925"/>
          <p14:tracePt t="47893" x="4884738" y="3000375"/>
          <p14:tracePt t="47910" x="4965700" y="3054350"/>
          <p14:tracePt t="47926" x="5116513" y="3143250"/>
          <p14:tracePt t="47944" x="5232400" y="3197225"/>
          <p14:tracePt t="47960" x="5357813" y="3251200"/>
          <p14:tracePt t="47976" x="5483225" y="3286125"/>
          <p14:tracePt t="47992" x="5608638" y="3322638"/>
          <p14:tracePt t="48010" x="5768975" y="3340100"/>
          <p14:tracePt t="48026" x="5911850" y="3394075"/>
          <p14:tracePt t="48043" x="6081713" y="3419475"/>
          <p14:tracePt t="48059" x="6232525" y="3438525"/>
          <p14:tracePt t="48077" x="6375400" y="3446463"/>
          <p14:tracePt t="48093" x="6510338" y="3465513"/>
          <p14:tracePt t="48110" x="6732588" y="3465513"/>
          <p14:tracePt t="48128" x="6867525" y="3465513"/>
          <p14:tracePt t="48143" x="6973888" y="3455988"/>
          <p14:tracePt t="48159" x="7072313" y="3411538"/>
          <p14:tracePt t="48177" x="7126288" y="3375025"/>
          <p14:tracePt t="48193" x="7180263" y="3340100"/>
          <p14:tracePt t="48210" x="7224713" y="3295650"/>
          <p14:tracePt t="48227" x="7259638" y="3268663"/>
          <p14:tracePt t="48243" x="7296150" y="3232150"/>
          <p14:tracePt t="48260" x="7331075" y="3205163"/>
          <p14:tracePt t="48277" x="7358063" y="3179763"/>
          <p14:tracePt t="48294" x="7394575" y="3143250"/>
          <p14:tracePt t="48310" x="7446963" y="3054350"/>
          <p14:tracePt t="48328" x="7466013" y="3017838"/>
          <p14:tracePt t="48344" x="7491413" y="2965450"/>
          <p14:tracePt t="48360" x="7510463" y="2938463"/>
          <p14:tracePt t="48377" x="7510463" y="2901950"/>
          <p14:tracePt t="48394" x="7510463" y="2874963"/>
          <p14:tracePt t="48410" x="7510463" y="2847975"/>
          <p14:tracePt t="48427" x="7510463" y="2803525"/>
          <p14:tracePt t="48444" x="7439025" y="2714625"/>
          <p14:tracePt t="48461" x="7296150" y="2625725"/>
          <p14:tracePt t="48477" x="7072313" y="2527300"/>
          <p14:tracePt t="48494" x="6634163" y="2411413"/>
          <p14:tracePt t="48511" x="6313488" y="2322513"/>
          <p14:tracePt t="48528" x="6089650" y="2295525"/>
          <p14:tracePt t="48544" x="5875338" y="2295525"/>
          <p14:tracePt t="48561" x="5724525" y="2295525"/>
          <p14:tracePt t="48577" x="5581650" y="2322513"/>
          <p14:tracePt t="48594" x="5394325" y="2419350"/>
          <p14:tracePt t="48611" x="5241925" y="2536825"/>
          <p14:tracePt t="48627" x="5054600" y="2679700"/>
          <p14:tracePt t="48645" x="4956175" y="2768600"/>
          <p14:tracePt t="48661" x="4902200" y="2847975"/>
          <p14:tracePt t="48677" x="4840288" y="2911475"/>
          <p14:tracePt t="48695" x="4813300" y="2955925"/>
          <p14:tracePt t="48711" x="4813300" y="2982913"/>
          <p14:tracePt t="48728" x="4803775" y="3009900"/>
          <p14:tracePt t="48744" x="4803775" y="3062288"/>
          <p14:tracePt t="48761" x="4803775" y="3098800"/>
          <p14:tracePt t="48778" x="4803775" y="3108325"/>
          <p14:tracePt t="48795" x="4803775" y="3116263"/>
          <p14:tracePt t="48811" x="4803775" y="3125788"/>
          <p14:tracePt t="49055" x="4803775" y="3133725"/>
          <p14:tracePt t="49063" x="4803775" y="3152775"/>
          <p14:tracePt t="49068" x="4813300" y="3160713"/>
          <p14:tracePt t="49078" x="4822825" y="3179763"/>
          <p14:tracePt t="49096" x="4822825" y="3197225"/>
          <p14:tracePt t="49112" x="4840288" y="3214688"/>
          <p14:tracePt t="49128" x="4840288" y="3224213"/>
          <p14:tracePt t="49145" x="4848225" y="3241675"/>
          <p14:tracePt t="49162" x="4857750" y="3251200"/>
          <p14:tracePt t="49178" x="4857750" y="3268663"/>
          <p14:tracePt t="49195" x="4867275" y="3276600"/>
          <p14:tracePt t="49230" x="4867275" y="3295650"/>
          <p14:tracePt t="49231" x="4875213" y="3313113"/>
          <p14:tracePt t="49246" x="4884738" y="3330575"/>
          <p14:tracePt t="49262" x="4894263" y="3375025"/>
          <p14:tracePt t="49279" x="4894263" y="3402013"/>
          <p14:tracePt t="49296" x="4902200" y="3411538"/>
          <p14:tracePt t="49312" x="4902200" y="3429000"/>
          <p14:tracePt t="49328" x="4902200" y="3455988"/>
          <p14:tracePt t="49346" x="4911725" y="3490913"/>
          <p14:tracePt t="49363" x="4911725" y="3544888"/>
          <p14:tracePt t="49379" x="4911725" y="3625850"/>
          <p14:tracePt t="49396" x="4911725" y="3714750"/>
          <p14:tracePt t="49413" x="4911725" y="3786188"/>
          <p14:tracePt t="49429" x="4902200" y="3875088"/>
          <p14:tracePt t="49445" x="4884738" y="3983038"/>
          <p14:tracePt t="49463" x="4884738" y="4037013"/>
          <p14:tracePt t="49479" x="4875213" y="4071938"/>
          <p14:tracePt t="49496" x="4867275" y="4098925"/>
          <p14:tracePt t="49513" x="4857750" y="4125913"/>
          <p14:tracePt t="49530" x="4848225" y="4143375"/>
          <p14:tracePt t="49546" x="4848225" y="4152900"/>
          <p14:tracePt t="49563" x="4840288" y="4160838"/>
          <p14:tracePt t="49579" x="4840288" y="4170363"/>
          <p14:tracePt t="49815" x="4830763" y="4170363"/>
          <p14:tracePt t="49823" x="4803775" y="4170363"/>
          <p14:tracePt t="49830" x="4768850" y="4170363"/>
          <p14:tracePt t="49846" x="4643438" y="4224338"/>
          <p14:tracePt t="49847" x="4500563" y="4322763"/>
          <p14:tracePt t="49864" x="4357688" y="4429125"/>
          <p14:tracePt t="49880" x="4214813" y="4545013"/>
          <p14:tracePt t="49897" x="4108450" y="4652963"/>
          <p14:tracePt t="49913" x="4054475" y="4697413"/>
          <p14:tracePt t="49930" x="4044950" y="4697413"/>
          <p14:tracePt t="50118" x="4044950" y="4705350"/>
          <p14:tracePt t="50126" x="4027488" y="4714875"/>
          <p14:tracePt t="50134" x="4010025" y="4714875"/>
          <p14:tracePt t="50142" x="4000500" y="4714875"/>
          <p14:tracePt t="50150" x="3956050" y="4714875"/>
          <p14:tracePt t="50164" x="3929063" y="4714875"/>
          <p14:tracePt t="50180" x="3911600" y="4714875"/>
          <p14:tracePt t="50197" x="3867150" y="4714875"/>
          <p14:tracePt t="50239" x="3857625" y="4714875"/>
          <p14:tracePt t="50248" x="3840163" y="4714875"/>
          <p14:tracePt t="50249" x="3822700" y="4714875"/>
          <p14:tracePt t="50264" x="3759200" y="4714875"/>
          <p14:tracePt t="50281" x="3687763" y="4697413"/>
          <p14:tracePt t="50297" x="3643313" y="4670425"/>
          <p14:tracePt t="50314" x="3616325" y="4652963"/>
          <p14:tracePt t="50331" x="3598863" y="4652963"/>
          <p14:tracePt t="50347" x="3589338" y="4633913"/>
          <p14:tracePt t="50382" x="3571875" y="4633913"/>
          <p14:tracePt t="50397" x="3562350" y="4633913"/>
          <p14:tracePt t="50397" x="3544888" y="4625975"/>
          <p14:tracePt t="50399" x="3509963" y="4616450"/>
          <p14:tracePt t="50415" x="3455988" y="4608513"/>
          <p14:tracePt t="50432" x="3394075" y="4589463"/>
          <p14:tracePt t="50448" x="3330575" y="4562475"/>
          <p14:tracePt t="50464" x="3259138" y="4554538"/>
          <p14:tracePt t="50481" x="3205163" y="4554538"/>
          <p14:tracePt t="50498" x="3125788" y="4518025"/>
          <p14:tracePt t="50515" x="3062288" y="4518025"/>
          <p14:tracePt t="50531" x="3000375" y="4518025"/>
          <p14:tracePt t="50548" x="2928938" y="4518025"/>
          <p14:tracePt t="50565" x="2867025" y="4518025"/>
          <p14:tracePt t="50582" x="2776538" y="4518025"/>
          <p14:tracePt t="50582" x="2741613" y="4518025"/>
          <p14:tracePt t="50599" x="2670175" y="4518025"/>
          <p14:tracePt t="50615" x="2598738" y="4518025"/>
          <p14:tracePt t="50631" x="2517775" y="4518025"/>
          <p14:tracePt t="50649" x="2446338" y="4518025"/>
          <p14:tracePt t="50665" x="2374900" y="4518025"/>
          <p14:tracePt t="50681" x="2303463" y="4518025"/>
          <p14:tracePt t="50699" x="2214563" y="4518025"/>
          <p14:tracePt t="50715" x="2125663" y="4518025"/>
          <p14:tracePt t="50732" x="2009775" y="4518025"/>
          <p14:tracePt t="50749" x="1955800" y="4518025"/>
          <p14:tracePt t="50766" x="1874838" y="4518025"/>
          <p14:tracePt t="50782" x="1751013" y="4518025"/>
          <p14:tracePt t="50798" x="1679575" y="4518025"/>
          <p14:tracePt t="50816" x="1562100" y="4518025"/>
          <p14:tracePt t="50832" x="1490663" y="4518025"/>
          <p14:tracePt t="50849" x="1419225" y="4527550"/>
          <p14:tracePt t="50865" x="1322388" y="4554538"/>
          <p14:tracePt t="50882" x="1268413" y="4572000"/>
          <p14:tracePt t="50899" x="1196975" y="4598988"/>
          <p14:tracePt t="50915" x="1143000" y="4608513"/>
          <p14:tracePt t="50932" x="1108075" y="4633913"/>
          <p14:tracePt t="50949" x="1062038" y="4643438"/>
          <p14:tracePt t="50966" x="1017588" y="4670425"/>
          <p14:tracePt t="50983" x="990600" y="4679950"/>
          <p14:tracePt t="51000" x="965200" y="4697413"/>
          <p14:tracePt t="51016" x="946150" y="4714875"/>
          <p14:tracePt t="51032" x="946150" y="4732338"/>
          <p14:tracePt t="51049" x="928688" y="4759325"/>
          <p14:tracePt t="51066" x="919163" y="4776788"/>
          <p14:tracePt t="51082" x="911225" y="4813300"/>
          <p14:tracePt t="51099" x="884238" y="4857750"/>
          <p14:tracePt t="51116" x="874713" y="4894263"/>
          <p14:tracePt t="51133" x="874713" y="4919663"/>
          <p14:tracePt t="51149" x="874713" y="4946650"/>
          <p14:tracePt t="51166" x="874713" y="4991100"/>
          <p14:tracePt t="51183" x="874713" y="5027613"/>
          <p14:tracePt t="51199" x="874713" y="5054600"/>
          <p14:tracePt t="51217" x="874713" y="5089525"/>
          <p14:tracePt t="51233" x="874713" y="5108575"/>
          <p14:tracePt t="51249" x="874713" y="5143500"/>
          <p14:tracePt t="51267" x="884238" y="5160963"/>
          <p14:tracePt t="51283" x="893763" y="5180013"/>
          <p14:tracePt t="51300" x="911225" y="5197475"/>
          <p14:tracePt t="51317" x="919163" y="5214938"/>
          <p14:tracePt t="51333" x="938213" y="5224463"/>
          <p14:tracePt t="51350" x="1036638" y="5259388"/>
          <p14:tracePt t="51367" x="1133475" y="5286375"/>
          <p14:tracePt t="51383" x="1223963" y="5322888"/>
          <p14:tracePt t="51400" x="1312863" y="5340350"/>
          <p14:tracePt t="51416" x="1384300" y="5357813"/>
          <p14:tracePt t="51434" x="1446213" y="5367338"/>
          <p14:tracePt t="51450" x="1536700" y="5384800"/>
          <p14:tracePt t="51467" x="1616075" y="5402263"/>
          <p14:tracePt t="51484" x="1741488" y="5402263"/>
          <p14:tracePt t="51500" x="1884363" y="5402263"/>
          <p14:tracePt t="51517" x="2081213" y="5402263"/>
          <p14:tracePt t="51533" x="2286000" y="5402263"/>
          <p14:tracePt t="51550" x="2554288" y="5402263"/>
          <p14:tracePt t="51568" x="2705100" y="5411788"/>
          <p14:tracePt t="51584" x="2830513" y="5429250"/>
          <p14:tracePt t="51600" x="2928938" y="5446713"/>
          <p14:tracePt t="51617" x="3027363" y="5446713"/>
          <p14:tracePt t="51634" x="3125788" y="5446713"/>
          <p14:tracePt t="51650" x="3224213" y="5446713"/>
          <p14:tracePt t="51667" x="3340100" y="5446713"/>
          <p14:tracePt t="51684" x="3473450" y="5446713"/>
          <p14:tracePt t="51700" x="3616325" y="5429250"/>
          <p14:tracePt t="51717" x="3759200" y="5394325"/>
          <p14:tracePt t="51717" x="3830638" y="5384800"/>
          <p14:tracePt t="51735" x="3884613" y="5384800"/>
          <p14:tracePt t="51751" x="3965575" y="5367338"/>
          <p14:tracePt t="51768" x="4027488" y="5348288"/>
          <p14:tracePt t="51784" x="4089400" y="5322888"/>
          <p14:tracePt t="51800" x="4143375" y="5276850"/>
          <p14:tracePt t="51818" x="4197350" y="5251450"/>
          <p14:tracePt t="51834" x="4251325" y="5187950"/>
          <p14:tracePt t="51851" x="4276725" y="5126038"/>
          <p14:tracePt t="51868" x="4303713" y="5072063"/>
          <p14:tracePt t="51884" x="4340225" y="5018088"/>
          <p14:tracePt t="51901" x="4357688" y="4973638"/>
          <p14:tracePt t="51917" x="4357688" y="4938713"/>
          <p14:tracePt t="51917" x="4357688" y="4929188"/>
          <p14:tracePt t="51935" x="4367213" y="4902200"/>
          <p14:tracePt t="51951" x="4367213" y="4857750"/>
          <p14:tracePt t="51968" x="4367213" y="4803775"/>
          <p14:tracePt t="51984" x="4367213" y="4768850"/>
          <p14:tracePt t="52001" x="4367213" y="4705350"/>
          <p14:tracePt t="52018" x="4367213" y="4670425"/>
          <p14:tracePt t="52034" x="4330700" y="4608513"/>
          <p14:tracePt t="52052" x="4286250" y="4545013"/>
          <p14:tracePt t="52068" x="4259263" y="4510088"/>
          <p14:tracePt t="52084" x="4205288" y="4473575"/>
          <p14:tracePt t="52102" x="4125913" y="4438650"/>
          <p14:tracePt t="52118" x="3983038" y="4394200"/>
          <p14:tracePt t="52135" x="3875088" y="4367213"/>
          <p14:tracePt t="52152" x="3724275" y="4348163"/>
          <p14:tracePt t="52168" x="3581400" y="4340225"/>
          <p14:tracePt t="52185" x="3438525" y="4340225"/>
          <p14:tracePt t="52201" x="3322638" y="4340225"/>
          <p14:tracePt t="52218" x="3224213" y="4340225"/>
          <p14:tracePt t="52235" x="3116263" y="4340225"/>
          <p14:tracePt t="52251" x="3000375" y="4340225"/>
          <p14:tracePt t="52269" x="2884488" y="4340225"/>
          <p14:tracePt t="52285" x="2741613" y="4340225"/>
          <p14:tracePt t="52301" x="2517775" y="4340225"/>
          <p14:tracePt t="52319" x="2366963" y="4340225"/>
          <p14:tracePt t="52335" x="2224088" y="4340225"/>
          <p14:tracePt t="52351" x="2116138" y="4357688"/>
          <p14:tracePt t="52369" x="2000250" y="4375150"/>
          <p14:tracePt t="52385" x="1919288" y="4402138"/>
          <p14:tracePt t="52401" x="1830388" y="4419600"/>
          <p14:tracePt t="52419" x="1741488" y="4456113"/>
          <p14:tracePt t="52435" x="1643063" y="4483100"/>
          <p14:tracePt t="52452" x="1554163" y="4527550"/>
          <p14:tracePt t="52469" x="1482725" y="4537075"/>
          <p14:tracePt t="52486" x="1411288" y="4572000"/>
          <p14:tracePt t="52502" x="1330325" y="4608513"/>
          <p14:tracePt t="52518" x="1276350" y="4633913"/>
          <p14:tracePt t="52536" x="1241425" y="4652963"/>
          <p14:tracePt t="52552" x="1179513" y="4687888"/>
          <p14:tracePt t="52569" x="1133475" y="4724400"/>
          <p14:tracePt t="52585" x="1089025" y="4751388"/>
          <p14:tracePt t="52603" x="1054100" y="4786313"/>
          <p14:tracePt t="52619" x="1009650" y="4822825"/>
          <p14:tracePt t="52635" x="982663" y="4857750"/>
          <p14:tracePt t="52653" x="955675" y="4884738"/>
          <p14:tracePt t="52669" x="938213" y="4919663"/>
          <p14:tracePt t="52685" x="919163" y="4973638"/>
          <p14:tracePt t="52703" x="919163" y="4991100"/>
          <p14:tracePt t="52719" x="919163" y="5010150"/>
          <p14:tracePt t="52736" x="919163" y="5037138"/>
          <p14:tracePt t="52752" x="919163" y="5054600"/>
          <p14:tracePt t="52769" x="919163" y="5081588"/>
          <p14:tracePt t="52786" x="919163" y="5099050"/>
          <p14:tracePt t="52803" x="946150" y="5116513"/>
          <p14:tracePt t="52819" x="973138" y="5153025"/>
          <p14:tracePt t="52837" x="1027113" y="5180013"/>
          <p14:tracePt t="52853" x="1071563" y="5197475"/>
          <p14:tracePt t="52869" x="1143000" y="5224463"/>
          <p14:tracePt t="52887" x="1258888" y="5251450"/>
          <p14:tracePt t="52903" x="1295400" y="5259388"/>
          <p14:tracePt t="52919" x="1339850" y="5268913"/>
          <p14:tracePt t="52937" x="1384300" y="5286375"/>
          <p14:tracePt t="52953" x="1438275" y="5295900"/>
          <p14:tracePt t="52970" x="1517650" y="5303838"/>
          <p14:tracePt t="52986" x="1616075" y="5313363"/>
          <p14:tracePt t="53003" x="1724025" y="5340350"/>
          <p14:tracePt t="53019" x="1822450" y="5340350"/>
          <p14:tracePt t="53037" x="1901825" y="5340350"/>
          <p14:tracePt t="53054" x="1946275" y="5340350"/>
          <p14:tracePt t="53070" x="2017713" y="5340350"/>
          <p14:tracePt t="53087" x="2081213" y="5340350"/>
          <p14:tracePt t="53104" x="2160588" y="5340350"/>
          <p14:tracePt t="53120" x="2232025" y="5340350"/>
          <p14:tracePt t="53136" x="2330450" y="5340350"/>
          <p14:tracePt t="53154" x="2428875" y="5340350"/>
          <p14:tracePt t="53170" x="2500313" y="5340350"/>
          <p14:tracePt t="53186" x="2581275" y="5340350"/>
          <p14:tracePt t="53204" x="2679700" y="5340350"/>
          <p14:tracePt t="53220" x="2776538" y="5340350"/>
          <p14:tracePt t="53236" x="2867025" y="5340350"/>
          <p14:tracePt t="53254" x="3027363" y="5322888"/>
          <p14:tracePt t="53271" x="3089275" y="5295900"/>
          <p14:tracePt t="53287" x="3160713" y="5276850"/>
          <p14:tracePt t="53304" x="3241675" y="5259388"/>
          <p14:tracePt t="53321" x="3313113" y="5241925"/>
          <p14:tracePt t="53337" x="3394075" y="5205413"/>
          <p14:tracePt t="53353" x="3482975" y="5170488"/>
          <p14:tracePt t="53371" x="3581400" y="5153025"/>
          <p14:tracePt t="53387" x="3670300" y="5108575"/>
          <p14:tracePt t="53403" x="3741738" y="5062538"/>
          <p14:tracePt t="53420" x="3813175" y="5018088"/>
          <p14:tracePt t="53437" x="3867150" y="4973638"/>
          <p14:tracePt t="53437" x="3875088" y="4965700"/>
          <p14:tracePt t="53455" x="3919538" y="4919663"/>
          <p14:tracePt t="53471" x="3938588" y="4894263"/>
          <p14:tracePt t="53488" x="3956050" y="4857750"/>
          <p14:tracePt t="53504" x="3973513" y="4830763"/>
          <p14:tracePt t="53521" x="3990975" y="4795838"/>
          <p14:tracePt t="53538" x="4000500" y="4751388"/>
          <p14:tracePt t="53554" x="4027488" y="4697413"/>
          <p14:tracePt t="53571" x="4027488" y="4670425"/>
          <p14:tracePt t="53587" x="4027488" y="4633913"/>
          <p14:tracePt t="53604" x="4027488" y="4581525"/>
          <p14:tracePt t="53621" x="4027488" y="4545013"/>
          <p14:tracePt t="53638" x="4027488" y="4510088"/>
          <p14:tracePt t="53654" x="4010025" y="4483100"/>
          <p14:tracePt t="53671" x="3983038" y="4446588"/>
          <p14:tracePt t="53688" x="3929063" y="4411663"/>
          <p14:tracePt t="53704" x="3884613" y="4384675"/>
          <p14:tracePt t="53721" x="3803650" y="4357688"/>
          <p14:tracePt t="53738" x="3732213" y="4340225"/>
          <p14:tracePt t="53754" x="3660775" y="4330700"/>
          <p14:tracePt t="53771" x="3581400" y="4322763"/>
          <p14:tracePt t="53788" x="3517900" y="4322763"/>
          <p14:tracePt t="53804" x="3446463" y="4322763"/>
          <p14:tracePt t="53822" x="3357563" y="4322763"/>
          <p14:tracePt t="53822" x="3313113" y="4322763"/>
          <p14:tracePt t="53839" x="3214688" y="4322763"/>
          <p14:tracePt t="53855" x="3133725" y="4322763"/>
          <p14:tracePt t="53871" x="3036888" y="4322763"/>
          <p14:tracePt t="53888" x="2928938" y="4322763"/>
          <p14:tracePt t="53905" x="2795588" y="4322763"/>
          <p14:tracePt t="53921" x="2652713" y="4322763"/>
          <p14:tracePt t="53939" x="2509838" y="4322763"/>
          <p14:tracePt t="53955" x="2374900" y="4322763"/>
          <p14:tracePt t="53971" x="2268538" y="4322763"/>
          <p14:tracePt t="53989" x="2160588" y="4367213"/>
          <p14:tracePt t="54005" x="2081213" y="4384675"/>
          <p14:tracePt t="54021" x="1973263" y="4419600"/>
          <p14:tracePt t="54039" x="1938338" y="4429125"/>
          <p14:tracePt t="54056" x="1847850" y="4473575"/>
          <p14:tracePt t="54072" x="1741488" y="4518025"/>
          <p14:tracePt t="54089" x="1643063" y="4562475"/>
          <p14:tracePt t="54105" x="1527175" y="4608513"/>
          <p14:tracePt t="54122" x="1438275" y="4643438"/>
          <p14:tracePt t="54139" x="1393825" y="4670425"/>
          <p14:tracePt t="54155" x="1347788" y="4705350"/>
          <p14:tracePt t="54172" x="1312863" y="4732338"/>
          <p14:tracePt t="54189" x="1276350" y="4776788"/>
          <p14:tracePt t="54205" x="1231900" y="4840288"/>
          <p14:tracePt t="54205" x="1214438" y="4867275"/>
          <p14:tracePt t="54223" x="1169988" y="4946650"/>
          <p14:tracePt t="54239" x="1143000" y="5000625"/>
          <p14:tracePt t="54256" x="1133475" y="5027613"/>
          <p14:tracePt t="54272" x="1133475" y="5054600"/>
          <p14:tracePt t="54289" x="1133475" y="5081588"/>
          <p14:tracePt t="54306" x="1133475" y="5126038"/>
          <p14:tracePt t="54322" x="1133475" y="5160963"/>
          <p14:tracePt t="54339" x="1160463" y="5205413"/>
          <p14:tracePt t="54356" x="1231900" y="5268913"/>
          <p14:tracePt t="54372" x="1312863" y="5313363"/>
          <p14:tracePt t="54390" x="1455738" y="5375275"/>
          <p14:tracePt t="54406" x="1643063" y="5456238"/>
          <p14:tracePt t="54423" x="1768475" y="5473700"/>
          <p14:tracePt t="54440" x="1884363" y="5500688"/>
          <p14:tracePt t="54456" x="1965325" y="5500688"/>
          <p14:tracePt t="54472" x="2062163" y="5518150"/>
          <p14:tracePt t="54490" x="2179638" y="5537200"/>
          <p14:tracePt t="54506" x="2286000" y="5537200"/>
          <p14:tracePt t="54522" x="2419350" y="5537200"/>
          <p14:tracePt t="54540" x="2571750" y="5537200"/>
          <p14:tracePt t="54556" x="2705100" y="5537200"/>
          <p14:tracePt t="54572" x="2822575" y="5537200"/>
          <p14:tracePt t="54589" x="2901950" y="5537200"/>
          <p14:tracePt t="54589" x="2938463" y="5537200"/>
          <p14:tracePt t="54607" x="3000375" y="5518150"/>
          <p14:tracePt t="54623" x="3054350" y="5500688"/>
          <p14:tracePt t="54640" x="3108325" y="5465763"/>
          <p14:tracePt t="54657" x="3133725" y="5465763"/>
          <p14:tracePt t="54673" x="3187700" y="5456238"/>
          <p14:tracePt t="54690" x="3232150" y="5438775"/>
          <p14:tracePt t="54707" x="3286125" y="5419725"/>
          <p14:tracePt t="54723" x="3330575" y="5411788"/>
          <p14:tracePt t="54740" x="3394075" y="5394325"/>
          <p14:tracePt t="54757" x="3438525" y="5384800"/>
          <p14:tracePt t="54773" x="3490913" y="5375275"/>
          <p14:tracePt t="54790" x="3589338" y="5348288"/>
          <p14:tracePt t="54807" x="3670300" y="5322888"/>
          <p14:tracePt t="54824" x="3732213" y="5313363"/>
          <p14:tracePt t="54840" x="3795713" y="5286375"/>
          <p14:tracePt t="54857" x="3840163" y="5276850"/>
          <p14:tracePt t="54874" x="3911600" y="5251450"/>
          <p14:tracePt t="54890" x="3983038" y="5241925"/>
          <p14:tracePt t="54906" x="4089400" y="5197475"/>
          <p14:tracePt t="54924" x="4179888" y="5160963"/>
          <p14:tracePt t="54941" x="4276725" y="5143500"/>
          <p14:tracePt t="54957" x="4357688" y="5116513"/>
          <p14:tracePt t="54974" x="4429125" y="5081588"/>
          <p14:tracePt t="55007" x="4438650" y="5081588"/>
          <p14:tracePt t="55008" x="4465638" y="5072063"/>
          <p14:tracePt t="55024" x="4483100" y="5062538"/>
          <p14:tracePt t="55041" x="4510088" y="5045075"/>
          <p14:tracePt t="55057" x="4537075" y="5027613"/>
          <p14:tracePt t="55074" x="4554538" y="5018088"/>
          <p14:tracePt t="55090" x="4562475" y="5018088"/>
          <p14:tracePt t="55108" x="4572000" y="5018088"/>
          <p14:tracePt t="55124" x="4581525" y="5010150"/>
          <p14:tracePt t="55158" x="4598988" y="5000625"/>
          <p14:tracePt t="55175" x="4608513" y="4991100"/>
          <p14:tracePt t="55175" x="4625975" y="4991100"/>
          <p14:tracePt t="55191" x="4643438" y="4973638"/>
          <p14:tracePt t="55207" x="4652963" y="4965700"/>
          <p14:tracePt t="55225" x="4660900" y="4956175"/>
          <p14:tracePt t="55241" x="4679950" y="4946650"/>
          <p14:tracePt t="55258" x="4687888" y="4929188"/>
          <p14:tracePt t="55274" x="4697413" y="4919663"/>
          <p14:tracePt t="55291" x="4705350" y="4911725"/>
          <p14:tracePt t="55308" x="4714875" y="4894263"/>
          <p14:tracePt t="55325" x="4724400" y="4884738"/>
          <p14:tracePt t="55341" x="4724400" y="4867275"/>
          <p14:tracePt t="55358" x="4741863" y="4830763"/>
          <p14:tracePt t="55375" x="4741863" y="4822825"/>
          <p14:tracePt t="55391" x="4751388" y="4803775"/>
          <p14:tracePt t="55408" x="4759325" y="4795838"/>
          <p14:tracePt t="55424" x="4768850" y="4776788"/>
          <p14:tracePt t="55478" x="4768850" y="4768850"/>
          <p14:tracePt t="55486" x="4776788" y="4759325"/>
          <p14:tracePt t="55534" x="4776788" y="4751388"/>
          <p14:tracePt t="55541" x="4776788" y="4741863"/>
          <p14:tracePt t="55567" x="4776788" y="4732338"/>
          <p14:tracePt t="59375" x="4776788" y="4724400"/>
          <p14:tracePt t="60014" x="4768850" y="4724400"/>
          <p14:tracePt t="60023" x="4759325" y="4724400"/>
          <p14:tracePt t="60031" x="4751388" y="4724400"/>
          <p14:tracePt t="61958" x="4732338" y="4741863"/>
          <p14:tracePt t="61967" x="4687888" y="4759325"/>
          <p14:tracePt t="61976" x="4660900" y="4776788"/>
          <p14:tracePt t="61988" x="4598988" y="4803775"/>
          <p14:tracePt t="61988" x="4518025" y="4830763"/>
          <p14:tracePt t="62005" x="4483100" y="4848225"/>
          <p14:tracePt t="62022" x="4446588" y="4857750"/>
          <p14:tracePt t="62038" x="4429125" y="4875213"/>
          <p14:tracePt t="62055" x="4411663" y="4884738"/>
          <p14:tracePt t="62072" x="4394200" y="4894263"/>
          <p14:tracePt t="62088" x="4384675" y="4911725"/>
          <p14:tracePt t="62166" x="4375150" y="4911725"/>
          <p14:tracePt t="62279" x="4357688" y="4911725"/>
          <p14:tracePt t="62294" x="4348163" y="4911725"/>
          <p14:tracePt t="62303" x="4348163" y="4919663"/>
          <p14:tracePt t="62309" x="4313238" y="4938713"/>
          <p14:tracePt t="62321" x="4295775" y="4938713"/>
          <p14:tracePt t="62338" x="4259263" y="4946650"/>
          <p14:tracePt t="62355" x="4214813" y="4965700"/>
          <p14:tracePt t="62372" x="4187825" y="4965700"/>
          <p14:tracePt t="62388" x="4170363" y="4965700"/>
          <p14:tracePt t="62406" x="4152900" y="4973638"/>
          <p14:tracePt t="62422" x="4125913" y="4983163"/>
          <p14:tracePt t="62439" x="4116388" y="4983163"/>
          <p14:tracePt t="62456" x="4108450" y="4983163"/>
          <p14:tracePt t="62472" x="4098925" y="4991100"/>
          <p14:tracePt t="62542" x="4089400" y="4991100"/>
          <p14:tracePt t="62567" x="4081463" y="4991100"/>
          <p14:tracePt t="62583" x="4071938" y="4991100"/>
          <p14:tracePt t="62590" x="4062413" y="5000625"/>
          <p14:tracePt t="62598" x="4054475" y="5000625"/>
          <p14:tracePt t="62605" x="4017963" y="5000625"/>
          <p14:tracePt t="62624" x="3973513" y="5000625"/>
          <p14:tracePt t="62639" x="3938588" y="5000625"/>
          <p14:tracePt t="62656" x="3911600" y="5000625"/>
          <p14:tracePt t="62673" x="3875088" y="5000625"/>
          <p14:tracePt t="62689" x="3848100" y="5000625"/>
          <p14:tracePt t="62706" x="3813175" y="4991100"/>
          <p14:tracePt t="62723" x="3795713" y="4991100"/>
          <p14:tracePt t="62739" x="3759200" y="4991100"/>
          <p14:tracePt t="62756" x="3732213" y="4991100"/>
          <p14:tracePt t="62772" x="3705225" y="4991100"/>
          <p14:tracePt t="62790" x="3660775" y="4991100"/>
          <p14:tracePt t="62807" x="3625850" y="4991100"/>
          <p14:tracePt t="62823" x="3598863" y="4991100"/>
          <p14:tracePt t="62840" x="3562350" y="4991100"/>
          <p14:tracePt t="62856" x="3517900" y="4991100"/>
          <p14:tracePt t="62873" x="3465513" y="4973638"/>
          <p14:tracePt t="62889" x="3429000" y="4973638"/>
          <p14:tracePt t="62906" x="3402013" y="4965700"/>
          <p14:tracePt t="62923" x="3375025" y="4965700"/>
          <p14:tracePt t="62939" x="3357563" y="4965700"/>
          <p14:tracePt t="62975" x="3348038" y="4965700"/>
          <p14:tracePt t="63007" x="3340100" y="4965700"/>
          <p14:tracePt t="63023" x="3330575" y="4965700"/>
          <p14:tracePt t="63063" x="3322638" y="4965700"/>
          <p14:tracePt t="63094" x="3313113" y="4965700"/>
          <p14:tracePt t="63107" x="3303588" y="4965700"/>
          <p14:tracePt t="63114" x="3303588" y="4956175"/>
          <p14:tracePt t="63142" x="3286125" y="4956175"/>
          <p14:tracePt t="63143" x="3276600" y="4956175"/>
          <p14:tracePt t="63157" x="3268663" y="4946650"/>
          <p14:tracePt t="63198" x="3259138" y="4946650"/>
          <p14:tracePt t="63974" x="3241675" y="4946650"/>
          <p14:tracePt t="63982" x="3205163" y="4938713"/>
          <p14:tracePt t="63982" x="3170238" y="4938713"/>
          <p14:tracePt t="63991" x="3062288" y="4919663"/>
          <p14:tracePt t="64009" x="2982913" y="4911725"/>
          <p14:tracePt t="64025" x="2901950" y="4884738"/>
          <p14:tracePt t="64041" x="2867025" y="4884738"/>
          <p14:tracePt t="64060" x="2830513" y="4857750"/>
          <p14:tracePt t="64076" x="2822575" y="4857750"/>
          <p14:tracePt t="64092" x="2776538" y="4857750"/>
          <p14:tracePt t="64109" x="2741613" y="4848225"/>
          <p14:tracePt t="64126" x="2643188" y="4822825"/>
          <p14:tracePt t="64143" x="2581275" y="4803775"/>
          <p14:tracePt t="64159" x="2509838" y="4776788"/>
          <p14:tracePt t="64176" x="2465388" y="4768850"/>
          <p14:tracePt t="64192" x="2411413" y="4751388"/>
          <p14:tracePt t="64209" x="2393950" y="4751388"/>
          <p14:tracePt t="64226" x="2374900" y="4751388"/>
          <p14:tracePt t="64242" x="2339975" y="4741863"/>
          <p14:tracePt t="64259" x="2286000" y="4741863"/>
          <p14:tracePt t="64276" x="2214563" y="4741863"/>
          <p14:tracePt t="64292" x="2133600" y="4732338"/>
          <p14:tracePt t="64309" x="2054225" y="4732338"/>
          <p14:tracePt t="64309" x="2009775" y="4714875"/>
          <p14:tracePt t="64327" x="1911350" y="4705350"/>
          <p14:tracePt t="64343" x="1822450" y="4687888"/>
          <p14:tracePt t="64360" x="1741488" y="4670425"/>
          <p14:tracePt t="64376" x="1660525" y="4660900"/>
          <p14:tracePt t="64392" x="1571625" y="4652963"/>
          <p14:tracePt t="64410" x="1490663" y="4633913"/>
          <p14:tracePt t="64426" x="1428750" y="4633913"/>
          <p14:tracePt t="64443" x="1347788" y="4633913"/>
          <p14:tracePt t="64460" x="1231900" y="4633913"/>
          <p14:tracePt t="64476" x="1143000" y="4633913"/>
          <p14:tracePt t="64493" x="1027113" y="4633913"/>
          <p14:tracePt t="64510" x="946150" y="4643438"/>
          <p14:tracePt t="64510" x="901700" y="4652963"/>
          <p14:tracePt t="64527" x="847725" y="4670425"/>
          <p14:tracePt t="64543" x="803275" y="4687888"/>
          <p14:tracePt t="64560" x="768350" y="4705350"/>
          <p14:tracePt t="64577" x="731838" y="4732338"/>
          <p14:tracePt t="64593" x="679450" y="4768850"/>
          <p14:tracePt t="64610" x="615950" y="4822825"/>
          <p14:tracePt t="64627" x="561975" y="4857750"/>
          <p14:tracePt t="64643" x="509588" y="4894263"/>
          <p14:tracePt t="64660" x="465138" y="4938713"/>
          <p14:tracePt t="64676" x="438150" y="4973638"/>
          <p14:tracePt t="64693" x="411163" y="5000625"/>
          <p14:tracePt t="64693" x="401638" y="5027613"/>
          <p14:tracePt t="64710" x="393700" y="5037138"/>
          <p14:tracePt t="64728" x="374650" y="5054600"/>
          <p14:tracePt t="64743" x="374650" y="5072063"/>
          <p14:tracePt t="64760" x="374650" y="5081588"/>
          <p14:tracePt t="64777" x="374650" y="5108575"/>
          <p14:tracePt t="64793" x="374650" y="5126038"/>
          <p14:tracePt t="64810" x="374650" y="5133975"/>
          <p14:tracePt t="64826" x="401638" y="5180013"/>
          <p14:tracePt t="64844" x="500063" y="5224463"/>
          <p14:tracePt t="64860" x="615950" y="5268913"/>
          <p14:tracePt t="64877" x="723900" y="5313363"/>
          <p14:tracePt t="64894" x="884238" y="5375275"/>
          <p14:tracePt t="64911" x="973138" y="5419725"/>
          <p14:tracePt t="64927" x="1081088" y="5465763"/>
          <p14:tracePt t="64944" x="1196975" y="5510213"/>
          <p14:tracePt t="64960" x="1285875" y="5554663"/>
          <p14:tracePt t="64977" x="1374775" y="5572125"/>
          <p14:tracePt t="64993" x="1465263" y="5599113"/>
          <p14:tracePt t="65010" x="1562100" y="5599113"/>
          <p14:tracePt t="65027" x="1643063" y="5608638"/>
          <p14:tracePt t="65044" x="1724025" y="5626100"/>
          <p14:tracePt t="65061" x="1785938" y="5626100"/>
          <p14:tracePt t="65078" x="1847850" y="5626100"/>
          <p14:tracePt t="65094" x="1884363" y="5616575"/>
          <p14:tracePt t="65111" x="1928813" y="5589588"/>
          <p14:tracePt t="65128" x="1990725" y="5554663"/>
          <p14:tracePt t="65144" x="2071688" y="5510213"/>
          <p14:tracePt t="65161" x="2125663" y="5473700"/>
          <p14:tracePt t="65178" x="2152650" y="5446713"/>
          <p14:tracePt t="65195" x="2160588" y="5419725"/>
          <p14:tracePt t="65211" x="2179638" y="5375275"/>
          <p14:tracePt t="65228" x="2179638" y="5330825"/>
          <p14:tracePt t="65245" x="2179638" y="5276850"/>
          <p14:tracePt t="65262" x="2179638" y="5224463"/>
          <p14:tracePt t="65278" x="2133600" y="5143500"/>
          <p14:tracePt t="65295" x="2108200" y="5108575"/>
          <p14:tracePt t="65311" x="2071688" y="5054600"/>
          <p14:tracePt t="65328" x="2027238" y="5000625"/>
          <p14:tracePt t="65344" x="1982788" y="4965700"/>
          <p14:tracePt t="65362" x="1928813" y="4938713"/>
          <p14:tracePt t="65378" x="1874838" y="4902200"/>
          <p14:tracePt t="65394" x="1812925" y="4875213"/>
          <p14:tracePt t="65412" x="1741488" y="4822825"/>
          <p14:tracePt t="65428" x="1679575" y="4813300"/>
          <p14:tracePt t="65445" x="1598613" y="4776788"/>
          <p14:tracePt t="65461" x="1473200" y="4741863"/>
          <p14:tracePt t="65479" x="1393825" y="4732338"/>
          <p14:tracePt t="65495" x="1312863" y="4732338"/>
          <p14:tracePt t="65511" x="1223963" y="4732338"/>
          <p14:tracePt t="65529" x="1160463" y="4732338"/>
          <p14:tracePt t="65545" x="1125538" y="4732338"/>
          <p14:tracePt t="65562" x="1071563" y="4751388"/>
          <p14:tracePt t="65578" x="1017588" y="4786313"/>
          <p14:tracePt t="65595" x="955675" y="4822825"/>
          <p14:tracePt t="65612" x="919163" y="4857750"/>
          <p14:tracePt t="65629" x="866775" y="4894263"/>
          <p14:tracePt t="65645" x="830263" y="4929188"/>
          <p14:tracePt t="65662" x="768350" y="4991100"/>
          <p14:tracePt t="65679" x="758825" y="5000625"/>
          <p14:tracePt t="65695" x="741363" y="5037138"/>
          <p14:tracePt t="65712" x="731838" y="5054600"/>
          <p14:tracePt t="65728" x="723900" y="5081588"/>
          <p14:tracePt t="65745" x="714375" y="5116513"/>
          <p14:tracePt t="65762" x="714375" y="5143500"/>
          <p14:tracePt t="65778" x="714375" y="5197475"/>
          <p14:tracePt t="65795" x="723900" y="5251450"/>
          <p14:tracePt t="65812" x="803275" y="5322888"/>
          <p14:tracePt t="65829" x="919163" y="5375275"/>
          <p14:tracePt t="65845" x="1143000" y="5473700"/>
          <p14:tracePt t="65862" x="1312863" y="5518150"/>
          <p14:tracePt t="65878" x="1473200" y="5562600"/>
          <p14:tracePt t="65895" x="1625600" y="5599113"/>
          <p14:tracePt t="65912" x="1795463" y="5608638"/>
          <p14:tracePt t="65929" x="1955800" y="5626100"/>
          <p14:tracePt t="65946" x="2125663" y="5626100"/>
          <p14:tracePt t="65962" x="2312988" y="5643563"/>
          <p14:tracePt t="65979" x="2438400" y="5643563"/>
          <p14:tracePt t="65995" x="2554288" y="5643563"/>
          <p14:tracePt t="66012" x="2643188" y="5643563"/>
          <p14:tracePt t="66029" x="2741613" y="5643563"/>
          <p14:tracePt t="66029" x="2795588" y="5643563"/>
          <p14:tracePt t="66047" x="2928938" y="5643563"/>
          <p14:tracePt t="66062" x="3108325" y="5643563"/>
          <p14:tracePt t="66079" x="3322638" y="5643563"/>
          <p14:tracePt t="66095" x="3571875" y="5643563"/>
          <p14:tracePt t="66112" x="3786188" y="5643563"/>
          <p14:tracePt t="66129" x="3965575" y="5643563"/>
          <p14:tracePt t="66146" x="4143375" y="5643563"/>
          <p14:tracePt t="66162" x="4286250" y="5643563"/>
          <p14:tracePt t="66179" x="4402138" y="5643563"/>
          <p14:tracePt t="66196" x="4491038" y="5643563"/>
          <p14:tracePt t="66212" x="4589463" y="5643563"/>
          <p14:tracePt t="66229" x="4697413" y="5634038"/>
          <p14:tracePt t="66246" x="4786313" y="5626100"/>
          <p14:tracePt t="66263" x="4884738" y="5608638"/>
          <p14:tracePt t="66280" x="5000625" y="5589588"/>
          <p14:tracePt t="66297" x="5126038" y="5562600"/>
          <p14:tracePt t="66313" x="5232400" y="5554663"/>
          <p14:tracePt t="66330" x="5340350" y="5537200"/>
          <p14:tracePt t="66347" x="5411788" y="5518150"/>
          <p14:tracePt t="66363" x="5473700" y="5483225"/>
          <p14:tracePt t="66380" x="5500688" y="5465763"/>
          <p14:tracePt t="66397" x="5527675" y="5438775"/>
          <p14:tracePt t="66413" x="5545138" y="5429250"/>
          <p14:tracePt t="66413" x="5545138" y="5419725"/>
          <p14:tracePt t="66431" x="5562600" y="5411788"/>
          <p14:tracePt t="66447" x="5562600" y="5402263"/>
          <p14:tracePt t="66464" x="5581650" y="5384800"/>
          <p14:tracePt t="66480" x="5608638" y="5367338"/>
          <p14:tracePt t="66497" x="5616575" y="5357813"/>
          <p14:tracePt t="66514" x="5634038" y="5340350"/>
          <p14:tracePt t="66530" x="5643563" y="5330825"/>
          <p14:tracePt t="66547" x="5653088" y="5322888"/>
          <p14:tracePt t="67025" x="5626100" y="5322888"/>
          <p14:tracePt t="67047" x="5572125" y="5340350"/>
          <p14:tracePt t="67065" x="5500688" y="5348288"/>
          <p14:tracePt t="67065" x="5394325" y="5367338"/>
          <p14:tracePt t="67081" x="5232400" y="5394325"/>
          <p14:tracePt t="67098" x="5081588" y="5394325"/>
          <p14:tracePt t="67115" x="4902200" y="5394325"/>
          <p14:tracePt t="67131" x="4714875" y="5394325"/>
          <p14:tracePt t="67148" x="4518025" y="5394325"/>
          <p14:tracePt t="67165" x="4340225" y="5394325"/>
          <p14:tracePt t="67181" x="4108450" y="5402263"/>
          <p14:tracePt t="67199" x="3956050" y="5402263"/>
          <p14:tracePt t="67215" x="3840163" y="5402263"/>
          <p14:tracePt t="67231" x="3768725" y="5402263"/>
          <p14:tracePt t="67249" x="3705225" y="5402263"/>
          <p14:tracePt t="67265" x="3660775" y="5402263"/>
          <p14:tracePt t="67281" x="3562350" y="5394325"/>
          <p14:tracePt t="67299" x="3411538" y="5384800"/>
          <p14:tracePt t="67316" x="3232150" y="5348288"/>
          <p14:tracePt t="67332" x="3081338" y="5340350"/>
          <p14:tracePt t="67349" x="2973388" y="5322888"/>
          <p14:tracePt t="67366" x="2955925" y="5322888"/>
          <p14:tracePt t="67382" x="2938463" y="5322888"/>
          <p14:tracePt t="67519" x="2928938" y="5313363"/>
          <p14:tracePt t="67527" x="2911475" y="5313363"/>
          <p14:tracePt t="67534" x="2884488" y="5303838"/>
          <p14:tracePt t="67535" x="2857500" y="5303838"/>
          <p14:tracePt t="67550" x="2786063" y="5286375"/>
          <p14:tracePt t="67550" x="2724150" y="5268913"/>
          <p14:tracePt t="67567" x="2643188" y="5259388"/>
          <p14:tracePt t="67583" x="2598738" y="5241925"/>
          <p14:tracePt t="67599" x="2562225" y="5232400"/>
          <p14:tracePt t="67616" x="2544763" y="5224463"/>
          <p14:tracePt t="67633" x="2527300" y="5224463"/>
          <p14:tracePt t="67687" x="2517775" y="5214938"/>
          <p14:tracePt t="68109" x="2517775" y="5205413"/>
          <p14:tracePt t="68135" x="2517775" y="5197475"/>
          <p14:tracePt t="68142" x="2517775" y="5187950"/>
          <p14:tracePt t="68150" x="2517775" y="5180013"/>
          <p14:tracePt t="68181" x="2517775" y="5170488"/>
          <p14:tracePt t="68191" x="2527300" y="5170488"/>
          <p14:tracePt t="68202" x="2536825" y="5160963"/>
          <p14:tracePt t="68207" x="2544763" y="5153025"/>
          <p14:tracePt t="68217" x="2562225" y="5143500"/>
          <p14:tracePt t="68263" x="2571750" y="5143500"/>
          <p14:tracePt t="68918" x="2581275" y="5143500"/>
          <p14:tracePt t="69567" x="2589213" y="5143500"/>
          <p14:tracePt t="69703" x="2598738" y="5143500"/>
          <p14:tracePt t="69719" x="2608263" y="5143500"/>
          <p14:tracePt t="69783" x="2616200" y="5143500"/>
          <p14:tracePt t="69814" x="2616200" y="5133975"/>
          <p14:tracePt t="70366" x="2625725" y="5133975"/>
          <p14:tracePt t="70375" x="2633663" y="5133975"/>
          <p14:tracePt t="70406" x="2643188" y="5133975"/>
          <p14:tracePt t="70427" x="2652713" y="5133975"/>
          <p14:tracePt t="70462" x="2660650" y="5133975"/>
          <p14:tracePt t="70462" x="2670175" y="5133975"/>
          <p14:tracePt t="70951" x="2679700" y="5133975"/>
          <p14:tracePt t="71063" x="2687638" y="5133975"/>
          <p14:tracePt t="71094" x="2705100" y="5153025"/>
          <p14:tracePt t="71112" x="2714625" y="5160963"/>
          <p14:tracePt t="71113" x="2732088" y="5170488"/>
          <p14:tracePt t="71123" x="2759075" y="5187950"/>
          <p14:tracePt t="71140" x="2768600" y="5197475"/>
          <p14:tracePt t="71157" x="2776538" y="5197475"/>
          <p14:tracePt t="72630" x="2776538" y="5205413"/>
          <p14:tracePt t="72694" x="2786063" y="5205413"/>
          <p14:tracePt t="72711" x="2803525" y="5214938"/>
          <p14:tracePt t="72718" x="2803525" y="5224463"/>
          <p14:tracePt t="72734" x="2813050" y="5232400"/>
          <p14:tracePt t="72735" x="2813050" y="5241925"/>
          <p14:tracePt t="72790" x="2822575" y="5241925"/>
          <p14:tracePt t="72799" x="2822575" y="5251450"/>
          <p14:tracePt t="73159" x="2822575" y="5259388"/>
          <p14:tracePt t="73208" x="2830513" y="5276850"/>
          <p14:tracePt t="73616" x="2847975" y="5286375"/>
          <p14:tracePt t="73624" x="2857500" y="5303838"/>
          <p14:tracePt t="73632" x="2867025" y="5303838"/>
          <p14:tracePt t="73655" x="2884488" y="5313363"/>
          <p14:tracePt t="73663" x="2894013" y="5313363"/>
          <p14:tracePt t="73679" x="2894013" y="5322888"/>
          <p14:tracePt t="73800" x="2901950" y="5322888"/>
          <p14:tracePt t="73821" x="2911475" y="5330825"/>
          <p14:tracePt t="73944" x="2919413" y="5330825"/>
          <p14:tracePt t="73960" x="2928938" y="5340350"/>
          <p14:tracePt t="74007" x="2938463" y="5340350"/>
          <p14:tracePt t="74048" x="2946400" y="5348288"/>
          <p14:tracePt t="74071" x="2955925" y="5348288"/>
          <p14:tracePt t="74080" x="2965450" y="5348288"/>
          <p14:tracePt t="74119" x="2973388" y="5357813"/>
          <p14:tracePt t="74144" x="2982913" y="5357813"/>
          <p14:tracePt t="74160" x="2990850" y="5367338"/>
          <p14:tracePt t="74192" x="3000375" y="5367338"/>
          <p14:tracePt t="74199" x="3009900" y="5375275"/>
          <p14:tracePt t="74215" x="3017838" y="5375275"/>
          <p14:tracePt t="74247" x="3027363" y="5375275"/>
          <p14:tracePt t="74304" x="3036888" y="5375275"/>
          <p14:tracePt t="74319" x="3044825" y="5375275"/>
          <p14:tracePt t="74336" x="3054350" y="5384800"/>
          <p14:tracePt t="74347" x="3062288" y="5384800"/>
          <p14:tracePt t="74364" x="3071813" y="5394325"/>
          <p14:tracePt t="74392" x="3081338" y="5402263"/>
          <p14:tracePt t="74415" x="3089275" y="5402263"/>
          <p14:tracePt t="74495" x="3098800" y="5402263"/>
          <p14:tracePt t="74511" x="3108325" y="5402263"/>
          <p14:tracePt t="74515" x="3116263" y="5411788"/>
          <p14:tracePt t="74531" x="3125788" y="5411788"/>
          <p14:tracePt t="74600" x="3133725" y="5411788"/>
          <p14:tracePt t="74608" x="3143250" y="5411788"/>
          <p14:tracePt t="74612" x="3152775" y="5411788"/>
          <p14:tracePt t="74631" x="3160713" y="5419725"/>
          <p14:tracePt t="74631" x="3170238" y="5429250"/>
          <p14:tracePt t="74648" x="3187700" y="5429250"/>
          <p14:tracePt t="74664" x="3205163" y="5429250"/>
          <p14:tracePt t="74681" x="3224213" y="5438775"/>
          <p14:tracePt t="74698" x="3241675" y="5446713"/>
          <p14:tracePt t="74715" x="3268663" y="5456238"/>
          <p14:tracePt t="74731" x="3295650" y="5465763"/>
          <p14:tracePt t="74748" x="3313113" y="5465763"/>
          <p14:tracePt t="74764" x="3340100" y="5465763"/>
          <p14:tracePt t="74781" x="3357563" y="5483225"/>
          <p14:tracePt t="74798" x="3375025" y="5483225"/>
          <p14:tracePt t="74815" x="3384550" y="5483225"/>
          <p14:tracePt t="74855" x="3402013" y="5491163"/>
          <p14:tracePt t="75127" x="3394075" y="5491163"/>
          <p14:tracePt t="75139" x="3375025" y="5483225"/>
          <p14:tracePt t="75143" x="3367088" y="5473700"/>
          <p14:tracePt t="75148" x="3340100" y="5456238"/>
          <p14:tracePt t="75166" x="3295650" y="5438775"/>
          <p14:tracePt t="75182" x="3276600" y="5419725"/>
          <p14:tracePt t="75198" x="3259138" y="5411788"/>
          <p14:tracePt t="75216" x="3232150" y="5394325"/>
          <p14:tracePt t="75232" x="3224213" y="5384800"/>
          <p14:tracePt t="75249" x="3197225" y="5375275"/>
          <p14:tracePt t="75266" x="3179763" y="5357813"/>
          <p14:tracePt t="75282" x="3133725" y="5330825"/>
          <p14:tracePt t="75299" x="3089275" y="5303838"/>
          <p14:tracePt t="75315" x="3036888" y="5286375"/>
          <p14:tracePt t="75333" x="3000375" y="5276850"/>
          <p14:tracePt t="75349" x="2982913" y="5268913"/>
          <p14:tracePt t="75365" x="2973388" y="5259388"/>
          <p14:tracePt t="75424" x="2955925" y="5259388"/>
          <p14:tracePt t="75432" x="2946400" y="5259388"/>
          <p14:tracePt t="75440" x="2928938" y="5251450"/>
          <p14:tracePt t="75440" x="2919413" y="5241925"/>
          <p14:tracePt t="75449" x="2901950" y="5232400"/>
          <p14:tracePt t="75466" x="2894013" y="5232400"/>
          <p14:tracePt t="75483" x="2894013" y="5224463"/>
          <p14:tracePt t="77552" x="2901950" y="5224463"/>
          <p14:tracePt t="77559" x="2911475" y="5224463"/>
          <p14:tracePt t="77583" x="2919413" y="5232400"/>
          <p14:tracePt t="77585" x="2955925" y="5251450"/>
          <p14:tracePt t="77594" x="2965450" y="5259388"/>
          <p14:tracePt t="77604" x="3000375" y="5268913"/>
          <p14:tracePt t="77620" x="3017838" y="5286375"/>
          <p14:tracePt t="77637" x="3054350" y="5286375"/>
          <p14:tracePt t="77654" x="3062288" y="5303838"/>
          <p14:tracePt t="77671" x="3081338" y="5303838"/>
          <p14:tracePt t="77712" x="3089275" y="5303838"/>
          <p14:tracePt t="77727" x="3098800" y="5303838"/>
          <p14:tracePt t="77737" x="3108325" y="5303838"/>
          <p14:tracePt t="77737" x="3125788" y="5313363"/>
          <p14:tracePt t="77754" x="3133725" y="5313363"/>
          <p14:tracePt t="77771" x="3143250" y="5313363"/>
          <p14:tracePt t="77808" x="3152775" y="5313363"/>
          <p14:tracePt t="79599" x="3160713" y="5313363"/>
          <p14:tracePt t="79615" x="3160713" y="5322888"/>
          <p14:tracePt t="79617" x="3179763" y="5330825"/>
          <p14:tracePt t="79624" x="3205163" y="5330825"/>
          <p14:tracePt t="79641" x="3214688" y="5330825"/>
          <p14:tracePt t="79657" x="3268663" y="5330825"/>
          <p14:tracePt t="79674" x="3303588" y="5340350"/>
          <p14:tracePt t="79692" x="3322638" y="5348288"/>
          <p14:tracePt t="79707" x="3348038" y="5348288"/>
          <p14:tracePt t="79724" x="3367088" y="5348288"/>
          <p14:tracePt t="79759" x="3384550" y="5348288"/>
          <p14:tracePt t="79776" x="3394075" y="5357813"/>
          <p14:tracePt t="79799" x="3402013" y="5357813"/>
          <p14:tracePt t="79824" x="3411538" y="5357813"/>
          <p14:tracePt t="80335" x="3429000" y="5357813"/>
          <p14:tracePt t="80347" x="3465513" y="5357813"/>
          <p14:tracePt t="80348" x="3490913" y="5357813"/>
          <p14:tracePt t="80360" x="3517900" y="5357813"/>
          <p14:tracePt t="80376" x="3581400" y="5357813"/>
          <p14:tracePt t="80392" x="3741738" y="5375275"/>
          <p14:tracePt t="80409" x="3919538" y="5394325"/>
          <p14:tracePt t="80426" x="4152900" y="5429250"/>
          <p14:tracePt t="80442" x="4419600" y="5473700"/>
          <p14:tracePt t="80460" x="4768850" y="5518150"/>
          <p14:tracePt t="80476" x="5099050" y="5554663"/>
          <p14:tracePt t="80493" x="5456238" y="5616575"/>
          <p14:tracePt t="80510" x="5786438" y="5653088"/>
          <p14:tracePt t="80526" x="6027738" y="5670550"/>
          <p14:tracePt t="80526" x="6134100" y="5670550"/>
          <p14:tracePt t="80543" x="6286500" y="5670550"/>
          <p14:tracePt t="80560" x="6348413" y="5670550"/>
          <p14:tracePt t="80576" x="6367463" y="5670550"/>
          <p14:tracePt t="80807" x="6375400" y="5670550"/>
          <p14:tracePt t="80816" x="6375400" y="5661025"/>
          <p14:tracePt t="80823" x="6375400" y="5634038"/>
          <p14:tracePt t="80827" x="6367463" y="5608638"/>
          <p14:tracePt t="80843" x="6330950" y="5572125"/>
          <p14:tracePt t="80861" x="6276975" y="5527675"/>
          <p14:tracePt t="80877" x="6205538" y="5491163"/>
          <p14:tracePt t="80893" x="6153150" y="5473700"/>
          <p14:tracePt t="80911" x="6116638" y="5456238"/>
          <p14:tracePt t="80911" x="6108700" y="5446713"/>
          <p14:tracePt t="80928" x="6081713" y="5446713"/>
          <p14:tracePt t="80943" x="6062663" y="5446713"/>
          <p14:tracePt t="80961" x="6027738" y="5446713"/>
          <p14:tracePt t="80977" x="6010275" y="5438775"/>
          <p14:tracePt t="80994" x="5973763" y="5429250"/>
          <p14:tracePt t="81011" x="5946775" y="5419725"/>
          <p14:tracePt t="81028" x="5938838" y="5419725"/>
          <p14:tracePt t="81044" x="5929313" y="5419725"/>
          <p14:tracePt t="81240" x="5929313" y="5411788"/>
          <p14:tracePt t="81248" x="5946775" y="5411788"/>
          <p14:tracePt t="81255" x="6000750" y="5411788"/>
          <p14:tracePt t="81261" x="6143625" y="5411788"/>
          <p14:tracePt t="81277" x="6286500" y="5411788"/>
          <p14:tracePt t="81295" x="6438900" y="5411788"/>
          <p14:tracePt t="81312" x="6518275" y="5384800"/>
          <p14:tracePt t="81327" x="6581775" y="5375275"/>
          <p14:tracePt t="81345" x="6643688" y="5348288"/>
          <p14:tracePt t="81361" x="6732588" y="5330825"/>
          <p14:tracePt t="81377" x="6848475" y="5303838"/>
          <p14:tracePt t="81395" x="6946900" y="5303838"/>
          <p14:tracePt t="81411" x="7081838" y="5259388"/>
          <p14:tracePt t="81428" x="7205663" y="5224463"/>
          <p14:tracePt t="81445" x="7358063" y="5180013"/>
          <p14:tracePt t="81462" x="7473950" y="5153025"/>
          <p14:tracePt t="81478" x="7562850" y="5116513"/>
          <p14:tracePt t="81495" x="7670800" y="5072063"/>
          <p14:tracePt t="81512" x="7742238" y="5045075"/>
          <p14:tracePt t="81528" x="7786688" y="5010150"/>
          <p14:tracePt t="81544" x="7867650" y="4956175"/>
          <p14:tracePt t="81562" x="7902575" y="4929188"/>
          <p14:tracePt t="81579" x="7929563" y="4894263"/>
          <p14:tracePt t="81595" x="7947025" y="4875213"/>
          <p14:tracePt t="81611" x="7974013" y="4840288"/>
          <p14:tracePt t="81629" x="7974013" y="4813300"/>
          <p14:tracePt t="81645" x="7974013" y="4776788"/>
          <p14:tracePt t="81661" x="7983538" y="4751388"/>
          <p14:tracePt t="81679" x="7983538" y="4687888"/>
          <p14:tracePt t="81696" x="7983538" y="4660900"/>
          <p14:tracePt t="81712" x="7966075" y="4625975"/>
          <p14:tracePt t="81729" x="7929563" y="4598988"/>
          <p14:tracePt t="81746" x="7912100" y="4581525"/>
          <p14:tracePt t="81762" x="7867650" y="4562475"/>
          <p14:tracePt t="81779" x="7823200" y="4554538"/>
          <p14:tracePt t="81796" x="7751763" y="4527550"/>
          <p14:tracePt t="81812" x="7680325" y="4518025"/>
          <p14:tracePt t="81829" x="7581900" y="4510088"/>
          <p14:tracePt t="81846" x="7491413" y="4491038"/>
          <p14:tracePt t="81862" x="7367588" y="4483100"/>
          <p14:tracePt t="81879" x="7286625" y="4473575"/>
          <p14:tracePt t="81896" x="7188200" y="4473575"/>
          <p14:tracePt t="81913" x="7089775" y="4473575"/>
          <p14:tracePt t="81929" x="6956425" y="4473575"/>
          <p14:tracePt t="81946" x="6840538" y="4473575"/>
          <p14:tracePt t="81963" x="6732588" y="4473575"/>
          <p14:tracePt t="81979" x="6634163" y="4473575"/>
          <p14:tracePt t="81996" x="6572250" y="4473575"/>
          <p14:tracePt t="82013" x="6483350" y="4473575"/>
          <p14:tracePt t="82029" x="6411913" y="4473575"/>
          <p14:tracePt t="82046" x="6348413" y="4473575"/>
          <p14:tracePt t="82046" x="6313488" y="4473575"/>
          <p14:tracePt t="82064" x="6242050" y="4473575"/>
          <p14:tracePt t="82080" x="6170613" y="4473575"/>
          <p14:tracePt t="82096" x="6116638" y="4473575"/>
          <p14:tracePt t="82113" x="6072188" y="4473575"/>
          <p14:tracePt t="82129" x="6027738" y="4473575"/>
          <p14:tracePt t="82146" x="5983288" y="4473575"/>
          <p14:tracePt t="82163" x="5911850" y="4483100"/>
          <p14:tracePt t="82179" x="5857875" y="4483100"/>
          <p14:tracePt t="82196" x="5813425" y="4483100"/>
          <p14:tracePt t="82213" x="5751513" y="4483100"/>
          <p14:tracePt t="82229" x="5688013" y="4500563"/>
          <p14:tracePt t="82247" x="5608638" y="4527550"/>
          <p14:tracePt t="82264" x="5581650" y="4537075"/>
          <p14:tracePt t="82280" x="5562600" y="4554538"/>
          <p14:tracePt t="82296" x="5527675" y="4581525"/>
          <p14:tracePt t="82313" x="5500688" y="4625975"/>
          <p14:tracePt t="82330" x="5465763" y="4679950"/>
          <p14:tracePt t="82346" x="5446713" y="4732338"/>
          <p14:tracePt t="82363" x="5438775" y="4786313"/>
          <p14:tracePt t="82380" x="5438775" y="4840288"/>
          <p14:tracePt t="82396" x="5438775" y="4894263"/>
          <p14:tracePt t="82414" x="5438775" y="4956175"/>
          <p14:tracePt t="82430" x="5456238" y="5018088"/>
          <p14:tracePt t="82446" x="5562600" y="5126038"/>
          <p14:tracePt t="82464" x="5661025" y="5197475"/>
          <p14:tracePt t="82480" x="5776913" y="5259388"/>
          <p14:tracePt t="82496" x="5867400" y="5313363"/>
          <p14:tracePt t="82514" x="5973763" y="5348288"/>
          <p14:tracePt t="82530" x="6045200" y="5375275"/>
          <p14:tracePt t="82547" x="6134100" y="5402263"/>
          <p14:tracePt t="82564" x="6197600" y="5419725"/>
          <p14:tracePt t="82580" x="6269038" y="5429250"/>
          <p14:tracePt t="82597" x="6348413" y="5438775"/>
          <p14:tracePt t="82614" x="6429375" y="5438775"/>
          <p14:tracePt t="82630" x="6634163" y="5438775"/>
          <p14:tracePt t="82648" x="6813550" y="5438775"/>
          <p14:tracePt t="82665" x="6983413" y="5438775"/>
          <p14:tracePt t="82681" x="7161213" y="5438775"/>
          <p14:tracePt t="82697" x="7286625" y="5438775"/>
          <p14:tracePt t="82714" x="7394575" y="5438775"/>
          <p14:tracePt t="82731" x="7466013" y="5419725"/>
          <p14:tracePt t="82747" x="7518400" y="5402263"/>
          <p14:tracePt t="82764" x="7572375" y="5357813"/>
          <p14:tracePt t="82781" x="7634288" y="5295900"/>
          <p14:tracePt t="82797" x="7688263" y="5205413"/>
          <p14:tracePt t="82814" x="7742238" y="5133975"/>
          <p14:tracePt t="82814" x="7777163" y="5081588"/>
          <p14:tracePt t="82832" x="7823200" y="5000625"/>
          <p14:tracePt t="82848" x="7867650" y="4919663"/>
          <p14:tracePt t="82864" x="7902575" y="4857750"/>
          <p14:tracePt t="82881" x="7939088" y="4786313"/>
          <p14:tracePt t="82898" x="7939088" y="4768850"/>
          <p14:tracePt t="82914" x="7939088" y="4741863"/>
          <p14:tracePt t="82931" x="7939088" y="4724400"/>
          <p14:tracePt t="82948" x="7939088" y="4714875"/>
          <p14:tracePt t="82965" x="7939088" y="4679950"/>
          <p14:tracePt t="82981" x="7939088" y="4652963"/>
          <p14:tracePt t="82997" x="7875588" y="4616450"/>
          <p14:tracePt t="83015" x="7680325" y="4537075"/>
          <p14:tracePt t="83032" x="7510463" y="4500563"/>
          <p14:tracePt t="83048" x="7348538" y="4465638"/>
          <p14:tracePt t="83065" x="7188200" y="4411663"/>
          <p14:tracePt t="83082" x="7037388" y="4375150"/>
          <p14:tracePt t="83098" x="6902450" y="4348163"/>
          <p14:tracePt t="83115" x="6777038" y="4340225"/>
          <p14:tracePt t="83131" x="6697663" y="4340225"/>
          <p14:tracePt t="83148" x="6589713" y="4340225"/>
          <p14:tracePt t="83165" x="6500813" y="4340225"/>
          <p14:tracePt t="83181" x="6402388" y="4330700"/>
          <p14:tracePt t="83198" x="6276975" y="4330700"/>
          <p14:tracePt t="83215" x="6197600" y="4330700"/>
          <p14:tracePt t="83231" x="6108700" y="4330700"/>
          <p14:tracePt t="83249" x="6037263" y="4330700"/>
          <p14:tracePt t="83265" x="5956300" y="4330700"/>
          <p14:tracePt t="83281" x="5875338" y="4340225"/>
          <p14:tracePt t="83299" x="5803900" y="4367213"/>
          <p14:tracePt t="83315" x="5768975" y="4384675"/>
          <p14:tracePt t="83331" x="5715000" y="4411663"/>
          <p14:tracePt t="83349" x="5670550" y="4438650"/>
          <p14:tracePt t="83366" x="5608638" y="4491038"/>
          <p14:tracePt t="83381" x="5545138" y="4527550"/>
          <p14:tracePt t="83399" x="5483225" y="4581525"/>
          <p14:tracePt t="83416" x="5446713" y="4625975"/>
          <p14:tracePt t="83432" x="5438775" y="4643438"/>
          <p14:tracePt t="83448" x="5419725" y="4687888"/>
          <p14:tracePt t="83466" x="5419725" y="4724400"/>
          <p14:tracePt t="83483" x="5419725" y="4786313"/>
          <p14:tracePt t="83498" x="5419725" y="4840288"/>
          <p14:tracePt t="83516" x="5419725" y="4946650"/>
          <p14:tracePt t="83532" x="5500688" y="5062538"/>
          <p14:tracePt t="83548" x="5634038" y="5180013"/>
          <p14:tracePt t="83566" x="5813425" y="5286375"/>
          <p14:tracePt t="83582" x="6116638" y="5419725"/>
          <p14:tracePt t="83599" x="6330950" y="5473700"/>
          <p14:tracePt t="83616" x="6518275" y="5537200"/>
          <p14:tracePt t="83633" x="6715125" y="5554663"/>
          <p14:tracePt t="83649" x="6867525" y="5554663"/>
          <p14:tracePt t="83665" x="7045325" y="5554663"/>
          <p14:tracePt t="83683" x="7205663" y="5554663"/>
          <p14:tracePt t="83699" x="7367588" y="5518150"/>
          <p14:tracePt t="83715" x="7483475" y="5465763"/>
          <p14:tracePt t="83733" x="7562850" y="5402263"/>
          <p14:tracePt t="83749" x="7616825" y="5357813"/>
          <p14:tracePt t="83766" x="7670800" y="5295900"/>
          <p14:tracePt t="83766" x="7688263" y="5286375"/>
          <p14:tracePt t="83784" x="7724775" y="5224463"/>
          <p14:tracePt t="83800" x="7759700" y="5180013"/>
          <p14:tracePt t="83816" x="7813675" y="5126038"/>
          <p14:tracePt t="83833" x="7831138" y="5081588"/>
          <p14:tracePt t="83850" x="7867650" y="5045075"/>
          <p14:tracePt t="83866" x="7875588" y="5010150"/>
          <p14:tracePt t="83883" x="7875588" y="4973638"/>
          <p14:tracePt t="83900" x="7875588" y="4929188"/>
          <p14:tracePt t="83916" x="7867650" y="4867275"/>
          <p14:tracePt t="83933" x="7769225" y="4803775"/>
          <p14:tracePt t="83950" x="7643813" y="4724400"/>
          <p14:tracePt t="83966" x="7375525" y="4581525"/>
          <p14:tracePt t="83984" x="7197725" y="4510088"/>
          <p14:tracePt t="84000" x="7037388" y="4456113"/>
          <p14:tracePt t="84016" x="6875463" y="4402138"/>
          <p14:tracePt t="84034" x="6732588" y="4375150"/>
          <p14:tracePt t="84050" x="6599238" y="4348163"/>
          <p14:tracePt t="84067" x="6473825" y="4330700"/>
          <p14:tracePt t="84084" x="6340475" y="4303713"/>
          <p14:tracePt t="84100" x="6188075" y="4295775"/>
          <p14:tracePt t="84117" x="6045200" y="4268788"/>
          <p14:tracePt t="84133" x="5911850" y="4259263"/>
          <p14:tracePt t="84150" x="5803900" y="4251325"/>
          <p14:tracePt t="84150" x="5732463" y="4251325"/>
          <p14:tracePt t="84168" x="5608638" y="4251325"/>
          <p14:tracePt t="84184" x="5491163" y="4251325"/>
          <p14:tracePt t="84200" x="5375275" y="4276725"/>
          <p14:tracePt t="84217" x="5268913" y="4330700"/>
          <p14:tracePt t="84234" x="5187950" y="4384675"/>
          <p14:tracePt t="84250" x="5116513" y="4438650"/>
          <p14:tracePt t="84267" x="5054600" y="4491038"/>
          <p14:tracePt t="84283" x="4983163" y="4554538"/>
          <p14:tracePt t="84301" x="4929188" y="4625975"/>
          <p14:tracePt t="84317" x="4884738" y="4697413"/>
          <p14:tracePt t="84334" x="4857750" y="4732338"/>
          <p14:tracePt t="84351" x="4840288" y="4813300"/>
          <p14:tracePt t="84368" x="4840288" y="4884738"/>
          <p14:tracePt t="84384" x="4840288" y="4946650"/>
          <p14:tracePt t="84401" x="4902200" y="5027613"/>
          <p14:tracePt t="84417" x="5037138" y="5153025"/>
          <p14:tracePt t="84434" x="5187950" y="5241925"/>
          <p14:tracePt t="84450" x="5340350" y="5295900"/>
          <p14:tracePt t="84468" x="5545138" y="5357813"/>
          <p14:tracePt t="84484" x="5751513" y="5402263"/>
          <p14:tracePt t="84501" x="5911850" y="5438775"/>
          <p14:tracePt t="84518" x="6081713" y="5456238"/>
          <p14:tracePt t="84534" x="6224588" y="5456238"/>
          <p14:tracePt t="84534" x="6303963" y="5456238"/>
          <p14:tracePt t="84552" x="6456363" y="5456238"/>
          <p14:tracePt t="84568" x="6599238" y="5456238"/>
          <p14:tracePt t="84584" x="6759575" y="5456238"/>
          <p14:tracePt t="84602" x="6875463" y="5419725"/>
          <p14:tracePt t="84618" x="7018338" y="5357813"/>
          <p14:tracePt t="84634" x="7143750" y="5322888"/>
          <p14:tracePt t="84651" x="7286625" y="5268913"/>
          <p14:tracePt t="84668" x="7412038" y="5205413"/>
          <p14:tracePt t="84685" x="7510463" y="5153025"/>
          <p14:tracePt t="84701" x="7572375" y="5108575"/>
          <p14:tracePt t="84718" x="7616825" y="5054600"/>
          <p14:tracePt t="84735" x="7661275" y="4965700"/>
          <p14:tracePt t="84752" x="7688263" y="4884738"/>
          <p14:tracePt t="84769" x="7697788" y="4830763"/>
          <p14:tracePt t="84785" x="7697788" y="4786313"/>
          <p14:tracePt t="84801" x="7705725" y="4732338"/>
          <p14:tracePt t="84819" x="7705725" y="4687888"/>
          <p14:tracePt t="84835" x="7705725" y="4652963"/>
          <p14:tracePt t="84851" x="7705725" y="4598988"/>
          <p14:tracePt t="84868" x="7697788" y="4545013"/>
          <p14:tracePt t="84886" x="7661275" y="4510088"/>
          <p14:tracePt t="84902" x="7608888" y="4465638"/>
          <p14:tracePt t="84918" x="7419975" y="4375150"/>
          <p14:tracePt t="84936" x="7205663" y="4303713"/>
          <p14:tracePt t="84952" x="7000875" y="4251325"/>
          <p14:tracePt t="84968" x="6804025" y="4224338"/>
          <p14:tracePt t="84985" x="6670675" y="4197350"/>
          <p14:tracePt t="85002" x="6572250" y="4187825"/>
          <p14:tracePt t="85018" x="6483350" y="4187825"/>
          <p14:tracePt t="85035" x="6384925" y="4187825"/>
          <p14:tracePt t="85052" x="6269038" y="4187825"/>
          <p14:tracePt t="85069" x="6134100" y="4187825"/>
          <p14:tracePt t="85085" x="6000750" y="4205288"/>
          <p14:tracePt t="85103" x="5894388" y="4214813"/>
          <p14:tracePt t="85118" x="5741988" y="4241800"/>
          <p14:tracePt t="85136" x="5680075" y="4251325"/>
          <p14:tracePt t="85153" x="5608638" y="4276725"/>
          <p14:tracePt t="85169" x="5537200" y="4303713"/>
          <p14:tracePt t="85185" x="5456238" y="4340225"/>
          <p14:tracePt t="85203" x="5357813" y="4411663"/>
          <p14:tracePt t="85219" x="5295900" y="4491038"/>
          <p14:tracePt t="85235" x="5232400" y="4572000"/>
          <p14:tracePt t="85253" x="5180013" y="4643438"/>
          <p14:tracePt t="85269" x="5133975" y="4714875"/>
          <p14:tracePt t="85285" x="5116513" y="4759325"/>
          <p14:tracePt t="85303" x="5089525" y="4822825"/>
          <p14:tracePt t="85320" x="5081588" y="4840288"/>
          <p14:tracePt t="85336" x="5062538" y="4911725"/>
          <p14:tracePt t="85353" x="5062538" y="4965700"/>
          <p14:tracePt t="85369" x="5062538" y="5045075"/>
          <p14:tracePt t="85386" x="5062538" y="5116513"/>
          <p14:tracePt t="85402" x="5081588" y="5214938"/>
          <p14:tracePt t="85420" x="5160963" y="5322888"/>
          <p14:tracePt t="85436" x="5251450" y="5411788"/>
          <p14:tracePt t="85453" x="5402263" y="5491163"/>
          <p14:tracePt t="85470" x="5599113" y="5554663"/>
          <p14:tracePt t="85486" x="5795963" y="5581650"/>
          <p14:tracePt t="85486" x="5902325" y="5589588"/>
          <p14:tracePt t="85503" x="6108700" y="5589588"/>
          <p14:tracePt t="85520" x="6276975" y="5589588"/>
          <p14:tracePt t="85537" x="6429375" y="5589588"/>
          <p14:tracePt t="85553" x="6581775" y="5589588"/>
          <p14:tracePt t="85570" x="6742113" y="5589588"/>
          <p14:tracePt t="85586" x="6894513" y="5581650"/>
          <p14:tracePt t="85603" x="7062788" y="5554663"/>
          <p14:tracePt t="85620" x="7242175" y="5483225"/>
          <p14:tracePt t="85636" x="7375525" y="5429250"/>
          <p14:tracePt t="85653" x="7518400" y="5348288"/>
          <p14:tracePt t="85670" x="7634288" y="5268913"/>
          <p14:tracePt t="85687" x="7759700" y="5170488"/>
          <p14:tracePt t="85703" x="7804150" y="5143500"/>
          <p14:tracePt t="85720" x="7848600" y="5089525"/>
          <p14:tracePt t="85737" x="7885113" y="5045075"/>
          <p14:tracePt t="85753" x="7902575" y="5010150"/>
          <p14:tracePt t="85771" x="7920038" y="4965700"/>
          <p14:tracePt t="85787" x="7939088" y="4919663"/>
          <p14:tracePt t="85803" x="7939088" y="4884738"/>
          <p14:tracePt t="85820" x="7939088" y="4830763"/>
          <p14:tracePt t="85837" x="7929563" y="4768850"/>
          <p14:tracePt t="85853" x="7875588" y="4697413"/>
          <p14:tracePt t="85871" x="7732713" y="4581525"/>
          <p14:tracePt t="85888" x="7581900" y="4510088"/>
          <p14:tracePt t="85904" x="7429500" y="4446588"/>
          <p14:tracePt t="85921" x="7296150" y="4394200"/>
          <p14:tracePt t="85937" x="7116763" y="4340225"/>
          <p14:tracePt t="85954" x="6983413" y="4303713"/>
          <p14:tracePt t="85971" x="6840538" y="4286250"/>
          <p14:tracePt t="85987" x="6670675" y="4259263"/>
          <p14:tracePt t="86004" x="6510338" y="4251325"/>
          <p14:tracePt t="86021" x="6330950" y="4241800"/>
          <p14:tracePt t="86037" x="6180138" y="4241800"/>
          <p14:tracePt t="86054" x="6000750" y="4241800"/>
          <p14:tracePt t="86054" x="5919788" y="4241800"/>
          <p14:tracePt t="86072" x="5759450" y="4241800"/>
          <p14:tracePt t="86088" x="5616575" y="4259263"/>
          <p14:tracePt t="86104" x="5491163" y="4303713"/>
          <p14:tracePt t="86120" x="5375275" y="4348163"/>
          <p14:tracePt t="86138" x="5286375" y="4394200"/>
          <p14:tracePt t="86154" x="5241925" y="4438650"/>
          <p14:tracePt t="86171" x="5187950" y="4491038"/>
          <p14:tracePt t="86187" x="5153025" y="4545013"/>
          <p14:tracePt t="86204" x="5116513" y="4625975"/>
          <p14:tracePt t="86221" x="5037138" y="4751388"/>
          <p14:tracePt t="86238" x="4973638" y="4867275"/>
          <p14:tracePt t="86254" x="4894263" y="5018088"/>
          <p14:tracePt t="86271" x="4875213" y="5108575"/>
          <p14:tracePt t="86288" x="4867275" y="5205413"/>
          <p14:tracePt t="86304" x="4919663" y="5313363"/>
          <p14:tracePt t="86321" x="5027613" y="5419725"/>
          <p14:tracePt t="86338" x="5214938" y="5500688"/>
          <p14:tracePt t="86355" x="5473700" y="5581650"/>
          <p14:tracePt t="86371" x="5786438" y="5634038"/>
          <p14:tracePt t="86389" x="6134100" y="5680075"/>
          <p14:tracePt t="86405" x="6446838" y="5715000"/>
          <p14:tracePt t="86421" x="6715125" y="5715000"/>
          <p14:tracePt t="86438" x="6902450" y="5715000"/>
          <p14:tracePt t="86455" x="7153275" y="5643563"/>
          <p14:tracePt t="86472" x="7259638" y="5562600"/>
          <p14:tracePt t="86488" x="7367588" y="5473700"/>
          <p14:tracePt t="86505" x="7473950" y="5375275"/>
          <p14:tracePt t="86521" x="7589838" y="5286375"/>
          <p14:tracePt t="86538" x="7661275" y="5205413"/>
          <p14:tracePt t="86555" x="7759700" y="5126038"/>
          <p14:tracePt t="86572" x="7796213" y="5081588"/>
          <p14:tracePt t="86589" x="7831138" y="5027613"/>
          <p14:tracePt t="86605" x="7858125" y="4973638"/>
          <p14:tracePt t="86622" x="7875588" y="4929188"/>
          <p14:tracePt t="86639" x="7912100" y="4848225"/>
          <p14:tracePt t="86656" x="7920038" y="4803775"/>
          <p14:tracePt t="86672" x="7929563" y="4759325"/>
          <p14:tracePt t="86689" x="7920038" y="4705350"/>
          <p14:tracePt t="86705" x="7894638" y="4660900"/>
          <p14:tracePt t="86723" x="7831138" y="4598988"/>
          <p14:tracePt t="86739" x="7724775" y="4527550"/>
          <p14:tracePt t="86755" x="7599363" y="4456113"/>
          <p14:tracePt t="86773" x="7466013" y="4384675"/>
          <p14:tracePt t="86789" x="7340600" y="4330700"/>
          <p14:tracePt t="86805" x="7170738" y="4286250"/>
          <p14:tracePt t="86823" x="6938963" y="4259263"/>
          <p14:tracePt t="86839" x="6742113" y="4241800"/>
          <p14:tracePt t="86856" x="6545263" y="4241800"/>
          <p14:tracePt t="86872" x="6323013" y="4241800"/>
          <p14:tracePt t="86889" x="6126163" y="4295775"/>
          <p14:tracePt t="86906" x="5965825" y="4357688"/>
          <p14:tracePt t="86922" x="5840413" y="4419600"/>
          <p14:tracePt t="86939" x="5786438" y="4438650"/>
          <p14:tracePt t="86956" x="5715000" y="4491038"/>
          <p14:tracePt t="86973" x="5661025" y="4527550"/>
          <p14:tracePt t="86990" x="5608638" y="4589463"/>
          <p14:tracePt t="87006" x="5545138" y="4652963"/>
          <p14:tracePt t="87006" x="5518150" y="4670425"/>
          <p14:tracePt t="87023" x="5510213" y="4741863"/>
          <p14:tracePt t="87039" x="5491163" y="4822825"/>
          <p14:tracePt t="87056" x="5491163" y="4911725"/>
          <p14:tracePt t="87073" x="5500688" y="5000625"/>
          <p14:tracePt t="87090" x="5545138" y="5108575"/>
          <p14:tracePt t="87106" x="5643563" y="5205413"/>
          <p14:tracePt t="87123" x="5813425" y="5303838"/>
          <p14:tracePt t="87140" x="6081713" y="5429250"/>
          <p14:tracePt t="87157" x="6438900" y="5554663"/>
          <p14:tracePt t="87172" x="6742113" y="5626100"/>
          <p14:tracePt t="87190" x="7062788" y="5670550"/>
          <p14:tracePt t="87206" x="7429500" y="5670550"/>
          <p14:tracePt t="87223" x="7581900" y="5661025"/>
          <p14:tracePt t="87240" x="7724775" y="5581650"/>
          <p14:tracePt t="87257" x="7804150" y="5518150"/>
          <p14:tracePt t="87273" x="7848600" y="5465763"/>
          <p14:tracePt t="87290" x="7875588" y="5429250"/>
          <p14:tracePt t="87307" x="7902575" y="5384800"/>
          <p14:tracePt t="87323" x="7912100" y="5340350"/>
          <p14:tracePt t="87340" x="7920038" y="5322888"/>
          <p14:tracePt t="87357" x="7920038" y="5303838"/>
          <p14:tracePt t="87373" x="7929563" y="5295900"/>
          <p14:tracePt t="87600" x="7939088" y="5276850"/>
          <p14:tracePt t="87615" x="7939088" y="5268913"/>
          <p14:tracePt t="87639" x="7947025" y="5251450"/>
          <p14:tracePt t="87663" x="7956550" y="5241925"/>
          <p14:tracePt t="87671" x="7966075" y="5232400"/>
          <p14:tracePt t="87695" x="7966075" y="5224463"/>
          <p14:tracePt t="87704" x="7974013" y="5214938"/>
          <p14:tracePt t="87711" x="7991475" y="5197475"/>
          <p14:tracePt t="87724" x="8001000" y="5180013"/>
          <p14:tracePt t="87740" x="8001000" y="5160963"/>
          <p14:tracePt t="87758" x="8018463" y="5126038"/>
          <p14:tracePt t="87774" x="8018463" y="5108575"/>
          <p14:tracePt t="87791" x="8018463" y="5081588"/>
          <p14:tracePt t="87808" x="8018463" y="5072063"/>
          <p14:tracePt t="87824" x="8027988" y="5062538"/>
          <p14:tracePt t="87872" x="8027988" y="5054600"/>
          <p14:tracePt t="88383" x="8027988" y="5045075"/>
          <p14:tracePt t="88392" x="8027988" y="5037138"/>
          <p14:tracePt t="88392" x="8018463" y="5018088"/>
          <p14:tracePt t="88409" x="8010525" y="5000625"/>
          <p14:tracePt t="88425" x="7983538" y="4983163"/>
          <p14:tracePt t="88443" x="7947025" y="4956175"/>
          <p14:tracePt t="88459" x="7929563" y="4946650"/>
          <p14:tracePt t="88475" x="7902575" y="4946650"/>
          <p14:tracePt t="88493" x="7894638" y="4929188"/>
          <p14:tracePt t="88509" x="7867650" y="4919663"/>
          <p14:tracePt t="88525" x="7840663" y="4911725"/>
          <p14:tracePt t="88542" x="7759700" y="4884738"/>
          <p14:tracePt t="88560" x="7705725" y="4867275"/>
          <p14:tracePt t="88576" x="7634288" y="4848225"/>
          <p14:tracePt t="88592" x="7599363" y="4830763"/>
          <p14:tracePt t="88610" x="7562850" y="4822825"/>
          <p14:tracePt t="88626" x="7527925" y="4813300"/>
          <p14:tracePt t="88642" x="7491413" y="4813300"/>
          <p14:tracePt t="88660" x="7439025" y="4803775"/>
          <p14:tracePt t="88676" x="7385050" y="4786313"/>
          <p14:tracePt t="88693" x="7323138" y="4776788"/>
          <p14:tracePt t="88710" x="7232650" y="4741863"/>
          <p14:tracePt t="88726" x="7161213" y="4714875"/>
          <p14:tracePt t="88726" x="7134225" y="4714875"/>
          <p14:tracePt t="88744" x="7089775" y="4697413"/>
          <p14:tracePt t="88760" x="7027863" y="4687888"/>
          <p14:tracePt t="88776" x="6983413" y="4687888"/>
          <p14:tracePt t="88793" x="6956425" y="4679950"/>
          <p14:tracePt t="88810" x="6911975" y="4670425"/>
          <p14:tracePt t="88826" x="6867525" y="4670425"/>
          <p14:tracePt t="88843" x="6804025" y="4643438"/>
          <p14:tracePt t="88860" x="6751638" y="4643438"/>
          <p14:tracePt t="88876" x="6680200" y="4643438"/>
          <p14:tracePt t="88893" x="6616700" y="4633913"/>
          <p14:tracePt t="88910" x="6554788" y="4625975"/>
          <p14:tracePt t="88926" x="6438900" y="4598988"/>
          <p14:tracePt t="88944" x="6367463" y="4598988"/>
          <p14:tracePt t="88960" x="6303963" y="4598988"/>
          <p14:tracePt t="88976" x="6251575" y="4598988"/>
          <p14:tracePt t="88994" x="6188075" y="4598988"/>
          <p14:tracePt t="89010" x="6143625" y="4598988"/>
          <p14:tracePt t="89026" x="6072188" y="4598988"/>
          <p14:tracePt t="89044" x="5956300" y="4598988"/>
          <p14:tracePt t="89060" x="5830888" y="4598988"/>
          <p14:tracePt t="89077" x="5705475" y="4598988"/>
          <p14:tracePt t="89093" x="5626100" y="4598988"/>
          <p14:tracePt t="89110" x="5554663" y="4598988"/>
          <p14:tracePt t="89127" x="5545138" y="4598988"/>
          <p14:tracePt t="89143" x="5537200" y="4608513"/>
          <p14:tracePt t="89160" x="5518150" y="4625975"/>
          <p14:tracePt t="89177" x="5518150" y="4652963"/>
          <p14:tracePt t="89193" x="5500688" y="4687888"/>
          <p14:tracePt t="89211" x="5491163" y="4714875"/>
          <p14:tracePt t="89227" x="5483225" y="4732338"/>
          <p14:tracePt t="89243" x="5483225" y="4751388"/>
          <p14:tracePt t="89261" x="5483225" y="4768850"/>
          <p14:tracePt t="89277" x="5483225" y="4786313"/>
          <p14:tracePt t="89294" x="5483225" y="4813300"/>
          <p14:tracePt t="89311" x="5626100" y="4857750"/>
          <p14:tracePt t="89328" x="5776913" y="4902200"/>
          <p14:tracePt t="89344" x="5956300" y="4956175"/>
          <p14:tracePt t="89361" x="6126163" y="4983163"/>
          <p14:tracePt t="89377" x="6259513" y="4991100"/>
          <p14:tracePt t="89394" x="6367463" y="5000625"/>
          <p14:tracePt t="89411" x="6446838" y="5000625"/>
          <p14:tracePt t="89428" x="6510338" y="5000625"/>
          <p14:tracePt t="89444" x="6562725" y="5000625"/>
          <p14:tracePt t="89460" x="6616700" y="5000625"/>
          <p14:tracePt t="89478" x="6670675" y="4991100"/>
          <p14:tracePt t="89494" x="6715125" y="4983163"/>
          <p14:tracePt t="89511" x="6742113" y="4983163"/>
          <p14:tracePt t="89528" x="6759575" y="4973638"/>
          <p14:tracePt t="89544" x="6769100" y="4965700"/>
          <p14:tracePt t="89561" x="6786563" y="4965700"/>
          <p14:tracePt t="89578" x="6804025" y="4956175"/>
          <p14:tracePt t="89594" x="6831013" y="4946650"/>
          <p14:tracePt t="89611" x="6867525" y="4929188"/>
          <p14:tracePt t="89628" x="6919913" y="4919663"/>
          <p14:tracePt t="89644" x="6965950" y="4919663"/>
          <p14:tracePt t="89661" x="7037388" y="4902200"/>
          <p14:tracePt t="89678" x="7134225" y="4902200"/>
          <p14:tracePt t="89678" x="7170738" y="4902200"/>
          <p14:tracePt t="89711" x="7232650" y="4894263"/>
          <p14:tracePt t="89712" x="7269163" y="4894263"/>
          <p14:tracePt t="89728" x="7286625" y="4894263"/>
          <p14:tracePt t="89745" x="7304088" y="4884738"/>
          <p14:tracePt t="89783" x="7313613" y="4884738"/>
          <p14:tracePt t="90127" x="7348538" y="4867275"/>
          <p14:tracePt t="90135" x="7375525" y="4857750"/>
          <p14:tracePt t="90145" x="7385050" y="4857750"/>
          <p14:tracePt t="90146" x="7446963" y="4830763"/>
          <p14:tracePt t="90162" x="7518400" y="4786313"/>
          <p14:tracePt t="90179" x="7589838" y="4751388"/>
          <p14:tracePt t="90196" x="7634288" y="4705350"/>
          <p14:tracePt t="90212" x="7715250" y="4652963"/>
          <p14:tracePt t="90229" x="7796213" y="4589463"/>
          <p14:tracePt t="90246" x="7902575" y="4500563"/>
          <p14:tracePt t="90262" x="8054975" y="4357688"/>
          <p14:tracePt t="90280" x="8134350" y="4224338"/>
          <p14:tracePt t="90296" x="8224838" y="4044950"/>
          <p14:tracePt t="90312" x="8286750" y="3840163"/>
          <p14:tracePt t="90330" x="8358188" y="3625850"/>
          <p14:tracePt t="90346" x="8375650" y="3384550"/>
          <p14:tracePt t="90362" x="8412163" y="3081338"/>
          <p14:tracePt t="90379" x="8412163" y="2830513"/>
          <p14:tracePt t="90396" x="8412163" y="2616200"/>
          <p14:tracePt t="90412" x="8412163" y="2419350"/>
          <p14:tracePt t="90430" x="8402638" y="2251075"/>
          <p14:tracePt t="90446" x="8323263" y="2027238"/>
          <p14:tracePt t="90463" x="8251825" y="1874838"/>
          <p14:tracePt t="90480" x="8170863" y="1758950"/>
          <p14:tracePt t="90497" x="8089900" y="1643063"/>
          <p14:tracePt t="90513" x="8010525" y="1544638"/>
          <p14:tracePt t="90530" x="7929563" y="1455738"/>
          <p14:tracePt t="90547" x="7858125" y="1393825"/>
          <p14:tracePt t="90563" x="7769225" y="1312863"/>
          <p14:tracePt t="90579" x="7688263" y="1223963"/>
          <p14:tracePt t="90597" x="7634288" y="1152525"/>
          <p14:tracePt t="90613" x="7554913" y="1062038"/>
          <p14:tracePt t="90629" x="7491413" y="990600"/>
          <p14:tracePt t="90647" x="7385050" y="893763"/>
          <p14:tracePt t="90664" x="7323138" y="830263"/>
          <p14:tracePt t="90680" x="7286625" y="795338"/>
          <p14:tracePt t="90697" x="7224713" y="741363"/>
          <p14:tracePt t="90714" x="7188200" y="704850"/>
          <p14:tracePt t="90730" x="7116763" y="669925"/>
          <p14:tracePt t="90746" x="7054850" y="633413"/>
          <p14:tracePt t="90764" x="6983413" y="588963"/>
          <p14:tracePt t="90780" x="6875463" y="527050"/>
          <p14:tracePt t="90796" x="6804025" y="490538"/>
          <p14:tracePt t="90814" x="6742113" y="465138"/>
          <p14:tracePt t="90831" x="6616700" y="419100"/>
          <p14:tracePt t="90847" x="6589713" y="401638"/>
          <p14:tracePt t="90864" x="6562725" y="393700"/>
          <p14:tracePt t="90881" x="6537325" y="393700"/>
          <p14:tracePt t="90920" x="6527800" y="384175"/>
          <p14:tracePt t="90933" x="6510338" y="374650"/>
          <p14:tracePt t="90968" x="6500813" y="374650"/>
          <p14:tracePt t="90968" x="6491288" y="374650"/>
          <p14:tracePt t="90983" x="6483350" y="374650"/>
          <p14:tracePt t="90991" x="6465888" y="366713"/>
          <p14:tracePt t="90991" x="6456363" y="366713"/>
          <p14:tracePt t="91007" x="6438900" y="366713"/>
          <p14:tracePt t="91015" x="6419850" y="366713"/>
          <p14:tracePt t="91024" x="6402388" y="366713"/>
          <p14:tracePt t="91031" x="6313488" y="366713"/>
          <p14:tracePt t="91048" x="6269038" y="366713"/>
          <p14:tracePt t="91064" x="6215063" y="366713"/>
          <p14:tracePt t="91081" x="6180138" y="366713"/>
          <p14:tracePt t="91098" x="6143625" y="366713"/>
          <p14:tracePt t="91114" x="6108700" y="384175"/>
          <p14:tracePt t="91131" x="6037263" y="411163"/>
          <p14:tracePt t="91148" x="6010275" y="419100"/>
          <p14:tracePt t="91164" x="5965825" y="446088"/>
          <p14:tracePt t="91181" x="5919788" y="465138"/>
          <p14:tracePt t="91198" x="5884863" y="490538"/>
          <p14:tracePt t="91214" x="5848350" y="527050"/>
          <p14:tracePt t="91231" x="5840413" y="544513"/>
          <p14:tracePt t="91248" x="5830888" y="581025"/>
          <p14:tracePt t="91264" x="5822950" y="598488"/>
          <p14:tracePt t="91281" x="5813425" y="642938"/>
          <p14:tracePt t="91298" x="5813425" y="669925"/>
          <p14:tracePt t="91315" x="5813425" y="696913"/>
          <p14:tracePt t="91331" x="5813425" y="731838"/>
          <p14:tracePt t="91348" x="5813425" y="758825"/>
          <p14:tracePt t="91364" x="5830888" y="785813"/>
          <p14:tracePt t="91381" x="5857875" y="812800"/>
          <p14:tracePt t="91398" x="5911850" y="839788"/>
          <p14:tracePt t="91398" x="5946775" y="857250"/>
          <p14:tracePt t="91415" x="6037263" y="874713"/>
          <p14:tracePt t="91431" x="6153150" y="911225"/>
          <p14:tracePt t="91448" x="6251575" y="919163"/>
          <p14:tracePt t="91465" x="6348413" y="919163"/>
          <p14:tracePt t="91481" x="6438900" y="919163"/>
          <p14:tracePt t="91499" x="6491288" y="919163"/>
          <p14:tracePt t="91515" x="6581775" y="893763"/>
          <p14:tracePt t="91531" x="6653213" y="857250"/>
          <p14:tracePt t="91549" x="6705600" y="822325"/>
          <p14:tracePt t="91566" x="6759575" y="795338"/>
          <p14:tracePt t="91581" x="6777038" y="776288"/>
          <p14:tracePt t="91599" x="6796088" y="758825"/>
          <p14:tracePt t="91616" x="6813550" y="741363"/>
          <p14:tracePt t="91632" x="6813550" y="714375"/>
          <p14:tracePt t="91649" x="6813550" y="687388"/>
          <p14:tracePt t="91666" x="6813550" y="652463"/>
          <p14:tracePt t="91682" x="6813550" y="598488"/>
          <p14:tracePt t="91698" x="6777038" y="544513"/>
          <p14:tracePt t="91716" x="6697663" y="490538"/>
          <p14:tracePt t="91732" x="6599238" y="455613"/>
          <p14:tracePt t="91749" x="6465888" y="438150"/>
          <p14:tracePt t="91765" x="6340475" y="428625"/>
          <p14:tracePt t="91782" x="6242050" y="428625"/>
          <p14:tracePt t="91782" x="6215063" y="428625"/>
          <p14:tracePt t="91799" x="6180138" y="428625"/>
          <p14:tracePt t="91816" x="6143625" y="446088"/>
          <p14:tracePt t="91832" x="6134100" y="473075"/>
          <p14:tracePt t="91849" x="6126163" y="500063"/>
          <p14:tracePt t="91866" x="6116638" y="527050"/>
          <p14:tracePt t="91883" x="6116638" y="536575"/>
          <p14:tracePt t="91899" x="6116638" y="554038"/>
          <p14:tracePt t="91915" x="6116638" y="561975"/>
          <p14:tracePt t="91933" x="6116638" y="571500"/>
          <p14:tracePt t="91949" x="6116638" y="588963"/>
          <p14:tracePt t="91966" x="6116638" y="598488"/>
          <p14:tracePt t="91983" x="6116638" y="615950"/>
          <p14:tracePt t="92000" x="6116638" y="642938"/>
          <p14:tracePt t="92016" x="6116638" y="660400"/>
          <p14:tracePt t="92033" x="6116638" y="696913"/>
          <p14:tracePt t="92049" x="6116638" y="731838"/>
          <p14:tracePt t="92066" x="6116638" y="768350"/>
          <p14:tracePt t="92083" x="6116638" y="803275"/>
          <p14:tracePt t="92099" x="6116638" y="847725"/>
          <p14:tracePt t="92116" x="6143625" y="866775"/>
          <p14:tracePt t="92133" x="6224588" y="911225"/>
          <p14:tracePt t="92150" x="6330950" y="946150"/>
          <p14:tracePt t="92166" x="6599238" y="1000125"/>
          <p14:tracePt t="92184" x="6804025" y="1054100"/>
          <p14:tracePt t="92200" x="7010400" y="1108075"/>
          <p14:tracePt t="92216" x="7277100" y="1196975"/>
          <p14:tracePt t="92233" x="7491413" y="1268413"/>
          <p14:tracePt t="92249" x="7680325" y="1339850"/>
          <p14:tracePt t="92267" x="7823200" y="1419225"/>
          <p14:tracePt t="92283" x="7929563" y="1490663"/>
          <p14:tracePt t="92300" x="7991475" y="1554163"/>
          <p14:tracePt t="92317" x="8037513" y="1625600"/>
          <p14:tracePt t="92333" x="8072438" y="1731963"/>
          <p14:tracePt t="92350" x="8099425" y="1857375"/>
          <p14:tracePt t="92350" x="8108950" y="1928813"/>
          <p14:tracePt t="92384" x="8143875" y="2108200"/>
          <p14:tracePt t="92384" x="8161338" y="2303463"/>
          <p14:tracePt t="92400" x="8197850" y="2517775"/>
          <p14:tracePt t="92417" x="8215313" y="2732088"/>
          <p14:tracePt t="92434" x="8251825" y="2946400"/>
          <p14:tracePt t="92450" x="8251825" y="3187700"/>
          <p14:tracePt t="92467" x="8251825" y="3429000"/>
          <p14:tracePt t="92484" x="8251825" y="3687763"/>
          <p14:tracePt t="92500" x="8251825" y="3965575"/>
          <p14:tracePt t="92517" x="8251825" y="4214813"/>
          <p14:tracePt t="92534" x="8251825" y="4411663"/>
          <p14:tracePt t="92550" x="8251825" y="4714875"/>
          <p14:tracePt t="92567" x="8251825" y="4919663"/>
          <p14:tracePt t="92584" x="8251825" y="5126038"/>
          <p14:tracePt t="92601" x="8251825" y="5295900"/>
          <p14:tracePt t="92617" x="8251825" y="5456238"/>
          <p14:tracePt t="92634" x="8251825" y="5589588"/>
          <p14:tracePt t="92651" x="8251825" y="5661025"/>
          <p14:tracePt t="92667" x="8251825" y="5697538"/>
          <p14:tracePt t="92684" x="8251825" y="5715000"/>
          <p14:tracePt t="92701" x="8242300" y="5741988"/>
          <p14:tracePt t="92717" x="8242300" y="5751513"/>
          <p14:tracePt t="92734" x="8242300" y="5768975"/>
          <p14:tracePt t="92919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88913"/>
          </a:xfrm>
        </p:spPr>
        <p:txBody>
          <a:bodyPr/>
          <a:lstStyle/>
          <a:p>
            <a:endParaRPr lang="en-US" altLang="es-ES" smtClean="0"/>
          </a:p>
        </p:txBody>
      </p:sp>
      <p:sp>
        <p:nvSpPr>
          <p:cNvPr id="28675" name="2 Marcador de contenido"/>
          <p:cNvSpPr>
            <a:spLocks noGrp="1"/>
          </p:cNvSpPr>
          <p:nvPr>
            <p:ph sz="half" idx="1"/>
          </p:nvPr>
        </p:nvSpPr>
        <p:spPr>
          <a:xfrm>
            <a:off x="395288" y="404813"/>
            <a:ext cx="4100512" cy="5691187"/>
          </a:xfrm>
        </p:spPr>
        <p:txBody>
          <a:bodyPr/>
          <a:lstStyle/>
          <a:p>
            <a:r>
              <a:rPr lang="es-CL" altLang="es-ES" smtClean="0"/>
              <a:t>Compartimiento crural </a:t>
            </a:r>
          </a:p>
          <a:p>
            <a:pPr>
              <a:buFontTx/>
              <a:buNone/>
            </a:pPr>
            <a:r>
              <a:rPr lang="es-CL" altLang="es-ES" smtClean="0"/>
              <a:t>     posterior y plantar</a:t>
            </a:r>
          </a:p>
          <a:p>
            <a:pPr>
              <a:buFontTx/>
              <a:buNone/>
            </a:pPr>
            <a:endParaRPr lang="es-CL" altLang="es-ES" smtClean="0"/>
          </a:p>
          <a:p>
            <a:endParaRPr lang="es-CL" altLang="es-ES" smtClean="0"/>
          </a:p>
          <a:p>
            <a:r>
              <a:rPr lang="es-CL" altLang="es-ES" smtClean="0"/>
              <a:t>Compartimiento crural </a:t>
            </a:r>
          </a:p>
          <a:p>
            <a:pPr>
              <a:buFontTx/>
              <a:buNone/>
            </a:pPr>
            <a:r>
              <a:rPr lang="es-CL" altLang="es-ES" smtClean="0"/>
              <a:t>    anterior y dorsal del pie</a:t>
            </a:r>
          </a:p>
          <a:p>
            <a:pPr>
              <a:buFontTx/>
              <a:buNone/>
            </a:pPr>
            <a:endParaRPr lang="es-CL" altLang="es-ES" smtClean="0"/>
          </a:p>
          <a:p>
            <a:endParaRPr lang="es-CL" altLang="es-ES" smtClean="0"/>
          </a:p>
          <a:p>
            <a:r>
              <a:rPr lang="es-CL" altLang="es-ES" smtClean="0"/>
              <a:t>Compartimiento crural </a:t>
            </a:r>
          </a:p>
          <a:p>
            <a:pPr>
              <a:buFontTx/>
              <a:buNone/>
            </a:pPr>
            <a:r>
              <a:rPr lang="es-CL" altLang="es-ES" smtClean="0"/>
              <a:t>     lateral</a:t>
            </a:r>
            <a:endParaRPr lang="en-US" altLang="es-ES" smtClean="0"/>
          </a:p>
        </p:txBody>
      </p:sp>
      <p:sp>
        <p:nvSpPr>
          <p:cNvPr id="28676" name="3 Marcador de contenido"/>
          <p:cNvSpPr>
            <a:spLocks noGrp="1"/>
          </p:cNvSpPr>
          <p:nvPr>
            <p:ph sz="half" idx="2"/>
          </p:nvPr>
        </p:nvSpPr>
        <p:spPr>
          <a:xfrm>
            <a:off x="5148263" y="476250"/>
            <a:ext cx="3309937" cy="5619750"/>
          </a:xfrm>
        </p:spPr>
        <p:txBody>
          <a:bodyPr/>
          <a:lstStyle/>
          <a:p>
            <a:r>
              <a:rPr lang="es-CL" altLang="es-ES" smtClean="0"/>
              <a:t>N. tibial</a:t>
            </a:r>
          </a:p>
          <a:p>
            <a:pPr>
              <a:buFontTx/>
              <a:buNone/>
            </a:pPr>
            <a:endParaRPr lang="es-CL" altLang="es-ES" smtClean="0"/>
          </a:p>
          <a:p>
            <a:endParaRPr lang="es-CL" altLang="es-ES" smtClean="0"/>
          </a:p>
          <a:p>
            <a:endParaRPr lang="es-CL" altLang="es-ES" smtClean="0"/>
          </a:p>
          <a:p>
            <a:r>
              <a:rPr lang="es-CL" altLang="es-ES" smtClean="0"/>
              <a:t>N. fibular profundo</a:t>
            </a:r>
          </a:p>
          <a:p>
            <a:pPr>
              <a:buFontTx/>
              <a:buNone/>
            </a:pPr>
            <a:endParaRPr lang="es-CL" altLang="es-ES" smtClean="0"/>
          </a:p>
          <a:p>
            <a:endParaRPr lang="es-CL" altLang="es-ES" smtClean="0"/>
          </a:p>
          <a:p>
            <a:endParaRPr lang="es-CL" altLang="es-ES" smtClean="0"/>
          </a:p>
          <a:p>
            <a:r>
              <a:rPr lang="es-CL" altLang="es-ES" smtClean="0"/>
              <a:t>N. fibular superficial</a:t>
            </a:r>
            <a:endParaRPr lang="en-US" altLang="es-ES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79"/>
    </mc:Choice>
    <mc:Fallback>
      <p:transition spd="slow" advTm="4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9" x="8251825" y="5795963"/>
          <p14:tracePt t="2154" x="8242300" y="5741988"/>
          <p14:tracePt t="2162" x="8197850" y="5715000"/>
          <p14:tracePt t="2162" x="8161338" y="5697538"/>
          <p14:tracePt t="2225" x="8153400" y="5697538"/>
          <p14:tracePt t="2233" x="8143875" y="5697538"/>
          <p14:tracePt t="2266" x="8134350" y="5697538"/>
          <p14:tracePt t="2409" x="8143875" y="5697538"/>
          <p14:tracePt t="2417" x="8143875" y="5688013"/>
          <p14:tracePt t="2473" x="8143875" y="5643563"/>
          <p14:tracePt t="2481" x="8143875" y="5589588"/>
          <p14:tracePt t="2490" x="8143875" y="5510213"/>
          <p14:tracePt t="2505" x="8170863" y="5348288"/>
          <p14:tracePt t="2506" x="8197850" y="5170488"/>
          <p14:tracePt t="2522" x="8232775" y="4983163"/>
          <p14:tracePt t="2539" x="8232775" y="4840288"/>
          <p14:tracePt t="2555" x="8232775" y="4732338"/>
          <p14:tracePt t="2572" x="8232775" y="4625975"/>
          <p14:tracePt t="2589" x="8232775" y="4554538"/>
          <p14:tracePt t="2605" x="8188325" y="4419600"/>
          <p14:tracePt t="2622" x="8161338" y="4295775"/>
          <p14:tracePt t="2639" x="8126413" y="4152900"/>
          <p14:tracePt t="2655" x="8099425" y="4027488"/>
          <p14:tracePt t="2672" x="8081963" y="3929063"/>
          <p14:tracePt t="2689" x="8054975" y="3803650"/>
          <p14:tracePt t="2706" x="8045450" y="3732213"/>
          <p14:tracePt t="2722" x="8037513" y="3660775"/>
          <p14:tracePt t="2740" x="8037513" y="3589338"/>
          <p14:tracePt t="2756" x="8037513" y="3465513"/>
          <p14:tracePt t="2772" x="8037513" y="3322638"/>
          <p14:tracePt t="2790" x="8037513" y="3160713"/>
          <p14:tracePt t="2806" x="8037513" y="3000375"/>
          <p14:tracePt t="2822" x="8037513" y="2874963"/>
          <p14:tracePt t="2839" x="8054975" y="2724150"/>
          <p14:tracePt t="2856" x="8072438" y="2571750"/>
          <p14:tracePt t="2873" x="8108950" y="2357438"/>
          <p14:tracePt t="2890" x="8116888" y="2251075"/>
          <p14:tracePt t="2906" x="8126413" y="2170113"/>
          <p14:tracePt t="2923" x="8134350" y="2108200"/>
          <p14:tracePt t="2939" x="8134350" y="2062163"/>
          <p14:tracePt t="2956" x="8134350" y="2009775"/>
          <p14:tracePt t="2972" x="8134350" y="1946275"/>
          <p14:tracePt t="2989" x="8134350" y="1866900"/>
          <p14:tracePt t="3007" x="8134350" y="1785938"/>
          <p14:tracePt t="3023" x="8134350" y="1714500"/>
          <p14:tracePt t="3039" x="8134350" y="1670050"/>
          <p14:tracePt t="3057" x="8134350" y="1608138"/>
          <p14:tracePt t="3074" x="8108950" y="1562100"/>
          <p14:tracePt t="3089" x="8089900" y="1509713"/>
          <p14:tracePt t="3107" x="8062913" y="1455738"/>
          <p14:tracePt t="3123" x="8045450" y="1401763"/>
          <p14:tracePt t="3139" x="8027988" y="1347788"/>
          <p14:tracePt t="3157" x="8010525" y="1312863"/>
          <p14:tracePt t="3173" x="8001000" y="1276350"/>
          <p14:tracePt t="3189" x="8001000" y="1241425"/>
          <p14:tracePt t="3206" x="7974013" y="1196975"/>
          <p14:tracePt t="3223" x="7974013" y="1160463"/>
          <p14:tracePt t="3240" x="7966075" y="1098550"/>
          <p14:tracePt t="3240" x="7966075" y="1071563"/>
          <p14:tracePt t="3257" x="7966075" y="1017588"/>
          <p14:tracePt t="3273" x="7966075" y="965200"/>
          <p14:tracePt t="3291" x="7966075" y="928688"/>
          <p14:tracePt t="3307" x="7966075" y="893763"/>
          <p14:tracePt t="3323" x="7974013" y="866775"/>
          <p14:tracePt t="3341" x="7974013" y="847725"/>
          <p14:tracePt t="3402" x="7974013" y="839788"/>
          <p14:tracePt t="6443" x="7947025" y="839788"/>
          <p14:tracePt t="6450" x="7929563" y="839788"/>
          <p14:tracePt t="6457" x="7902575" y="839788"/>
          <p14:tracePt t="6464" x="7885113" y="839788"/>
          <p14:tracePt t="6480" x="7875588" y="839788"/>
          <p14:tracePt t="6548" x="7867650" y="839788"/>
          <p14:tracePt t="6562" x="7848600" y="839788"/>
          <p14:tracePt t="6570" x="7831138" y="839788"/>
          <p14:tracePt t="6578" x="7823200" y="839788"/>
          <p14:tracePt t="6580" x="7813675" y="839788"/>
          <p14:tracePt t="6597" x="7786688" y="839788"/>
          <p14:tracePt t="6615" x="7777163" y="839788"/>
          <p14:tracePt t="6631" x="7769225" y="839788"/>
          <p14:tracePt t="6648" x="7751763" y="830263"/>
          <p14:tracePt t="6665" x="7732713" y="830263"/>
          <p14:tracePt t="6681" x="7697788" y="830263"/>
          <p14:tracePt t="6698" x="7661275" y="812800"/>
          <p14:tracePt t="6715" x="7653338" y="812800"/>
          <p14:tracePt t="6754" x="7643813" y="812800"/>
          <p14:tracePt t="9258" x="7634288" y="812800"/>
          <p14:tracePt t="9785" x="7599363" y="812800"/>
          <p14:tracePt t="9793" x="7491413" y="812800"/>
          <p14:tracePt t="9803" x="7429500" y="822325"/>
          <p14:tracePt t="9803" x="7215188" y="874713"/>
          <p14:tracePt t="9820" x="6991350" y="919163"/>
          <p14:tracePt t="9836" x="6813550" y="973138"/>
          <p14:tracePt t="9853" x="6688138" y="1009650"/>
          <p14:tracePt t="9870" x="6616700" y="1027113"/>
          <p14:tracePt t="9886" x="6572250" y="1054100"/>
          <p14:tracePt t="9903" x="6491288" y="1081088"/>
          <p14:tracePt t="9920" x="6313488" y="1125538"/>
          <p14:tracePt t="9937" x="6180138" y="1143000"/>
          <p14:tracePt t="9953" x="6072188" y="1160463"/>
          <p14:tracePt t="9970" x="5973763" y="1179513"/>
          <p14:tracePt t="9987" x="5867400" y="1204913"/>
          <p14:tracePt t="10004" x="5768975" y="1214438"/>
          <p14:tracePt t="10021" x="5661025" y="1231900"/>
          <p14:tracePt t="10037" x="5537200" y="1258888"/>
          <p14:tracePt t="10053" x="5456238" y="1268413"/>
          <p14:tracePt t="10071" x="5419725" y="1268413"/>
          <p14:tracePt t="10087" x="5394325" y="1268413"/>
          <p14:tracePt t="10121" x="5384800" y="1268413"/>
          <p14:tracePt t="10122" x="5367338" y="1268413"/>
          <p14:tracePt t="10137" x="5322888" y="1258888"/>
          <p14:tracePt t="10154" x="5241925" y="1250950"/>
          <p14:tracePt t="10170" x="5126038" y="1231900"/>
          <p14:tracePt t="10188" x="4973638" y="1231900"/>
          <p14:tracePt t="10204" x="4875213" y="1231900"/>
          <p14:tracePt t="10220" x="4768850" y="1231900"/>
          <p14:tracePt t="10238" x="4714875" y="1231900"/>
          <p14:tracePt t="10254" x="4679950" y="1223963"/>
          <p14:tracePt t="10270" x="4670425" y="1223963"/>
          <p14:tracePt t="10288" x="4652963" y="1223963"/>
          <p14:tracePt t="10304" x="4608513" y="1214438"/>
          <p14:tracePt t="10321" x="4562475" y="1204913"/>
          <p14:tracePt t="10338" x="4491038" y="1196975"/>
          <p14:tracePt t="10354" x="4419600" y="1179513"/>
          <p14:tracePt t="10371" x="4367213" y="1179513"/>
          <p14:tracePt t="10388" x="4330700" y="1169988"/>
          <p14:tracePt t="10405" x="4322763" y="1169988"/>
          <p14:tracePt t="10889" x="4303713" y="1169988"/>
          <p14:tracePt t="11361" x="4303713" y="1160463"/>
          <p14:tracePt t="11369" x="4303713" y="1152525"/>
          <p14:tracePt t="11386" x="4286250" y="1143000"/>
          <p14:tracePt t="11401" x="4276725" y="1143000"/>
          <p14:tracePt t="11409" x="4268788" y="1143000"/>
          <p14:tracePt t="11411" x="4259263" y="1133475"/>
          <p14:tracePt t="11449" x="4251325" y="1133475"/>
          <p14:tracePt t="11473" x="4241800" y="1133475"/>
          <p14:tracePt t="11488" x="4232275" y="1133475"/>
          <p14:tracePt t="11498" x="4224338" y="1133475"/>
          <p14:tracePt t="11505" x="4214813" y="1133475"/>
          <p14:tracePt t="11689" x="4205288" y="1133475"/>
          <p14:tracePt t="11721" x="4197350" y="1133475"/>
          <p14:tracePt t="11737" x="4187825" y="1133475"/>
          <p14:tracePt t="11745" x="4179888" y="1133475"/>
          <p14:tracePt t="11757" x="4170363" y="1133475"/>
          <p14:tracePt t="11758" x="4152900" y="1133475"/>
          <p14:tracePt t="11774" x="4143375" y="1133475"/>
          <p14:tracePt t="11790" x="4125913" y="1133475"/>
          <p14:tracePt t="11808" x="4116388" y="1133475"/>
          <p14:tracePt t="11841" x="4108450" y="1133475"/>
          <p14:tracePt t="11865" x="4089400" y="1133475"/>
          <p14:tracePt t="11889" x="4081463" y="1133475"/>
          <p14:tracePt t="11905" x="4071938" y="1133475"/>
          <p14:tracePt t="11914" x="4062413" y="1125538"/>
          <p14:tracePt t="11945" x="4062413" y="1116013"/>
          <p14:tracePt t="12105" x="4054475" y="1116013"/>
          <p14:tracePt t="12113" x="4054475" y="1108075"/>
          <p14:tracePt t="12114" x="4037013" y="1108075"/>
          <p14:tracePt t="12125" x="4027488" y="1098550"/>
          <p14:tracePt t="12673" x="4010025" y="1098550"/>
          <p14:tracePt t="12681" x="4000500" y="1098550"/>
          <p14:tracePt t="12689" x="3973513" y="1098550"/>
          <p14:tracePt t="12692" x="3919538" y="1089025"/>
          <p14:tracePt t="12709" x="3875088" y="1089025"/>
          <p14:tracePt t="12726" x="3830638" y="1089025"/>
          <p14:tracePt t="12742" x="3803650" y="1081088"/>
          <p14:tracePt t="12759" x="3795713" y="1081088"/>
          <p14:tracePt t="12825" x="3786188" y="1081088"/>
          <p14:tracePt t="12945" x="3776663" y="1081088"/>
          <p14:tracePt t="12961" x="3759200" y="1081088"/>
          <p14:tracePt t="12977" x="3751263" y="1081088"/>
          <p14:tracePt t="12985" x="3732213" y="1081088"/>
          <p14:tracePt t="13002" x="3714750" y="1071563"/>
          <p14:tracePt t="13105" x="3705225" y="1071563"/>
          <p14:tracePt t="13121" x="3697288" y="1071563"/>
          <p14:tracePt t="13132" x="3687763" y="1071563"/>
          <p14:tracePt t="13133" x="3679825" y="1071563"/>
          <p14:tracePt t="13143" x="3670300" y="1071563"/>
          <p14:tracePt t="13160" x="3643313" y="1071563"/>
          <p14:tracePt t="13177" x="3616325" y="1062038"/>
          <p14:tracePt t="13194" x="3581400" y="1054100"/>
          <p14:tracePt t="13210" x="3571875" y="1054100"/>
          <p14:tracePt t="13227" x="3554413" y="1054100"/>
          <p14:tracePt t="13243" x="3517900" y="1044575"/>
          <p14:tracePt t="13260" x="3490913" y="1044575"/>
          <p14:tracePt t="13276" x="3446463" y="1036638"/>
          <p14:tracePt t="13294" x="3394075" y="1036638"/>
          <p14:tracePt t="13310" x="3340100" y="1036638"/>
          <p14:tracePt t="13327" x="3276600" y="1036638"/>
          <p14:tracePt t="13344" x="3224213" y="1036638"/>
          <p14:tracePt t="13360" x="3125788" y="1036638"/>
          <p14:tracePt t="13378" x="3071813" y="1036638"/>
          <p14:tracePt t="13394" x="3017838" y="1036638"/>
          <p14:tracePt t="13410" x="2965450" y="1036638"/>
          <p14:tracePt t="13427" x="2901950" y="1036638"/>
          <p14:tracePt t="13444" x="2830513" y="1036638"/>
          <p14:tracePt t="13460" x="2751138" y="1036638"/>
          <p14:tracePt t="13478" x="2670175" y="1036638"/>
          <p14:tracePt t="13494" x="2616200" y="1036638"/>
          <p14:tracePt t="13510" x="2562225" y="1036638"/>
          <p14:tracePt t="13528" x="2527300" y="1036638"/>
          <p14:tracePt t="13544" x="2465388" y="1036638"/>
          <p14:tracePt t="13561" x="2401888" y="1036638"/>
          <p14:tracePt t="13578" x="2357438" y="1036638"/>
          <p14:tracePt t="13595" x="2303463" y="1036638"/>
          <p14:tracePt t="13611" x="2268538" y="1036638"/>
          <p14:tracePt t="13628" x="2232025" y="1036638"/>
          <p14:tracePt t="13644" x="2197100" y="1036638"/>
          <p14:tracePt t="13660" x="2170113" y="1036638"/>
          <p14:tracePt t="13678" x="2143125" y="1036638"/>
          <p14:tracePt t="13694" x="2108200" y="1036638"/>
          <p14:tracePt t="13711" x="2071688" y="1036638"/>
          <p14:tracePt t="13728" x="2027238" y="1036638"/>
          <p14:tracePt t="13744" x="1965325" y="1036638"/>
          <p14:tracePt t="13762" x="1919288" y="1036638"/>
          <p14:tracePt t="13778" x="1857375" y="1036638"/>
          <p14:tracePt t="13794" x="1822450" y="1036638"/>
          <p14:tracePt t="13812" x="1785938" y="1036638"/>
          <p14:tracePt t="13828" x="1758950" y="1036638"/>
          <p14:tracePt t="13844" x="1731963" y="1036638"/>
          <p14:tracePt t="13862" x="1714500" y="1036638"/>
          <p14:tracePt t="13878" x="1687513" y="1036638"/>
          <p14:tracePt t="13894" x="1660525" y="1036638"/>
          <p14:tracePt t="13912" x="1625600" y="1036638"/>
          <p14:tracePt t="13928" x="1554163" y="1036638"/>
          <p14:tracePt t="13945" x="1509713" y="1036638"/>
          <p14:tracePt t="13961" x="1455738" y="1036638"/>
          <p14:tracePt t="13979" x="1438275" y="1036638"/>
          <p14:tracePt t="13995" x="1411288" y="1036638"/>
          <p14:tracePt t="14011" x="1393825" y="1036638"/>
          <p14:tracePt t="14049" x="1384300" y="1036638"/>
          <p14:tracePt t="14057" x="1366838" y="1036638"/>
          <p14:tracePt t="14065" x="1339850" y="1036638"/>
          <p14:tracePt t="14078" x="1276350" y="1036638"/>
          <p14:tracePt t="14095" x="1223963" y="1036638"/>
          <p14:tracePt t="14111" x="1169988" y="1036638"/>
          <p14:tracePt t="14111" x="1152525" y="1036638"/>
          <p14:tracePt t="14130" x="1125538" y="1036638"/>
          <p14:tracePt t="14146" x="1108075" y="1036638"/>
          <p14:tracePt t="14185" x="1089025" y="1036638"/>
          <p14:tracePt t="14195" x="1081088" y="1036638"/>
          <p14:tracePt t="14196" x="1054100" y="1036638"/>
          <p14:tracePt t="14212" x="1009650" y="1044575"/>
          <p14:tracePt t="14228" x="965200" y="1054100"/>
          <p14:tracePt t="14246" x="938213" y="1054100"/>
          <p14:tracePt t="14262" x="919163" y="1062038"/>
          <p14:tracePt t="14278" x="911225" y="1071563"/>
          <p14:tracePt t="14296" x="901700" y="1089025"/>
          <p14:tracePt t="14312" x="893763" y="1098550"/>
          <p14:tracePt t="14329" x="893763" y="1116013"/>
          <p14:tracePt t="14345" x="884238" y="1133475"/>
          <p14:tracePt t="14362" x="884238" y="1152525"/>
          <p14:tracePt t="14379" x="884238" y="1169988"/>
          <p14:tracePt t="14396" x="884238" y="1179513"/>
          <p14:tracePt t="14413" x="884238" y="1196975"/>
          <p14:tracePt t="14429" x="884238" y="1223963"/>
          <p14:tracePt t="14445" x="884238" y="1231900"/>
          <p14:tracePt t="14463" x="884238" y="1250950"/>
          <p14:tracePt t="14479" x="884238" y="1258888"/>
          <p14:tracePt t="14495" x="901700" y="1276350"/>
          <p14:tracePt t="14495" x="901700" y="1285875"/>
          <p14:tracePt t="14514" x="919163" y="1312863"/>
          <p14:tracePt t="14530" x="919163" y="1322388"/>
          <p14:tracePt t="14546" x="938213" y="1339850"/>
          <p14:tracePt t="14563" x="946150" y="1357313"/>
          <p14:tracePt t="14579" x="955675" y="1366838"/>
          <p14:tracePt t="14596" x="965200" y="1374775"/>
          <p14:tracePt t="14613" x="965200" y="1384300"/>
          <p14:tracePt t="14629" x="973138" y="1401763"/>
          <p14:tracePt t="14646" x="982663" y="1411288"/>
          <p14:tracePt t="14663" x="990600" y="1419225"/>
          <p14:tracePt t="14680" x="1000125" y="1438275"/>
          <p14:tracePt t="14696" x="1036638" y="1455738"/>
          <p14:tracePt t="14714" x="1089025" y="1473200"/>
          <p14:tracePt t="14730" x="1116013" y="1482725"/>
          <p14:tracePt t="14746" x="1152525" y="1490663"/>
          <p14:tracePt t="14763" x="1187450" y="1490663"/>
          <p14:tracePt t="14780" x="1214438" y="1500188"/>
          <p14:tracePt t="14797" x="1223963" y="1509713"/>
          <p14:tracePt t="14813" x="1250950" y="1509713"/>
          <p14:tracePt t="14830" x="1258888" y="1509713"/>
          <p14:tracePt t="14847" x="1295400" y="1509713"/>
          <p14:tracePt t="14863" x="1322388" y="1509713"/>
          <p14:tracePt t="14880" x="1393825" y="1509713"/>
          <p14:tracePt t="14897" x="1446213" y="1517650"/>
          <p14:tracePt t="14914" x="1500188" y="1527175"/>
          <p14:tracePt t="14930" x="1544638" y="1536700"/>
          <p14:tracePt t="14947" x="1598613" y="1544638"/>
          <p14:tracePt t="14964" x="1643063" y="1554163"/>
          <p14:tracePt t="14980" x="1679575" y="1554163"/>
          <p14:tracePt t="14997" x="1731963" y="1554163"/>
          <p14:tracePt t="15014" x="1768475" y="1554163"/>
          <p14:tracePt t="15030" x="1812925" y="1554163"/>
          <p14:tracePt t="15047" x="1847850" y="1554163"/>
          <p14:tracePt t="15063" x="1884363" y="1554163"/>
          <p14:tracePt t="15081" x="1919288" y="1554163"/>
          <p14:tracePt t="15097" x="1938338" y="1554163"/>
          <p14:tracePt t="15114" x="1955800" y="1554163"/>
          <p14:tracePt t="15130" x="1990725" y="1544638"/>
          <p14:tracePt t="15147" x="2009775" y="1544638"/>
          <p14:tracePt t="15164" x="2036763" y="1536700"/>
          <p14:tracePt t="15180" x="2062163" y="1536700"/>
          <p14:tracePt t="15197" x="2098675" y="1509713"/>
          <p14:tracePt t="15214" x="2116138" y="1509713"/>
          <p14:tracePt t="15231" x="2125663" y="1500188"/>
          <p14:tracePt t="15247" x="2160588" y="1482725"/>
          <p14:tracePt t="15265" x="2179638" y="1473200"/>
          <p14:tracePt t="15282" x="2197100" y="1455738"/>
          <p14:tracePt t="15297" x="2214563" y="1428750"/>
          <p14:tracePt t="15315" x="2232025" y="1419225"/>
          <p14:tracePt t="15331" x="2241550" y="1401763"/>
          <p14:tracePt t="15347" x="2251075" y="1384300"/>
          <p14:tracePt t="15364" x="2259013" y="1374775"/>
          <p14:tracePt t="15401" x="2259013" y="1366838"/>
          <p14:tracePt t="15415" x="2259013" y="1357313"/>
          <p14:tracePt t="15415" x="2259013" y="1339850"/>
          <p14:tracePt t="15431" x="2276475" y="1330325"/>
          <p14:tracePt t="15448" x="2276475" y="1322388"/>
          <p14:tracePt t="15465" x="2286000" y="1303338"/>
          <p14:tracePt t="15482" x="2295525" y="1285875"/>
          <p14:tracePt t="15498" x="2303463" y="1285875"/>
          <p14:tracePt t="15515" x="2303463" y="1276350"/>
          <p14:tracePt t="15531" x="2303463" y="1268413"/>
          <p14:tracePt t="15548" x="2303463" y="1250950"/>
          <p14:tracePt t="15565" x="2303463" y="1241425"/>
          <p14:tracePt t="15581" x="2303463" y="1231900"/>
          <p14:tracePt t="15633" x="2303463" y="1223963"/>
          <p14:tracePt t="15640" x="2303463" y="1214438"/>
          <p14:tracePt t="15651" x="2303463" y="1204913"/>
          <p14:tracePt t="15681" x="2303463" y="1196975"/>
          <p14:tracePt t="15681" x="2303463" y="1187450"/>
          <p14:tracePt t="15721" x="2303463" y="1179513"/>
          <p14:tracePt t="15730" x="2303463" y="1160463"/>
          <p14:tracePt t="15777" x="2295525" y="1152525"/>
          <p14:tracePt t="15793" x="2286000" y="1143000"/>
          <p14:tracePt t="15809" x="2286000" y="1133475"/>
          <p14:tracePt t="15817" x="2276475" y="1133475"/>
          <p14:tracePt t="15841" x="2268538" y="1125538"/>
          <p14:tracePt t="15849" x="2259013" y="1125538"/>
          <p14:tracePt t="15857" x="2241550" y="1116013"/>
          <p14:tracePt t="15866" x="2224088" y="1116013"/>
          <p14:tracePt t="15882" x="2197100" y="1108075"/>
          <p14:tracePt t="15899" x="2160588" y="1108075"/>
          <p14:tracePt t="15916" x="2133600" y="1098550"/>
          <p14:tracePt t="15932" x="2089150" y="1098550"/>
          <p14:tracePt t="15949" x="2054225" y="1098550"/>
          <p14:tracePt t="15966" x="2027238" y="1089025"/>
          <p14:tracePt t="15982" x="2000250" y="1089025"/>
          <p14:tracePt t="15999" x="1973263" y="1071563"/>
          <p14:tracePt t="16016" x="1938338" y="1071563"/>
          <p14:tracePt t="16032" x="1884363" y="1071563"/>
          <p14:tracePt t="16049" x="1839913" y="1071563"/>
          <p14:tracePt t="16066" x="1768475" y="1071563"/>
          <p14:tracePt t="16083" x="1704975" y="1071563"/>
          <p14:tracePt t="16099" x="1652588" y="1071563"/>
          <p14:tracePt t="16115" x="1608138" y="1071563"/>
          <p14:tracePt t="16133" x="1571625" y="1071563"/>
          <p14:tracePt t="16149" x="1517650" y="1071563"/>
          <p14:tracePt t="16165" x="1465263" y="1071563"/>
          <p14:tracePt t="16183" x="1401763" y="1071563"/>
          <p14:tracePt t="16199" x="1322388" y="1071563"/>
          <p14:tracePt t="16216" x="1187450" y="1071563"/>
          <p14:tracePt t="16234" x="1125538" y="1071563"/>
          <p14:tracePt t="16250" x="1081088" y="1071563"/>
          <p14:tracePt t="16266" x="1054100" y="1071563"/>
          <p14:tracePt t="16282" x="1036638" y="1071563"/>
          <p14:tracePt t="16300" x="1009650" y="1071563"/>
          <p14:tracePt t="16316" x="1000125" y="1071563"/>
          <p14:tracePt t="16333" x="955675" y="1098550"/>
          <p14:tracePt t="16350" x="928688" y="1108075"/>
          <p14:tracePt t="16367" x="911225" y="1125538"/>
          <p14:tracePt t="16383" x="884238" y="1143000"/>
          <p14:tracePt t="16400" x="857250" y="1160463"/>
          <p14:tracePt t="16416" x="839788" y="1179513"/>
          <p14:tracePt t="16433" x="830263" y="1187450"/>
          <p14:tracePt t="16450" x="830263" y="1204913"/>
          <p14:tracePt t="16467" x="830263" y="1214438"/>
          <p14:tracePt t="16505" x="830263" y="1223963"/>
          <p14:tracePt t="16522" x="839788" y="1223963"/>
          <p14:tracePt t="16537" x="866775" y="1241425"/>
          <p14:tracePt t="16537" x="874713" y="1241425"/>
          <p14:tracePt t="16550" x="893763" y="1268413"/>
          <p14:tracePt t="16567" x="928688" y="1322388"/>
          <p14:tracePt t="16583" x="1000125" y="1347788"/>
          <p14:tracePt t="16600" x="1125538" y="1401763"/>
          <p14:tracePt t="16617" x="1196975" y="1428750"/>
          <p14:tracePt t="16633" x="1285875" y="1446213"/>
          <p14:tracePt t="16650" x="1339850" y="1446213"/>
          <p14:tracePt t="16667" x="1393825" y="1446213"/>
          <p14:tracePt t="16684" x="1419225" y="1446213"/>
          <p14:tracePt t="16700" x="1446213" y="1446213"/>
          <p14:tracePt t="16717" x="1500188" y="1446213"/>
          <p14:tracePt t="16734" x="1544638" y="1446213"/>
          <p14:tracePt t="16750" x="1571625" y="1446213"/>
          <p14:tracePt t="16767" x="1598613" y="1446213"/>
          <p14:tracePt t="16784" x="1633538" y="1446213"/>
          <p14:tracePt t="16801" x="1652588" y="1446213"/>
          <p14:tracePt t="16818" x="1687513" y="1446213"/>
          <p14:tracePt t="16834" x="1731963" y="1438275"/>
          <p14:tracePt t="16850" x="1768475" y="1428750"/>
          <p14:tracePt t="16868" x="1812925" y="1428750"/>
          <p14:tracePt t="16884" x="1847850" y="1419225"/>
          <p14:tracePt t="16900" x="1884363" y="1419225"/>
          <p14:tracePt t="16918" x="1928813" y="1419225"/>
          <p14:tracePt t="16934" x="2009775" y="1393825"/>
          <p14:tracePt t="16951" x="2062163" y="1393825"/>
          <p14:tracePt t="16968" x="2108200" y="1384300"/>
          <p14:tracePt t="16984" x="2179638" y="1374775"/>
          <p14:tracePt t="17001" x="2232025" y="1366838"/>
          <p14:tracePt t="17017" x="2259013" y="1357313"/>
          <p14:tracePt t="17035" x="2303463" y="1347788"/>
          <p14:tracePt t="17051" x="2347913" y="1330325"/>
          <p14:tracePt t="17068" x="2384425" y="1322388"/>
          <p14:tracePt t="17085" x="2428875" y="1322388"/>
          <p14:tracePt t="17102" x="2455863" y="1322388"/>
          <p14:tracePt t="17118" x="2490788" y="1322388"/>
          <p14:tracePt t="17134" x="2509838" y="1322388"/>
          <p14:tracePt t="17151" x="2527300" y="1322388"/>
          <p14:tracePt t="17168" x="2571750" y="1322388"/>
          <p14:tracePt t="17185" x="2598738" y="1312863"/>
          <p14:tracePt t="17202" x="2633663" y="1312863"/>
          <p14:tracePt t="17218" x="2660650" y="1312863"/>
          <p14:tracePt t="17234" x="2697163" y="1312863"/>
          <p14:tracePt t="17251" x="2741613" y="1295400"/>
          <p14:tracePt t="17268" x="2795588" y="1295400"/>
          <p14:tracePt t="17285" x="2847975" y="1285875"/>
          <p14:tracePt t="17301" x="2946400" y="1258888"/>
          <p14:tracePt t="17319" x="3009900" y="1250950"/>
          <p14:tracePt t="17335" x="3081338" y="1250950"/>
          <p14:tracePt t="17351" x="3187700" y="1231900"/>
          <p14:tracePt t="17369" x="3348038" y="1214438"/>
          <p14:tracePt t="17386" x="3438525" y="1214438"/>
          <p14:tracePt t="17402" x="3517900" y="1214438"/>
          <p14:tracePt t="17418" x="3598863" y="1196975"/>
          <p14:tracePt t="17436" x="3660775" y="1196975"/>
          <p14:tracePt t="17452" x="3705225" y="1196975"/>
          <p14:tracePt t="17469" x="3751263" y="1179513"/>
          <p14:tracePt t="17485" x="3768725" y="1179513"/>
          <p14:tracePt t="17502" x="3786188" y="1169988"/>
          <p14:tracePt t="17553" x="3795713" y="1169988"/>
          <p14:tracePt t="17561" x="3795713" y="1160463"/>
          <p14:tracePt t="17577" x="3803650" y="1160463"/>
          <p14:tracePt t="17593" x="3813175" y="1152525"/>
          <p14:tracePt t="17617" x="3830638" y="1152525"/>
          <p14:tracePt t="17625" x="3830638" y="1143000"/>
          <p14:tracePt t="17625" x="3840163" y="1143000"/>
          <p14:tracePt t="17705" x="3840163" y="1133475"/>
          <p14:tracePt t="17744" x="3840163" y="1125538"/>
          <p14:tracePt t="17753" x="3822700" y="1125538"/>
          <p14:tracePt t="17761" x="3786188" y="1125538"/>
          <p14:tracePt t="17774" x="3751263" y="1125538"/>
          <p14:tracePt t="17786" x="3652838" y="1125538"/>
          <p14:tracePt t="17787" x="3527425" y="1125538"/>
          <p14:tracePt t="17804" x="3419475" y="1125538"/>
          <p14:tracePt t="17819" x="3348038" y="1125538"/>
          <p14:tracePt t="17837" x="3303588" y="1116013"/>
          <p14:tracePt t="17853" x="3268663" y="1108075"/>
          <p14:tracePt t="17870" x="3232150" y="1108075"/>
          <p14:tracePt t="17886" x="3179763" y="1108075"/>
          <p14:tracePt t="17903" x="3116263" y="1108075"/>
          <p14:tracePt t="17920" x="3071813" y="1108075"/>
          <p14:tracePt t="17936" x="2973388" y="1108075"/>
          <p14:tracePt t="17953" x="2928938" y="1108075"/>
          <p14:tracePt t="17970" x="2874963" y="1108075"/>
          <p14:tracePt t="17986" x="2840038" y="1108075"/>
          <p14:tracePt t="18002" x="2822575" y="1108075"/>
          <p14:tracePt t="18020" x="2786063" y="1108075"/>
          <p14:tracePt t="18036" x="2759075" y="1108075"/>
          <p14:tracePt t="18053" x="2724150" y="1108075"/>
          <p14:tracePt t="18070" x="2670175" y="1108075"/>
          <p14:tracePt t="18086" x="2616200" y="1108075"/>
          <p14:tracePt t="18103" x="2581275" y="1108075"/>
          <p14:tracePt t="18120" x="2544763" y="1108075"/>
          <p14:tracePt t="18120" x="2527300" y="1108075"/>
          <p14:tracePt t="18137" x="2490788" y="1108075"/>
          <p14:tracePt t="18153" x="2482850" y="1108075"/>
          <p14:tracePt t="18170" x="2465388" y="1108075"/>
          <p14:tracePt t="18187" x="2455863" y="1108075"/>
          <p14:tracePt t="18204" x="2438400" y="1108075"/>
          <p14:tracePt t="18220" x="2419350" y="1125538"/>
          <p14:tracePt t="18237" x="2411413" y="1133475"/>
          <p14:tracePt t="18253" x="2393950" y="1152525"/>
          <p14:tracePt t="18289" x="2393950" y="1169988"/>
          <p14:tracePt t="18289" x="2393950" y="1179513"/>
          <p14:tracePt t="18304" x="2393950" y="1204913"/>
          <p14:tracePt t="18320" x="2393950" y="1241425"/>
          <p14:tracePt t="18354" x="2411413" y="1276350"/>
          <p14:tracePt t="18354" x="2428875" y="1303338"/>
          <p14:tracePt t="18370" x="2455863" y="1322388"/>
          <p14:tracePt t="18388" x="2490788" y="1339850"/>
          <p14:tracePt t="18404" x="2536825" y="1339850"/>
          <p14:tracePt t="18420" x="2589213" y="1366838"/>
          <p14:tracePt t="18438" x="2660650" y="1374775"/>
          <p14:tracePt t="18454" x="2741613" y="1411288"/>
          <p14:tracePt t="18470" x="2795588" y="1419225"/>
          <p14:tracePt t="18488" x="2830513" y="1428750"/>
          <p14:tracePt t="18504" x="2867025" y="1428750"/>
          <p14:tracePt t="18504" x="2894013" y="1428750"/>
          <p14:tracePt t="18521" x="2928938" y="1428750"/>
          <p14:tracePt t="18538" x="2965450" y="1428750"/>
          <p14:tracePt t="18554" x="3009900" y="1428750"/>
          <p14:tracePt t="18571" x="3054350" y="1428750"/>
          <p14:tracePt t="18588" x="3108325" y="1419225"/>
          <p14:tracePt t="18604" x="3170238" y="1411288"/>
          <p14:tracePt t="18621" x="3214688" y="1411288"/>
          <p14:tracePt t="18638" x="3241675" y="1401763"/>
          <p14:tracePt t="18654" x="3276600" y="1393825"/>
          <p14:tracePt t="18671" x="3313113" y="1374775"/>
          <p14:tracePt t="18688" x="3322638" y="1366838"/>
          <p14:tracePt t="18704" x="3384550" y="1347788"/>
          <p14:tracePt t="18721" x="3419475" y="1330325"/>
          <p14:tracePt t="18738" x="3465513" y="1312863"/>
          <p14:tracePt t="18754" x="3500438" y="1295400"/>
          <p14:tracePt t="18771" x="3527425" y="1276350"/>
          <p14:tracePt t="18788" x="3544888" y="1276350"/>
          <p14:tracePt t="18805" x="3562350" y="1258888"/>
          <p14:tracePt t="18821" x="3571875" y="1250950"/>
          <p14:tracePt t="18838" x="3581400" y="1241425"/>
          <p14:tracePt t="18856" x="3589338" y="1231900"/>
          <p14:tracePt t="18872" x="3598863" y="1223963"/>
          <p14:tracePt t="18888" x="3616325" y="1214438"/>
          <p14:tracePt t="18905" x="3625850" y="1214438"/>
          <p14:tracePt t="18922" x="3633788" y="1196975"/>
          <p14:tracePt t="19873" x="3633788" y="1187450"/>
          <p14:tracePt t="19881" x="3633788" y="1179513"/>
          <p14:tracePt t="19897" x="3633788" y="1169988"/>
          <p14:tracePt t="19897" x="3633788" y="1160463"/>
          <p14:tracePt t="19907" x="3633788" y="1143000"/>
          <p14:tracePt t="19945" x="3643313" y="1125538"/>
          <p14:tracePt t="19969" x="3643313" y="1116013"/>
          <p14:tracePt t="19977" x="3652838" y="1116013"/>
          <p14:tracePt t="20073" x="3643313" y="1116013"/>
          <p14:tracePt t="20081" x="3625850" y="1116013"/>
          <p14:tracePt t="20090" x="3598863" y="1116013"/>
          <p14:tracePt t="20090" x="3544888" y="1116013"/>
          <p14:tracePt t="20108" x="3490913" y="1116013"/>
          <p14:tracePt t="20124" x="3438525" y="1116013"/>
          <p14:tracePt t="20140" x="3375025" y="1116013"/>
          <p14:tracePt t="20157" x="3313113" y="1116013"/>
          <p14:tracePt t="20174" x="3268663" y="1116013"/>
          <p14:tracePt t="20191" x="3205163" y="1116013"/>
          <p14:tracePt t="20207" x="3152775" y="1108075"/>
          <p14:tracePt t="20224" x="3089275" y="1108075"/>
          <p14:tracePt t="20242" x="3054350" y="1108075"/>
          <p14:tracePt t="20258" x="3009900" y="1108075"/>
          <p14:tracePt t="20274" x="2938463" y="1108075"/>
          <p14:tracePt t="20291" x="2874963" y="1108075"/>
          <p14:tracePt t="20308" x="2813050" y="1108075"/>
          <p14:tracePt t="20324" x="2741613" y="1098550"/>
          <p14:tracePt t="20342" x="2679700" y="1098550"/>
          <p14:tracePt t="20358" x="2616200" y="1098550"/>
          <p14:tracePt t="20374" x="2554288" y="1098550"/>
          <p14:tracePt t="20392" x="2490788" y="1098550"/>
          <p14:tracePt t="20408" x="2428875" y="1098550"/>
          <p14:tracePt t="20424" x="2295525" y="1098550"/>
          <p14:tracePt t="20442" x="2170113" y="1098550"/>
          <p14:tracePt t="20458" x="2062163" y="1098550"/>
          <p14:tracePt t="20475" x="1955800" y="1098550"/>
          <p14:tracePt t="20492" x="1857375" y="1081088"/>
          <p14:tracePt t="20508" x="1795463" y="1071563"/>
          <p14:tracePt t="20525" x="1670050" y="1062038"/>
          <p14:tracePt t="20541" x="1571625" y="1062038"/>
          <p14:tracePt t="20559" x="1438275" y="1062038"/>
          <p14:tracePt t="20575" x="1295400" y="1062038"/>
          <p14:tracePt t="20591" x="1152525" y="1062038"/>
          <p14:tracePt t="20609" x="1000125" y="1062038"/>
          <p14:tracePt t="20625" x="919163" y="1071563"/>
          <p14:tracePt t="20641" x="874713" y="1089025"/>
          <p14:tracePt t="20659" x="839788" y="1125538"/>
          <p14:tracePt t="20675" x="803275" y="1143000"/>
          <p14:tracePt t="20692" x="785813" y="1160463"/>
          <p14:tracePt t="20709" x="768350" y="1179513"/>
          <p14:tracePt t="20745" x="768350" y="1187450"/>
          <p14:tracePt t="20761" x="768350" y="1196975"/>
          <p14:tracePt t="20777" x="768350" y="1204913"/>
          <p14:tracePt t="20801" x="776288" y="1214438"/>
          <p14:tracePt t="20809" x="785813" y="1214438"/>
          <p14:tracePt t="20815" x="857250" y="1241425"/>
          <p14:tracePt t="20825" x="938213" y="1258888"/>
          <p14:tracePt t="20842" x="1044575" y="1276350"/>
          <p14:tracePt t="20859" x="1169988" y="1285875"/>
          <p14:tracePt t="20876" x="1268413" y="1303338"/>
          <p14:tracePt t="20892" x="1347788" y="1303338"/>
          <p14:tracePt t="20909" x="1438275" y="1312863"/>
          <p14:tracePt t="20926" x="1536700" y="1312863"/>
          <p14:tracePt t="20942" x="1633538" y="1312863"/>
          <p14:tracePt t="20959" x="1751013" y="1312863"/>
          <p14:tracePt t="20976" x="1893888" y="1312863"/>
          <p14:tracePt t="20992" x="2143125" y="1312863"/>
          <p14:tracePt t="21010" x="2303463" y="1312863"/>
          <p14:tracePt t="21026" x="2465388" y="1312863"/>
          <p14:tracePt t="21042" x="2589213" y="1312863"/>
          <p14:tracePt t="21059" x="2705100" y="1312863"/>
          <p14:tracePt t="21076" x="2813050" y="1312863"/>
          <p14:tracePt t="21092" x="2938463" y="1312863"/>
          <p14:tracePt t="21109" x="3081338" y="1312863"/>
          <p14:tracePt t="21126" x="3214688" y="1312863"/>
          <p14:tracePt t="21143" x="3330575" y="1312863"/>
          <p14:tracePt t="21159" x="3438525" y="1312863"/>
          <p14:tracePt t="21177" x="3616325" y="1312863"/>
          <p14:tracePt t="21194" x="3732213" y="1312863"/>
          <p14:tracePt t="21209" x="3813175" y="1312863"/>
          <p14:tracePt t="21227" x="3902075" y="1295400"/>
          <p14:tracePt t="21243" x="3973513" y="1276350"/>
          <p14:tracePt t="21259" x="4017963" y="1268413"/>
          <p14:tracePt t="21276" x="4044950" y="1241425"/>
          <p14:tracePt t="21293" x="4062413" y="1231900"/>
          <p14:tracePt t="21393" x="4089400" y="1231900"/>
          <p14:tracePt t="21401" x="4143375" y="1231900"/>
          <p14:tracePt t="21410" x="4214813" y="1231900"/>
          <p14:tracePt t="21414" x="4394200" y="1250950"/>
          <p14:tracePt t="21426" x="4608513" y="1295400"/>
          <p14:tracePt t="21444" x="4830763" y="1312863"/>
          <p14:tracePt t="21460" x="5045075" y="1322388"/>
          <p14:tracePt t="21477" x="5241925" y="1322388"/>
          <p14:tracePt t="21493" x="5419725" y="1322388"/>
          <p14:tracePt t="21510" x="5545138" y="1322388"/>
          <p14:tracePt t="21527" x="5680075" y="1285875"/>
          <p14:tracePt t="21544" x="5786438" y="1250950"/>
          <p14:tracePt t="21560" x="5875338" y="1241425"/>
          <p14:tracePt t="21577" x="5919788" y="1231900"/>
          <p14:tracePt t="21593" x="5956300" y="1223963"/>
          <p14:tracePt t="21611" x="5991225" y="1214438"/>
          <p14:tracePt t="21627" x="6054725" y="1204913"/>
          <p14:tracePt t="21644" x="6161088" y="1160463"/>
          <p14:tracePt t="21660" x="6276975" y="1143000"/>
          <p14:tracePt t="21677" x="6411913" y="1108075"/>
          <p14:tracePt t="21694" x="6572250" y="1081088"/>
          <p14:tracePt t="21710" x="6715125" y="1071563"/>
          <p14:tracePt t="21727" x="6875463" y="1044575"/>
          <p14:tracePt t="21744" x="7010400" y="1017588"/>
          <p14:tracePt t="21744" x="7072313" y="990600"/>
          <p14:tracePt t="21761" x="7188200" y="928688"/>
          <p14:tracePt t="21778" x="7323138" y="847725"/>
          <p14:tracePt t="21794" x="7446963" y="750888"/>
          <p14:tracePt t="21811" x="7537450" y="660400"/>
          <p14:tracePt t="21827" x="7599363" y="588963"/>
          <p14:tracePt t="21844" x="7634288" y="517525"/>
          <p14:tracePt t="21861" x="7643813" y="482600"/>
          <p14:tracePt t="21878" x="7670800" y="428625"/>
          <p14:tracePt t="21894" x="7670800" y="384175"/>
          <p14:tracePt t="21911" x="7670800" y="347663"/>
          <p14:tracePt t="21927" x="7670800" y="322263"/>
          <p14:tracePt t="21944" x="7670800" y="276225"/>
          <p14:tracePt t="21962" x="7634288" y="241300"/>
          <p14:tracePt t="21978" x="7562850" y="187325"/>
          <p14:tracePt t="21994" x="7446963" y="142875"/>
          <p14:tracePt t="22011" x="7313613" y="88900"/>
          <p14:tracePt t="22028" x="7161213" y="53975"/>
          <p14:tracePt t="22044" x="7037388" y="44450"/>
          <p14:tracePt t="22061" x="6902450" y="26988"/>
          <p14:tracePt t="22078" x="6777038" y="26988"/>
          <p14:tracePt t="22094" x="6643688" y="26988"/>
          <p14:tracePt t="22111" x="6510338" y="53975"/>
          <p14:tracePt t="22128" x="6375400" y="98425"/>
          <p14:tracePt t="22128" x="6303963" y="115888"/>
          <p14:tracePt t="22145" x="6161088" y="179388"/>
          <p14:tracePt t="22162" x="6062663" y="223838"/>
          <p14:tracePt t="22178" x="5973763" y="250825"/>
          <p14:tracePt t="22195" x="5857875" y="295275"/>
          <p14:tracePt t="22212" x="5751513" y="339725"/>
          <p14:tracePt t="22228" x="5643563" y="374650"/>
          <p14:tracePt t="22245" x="5545138" y="419100"/>
          <p14:tracePt t="22262" x="5465763" y="465138"/>
          <p14:tracePt t="22278" x="5375275" y="509588"/>
          <p14:tracePt t="22295" x="5322888" y="581025"/>
          <p14:tracePt t="22312" x="5276850" y="642938"/>
          <p14:tracePt t="22328" x="5214938" y="723900"/>
          <p14:tracePt t="22345" x="5187950" y="795338"/>
          <p14:tracePt t="22362" x="5153025" y="874713"/>
          <p14:tracePt t="22378" x="5133975" y="955675"/>
          <p14:tracePt t="22395" x="5133975" y="1027113"/>
          <p14:tracePt t="22412" x="5133975" y="1108075"/>
          <p14:tracePt t="22428" x="5187950" y="1196975"/>
          <p14:tracePt t="22445" x="5268913" y="1276350"/>
          <p14:tracePt t="22462" x="5375275" y="1357313"/>
          <p14:tracePt t="22479" x="5510213" y="1411288"/>
          <p14:tracePt t="22495" x="5680075" y="1446213"/>
          <p14:tracePt t="22512" x="5911850" y="1500188"/>
          <p14:tracePt t="22530" x="6062663" y="1500188"/>
          <p14:tracePt t="22546" x="6188075" y="1500188"/>
          <p14:tracePt t="22563" x="6330950" y="1455738"/>
          <p14:tracePt t="22579" x="6465888" y="1401763"/>
          <p14:tracePt t="22595" x="6589713" y="1312863"/>
          <p14:tracePt t="22612" x="6670675" y="1250950"/>
          <p14:tracePt t="22629" x="6769100" y="1179513"/>
          <p14:tracePt t="22645" x="6831013" y="1133475"/>
          <p14:tracePt t="22662" x="6894513" y="1081088"/>
          <p14:tracePt t="22679" x="6938963" y="1017588"/>
          <p14:tracePt t="22696" x="6965950" y="955675"/>
          <p14:tracePt t="22696" x="6983413" y="928688"/>
          <p14:tracePt t="22713" x="7010400" y="866775"/>
          <p14:tracePt t="22730" x="7027863" y="812800"/>
          <p14:tracePt t="22746" x="7027863" y="750888"/>
          <p14:tracePt t="22762" x="7027863" y="669925"/>
          <p14:tracePt t="22780" x="6902450" y="536575"/>
          <p14:tracePt t="22796" x="6697663" y="411163"/>
          <p14:tracePt t="22812" x="6394450" y="295275"/>
          <p14:tracePt t="22829" x="6153150" y="231775"/>
          <p14:tracePt t="22846" x="5965825" y="204788"/>
          <p14:tracePt t="22863" x="5830888" y="204788"/>
          <p14:tracePt t="22880" x="5751513" y="241300"/>
          <p14:tracePt t="22896" x="5634038" y="366713"/>
          <p14:tracePt t="22913" x="5562600" y="473075"/>
          <p14:tracePt t="22930" x="5518150" y="544513"/>
          <p14:tracePt t="22946" x="5483225" y="615950"/>
          <p14:tracePt t="22962" x="5465763" y="660400"/>
          <p14:tracePt t="22980" x="5465763" y="704850"/>
          <p14:tracePt t="22997" x="5465763" y="741363"/>
          <p14:tracePt t="23014" x="5483225" y="795338"/>
          <p14:tracePt t="23030" x="5518150" y="857250"/>
          <p14:tracePt t="23047" x="5572125" y="919163"/>
          <p14:tracePt t="23063" x="5643563" y="990600"/>
          <p14:tracePt t="23079" x="5786438" y="1108075"/>
          <p14:tracePt t="23098" x="5867400" y="1160463"/>
          <p14:tracePt t="23113" x="5929313" y="1196975"/>
          <p14:tracePt t="23130" x="5956300" y="1204913"/>
          <p14:tracePt t="23147" x="5973763" y="1223963"/>
          <p14:tracePt t="23561" x="5973763" y="1250950"/>
          <p14:tracePt t="23570" x="5875338" y="1322388"/>
          <p14:tracePt t="23570" x="5813425" y="1366838"/>
          <p14:tracePt t="23581" x="5724525" y="1455738"/>
          <p14:tracePt t="23597" x="5608638" y="1581150"/>
          <p14:tracePt t="23614" x="5473700" y="1776413"/>
          <p14:tracePt t="23631" x="5259388" y="2009775"/>
          <p14:tracePt t="23647" x="4991100" y="2322513"/>
          <p14:tracePt t="23665" x="4527550" y="2847975"/>
          <p14:tracePt t="23682" x="4303713" y="3152775"/>
          <p14:tracePt t="23698" x="4170363" y="3322638"/>
          <p14:tracePt t="23715" x="4081463" y="3402013"/>
          <p14:tracePt t="23731" x="4044950" y="3429000"/>
          <p14:tracePt t="23748" x="4027488" y="3438525"/>
          <p14:tracePt t="23841" x="4010025" y="3429000"/>
          <p14:tracePt t="23849" x="3983038" y="3375025"/>
          <p14:tracePt t="23857" x="3946525" y="3295650"/>
          <p14:tracePt t="23865" x="3902075" y="3205163"/>
          <p14:tracePt t="23882" x="3840163" y="3108325"/>
          <p14:tracePt t="23898" x="3776663" y="3054350"/>
          <p14:tracePt t="23915" x="3732213" y="3017838"/>
          <p14:tracePt t="23931" x="3697288" y="3009900"/>
          <p14:tracePt t="23948" x="3687763" y="3009900"/>
          <p14:tracePt t="24049" x="3679825" y="3009900"/>
          <p14:tracePt t="24057" x="3687763" y="2990850"/>
          <p14:tracePt t="24089" x="3687763" y="2982913"/>
          <p14:tracePt t="24096" x="3687763" y="2973388"/>
          <p14:tracePt t="24115" x="3687763" y="2965450"/>
          <p14:tracePt t="24116" x="3687763" y="2938463"/>
          <p14:tracePt t="24132" x="3687763" y="2911475"/>
          <p14:tracePt t="24149" x="3679825" y="2874963"/>
          <p14:tracePt t="24165" x="3633788" y="2840038"/>
          <p14:tracePt t="24182" x="3598863" y="2822575"/>
          <p14:tracePt t="24198" x="3536950" y="2795588"/>
          <p14:tracePt t="24216" x="3490913" y="2786063"/>
          <p14:tracePt t="24232" x="3367088" y="2751138"/>
          <p14:tracePt t="24249" x="3241675" y="2714625"/>
          <p14:tracePt t="24266" x="3081338" y="2679700"/>
          <p14:tracePt t="24282" x="2938463" y="2633663"/>
          <p14:tracePt t="24299" x="2795588" y="2608263"/>
          <p14:tracePt t="24316" x="2714625" y="2598738"/>
          <p14:tracePt t="24333" x="2643188" y="2598738"/>
          <p14:tracePt t="24349" x="2581275" y="2598738"/>
          <p14:tracePt t="24366" x="2517775" y="2598738"/>
          <p14:tracePt t="24382" x="2411413" y="2598738"/>
          <p14:tracePt t="24399" x="2286000" y="2598738"/>
          <p14:tracePt t="24416" x="2062163" y="2581275"/>
          <p14:tracePt t="24433" x="1946275" y="2571750"/>
          <p14:tracePt t="24450" x="1857375" y="2571750"/>
          <p14:tracePt t="24466" x="1785938" y="2571750"/>
          <p14:tracePt t="24483" x="1724025" y="2571750"/>
          <p14:tracePt t="24499" x="1670050" y="2571750"/>
          <p14:tracePt t="24516" x="1562100" y="2616200"/>
          <p14:tracePt t="24533" x="1455738" y="2660650"/>
          <p14:tracePt t="24550" x="1357313" y="2732088"/>
          <p14:tracePt t="24566" x="1303338" y="2776538"/>
          <p14:tracePt t="24583" x="1231900" y="2840038"/>
          <p14:tracePt t="24600" x="1169988" y="2911475"/>
          <p14:tracePt t="24616" x="1125538" y="2965450"/>
          <p14:tracePt t="24634" x="1108075" y="3009900"/>
          <p14:tracePt t="24650" x="1108075" y="3027363"/>
          <p14:tracePt t="24666" x="1108075" y="3054350"/>
          <p14:tracePt t="24684" x="1108075" y="3071813"/>
          <p14:tracePt t="24700" x="1108075" y="3098800"/>
          <p14:tracePt t="24716" x="1108075" y="3125788"/>
          <p14:tracePt t="24734" x="1125538" y="3170238"/>
          <p14:tracePt t="24750" x="1143000" y="3205163"/>
          <p14:tracePt t="24766" x="1152525" y="3241675"/>
          <p14:tracePt t="24784" x="1179513" y="3268663"/>
          <p14:tracePt t="24800" x="1223963" y="3322638"/>
          <p14:tracePt t="24817" x="1241425" y="3340100"/>
          <p14:tracePt t="24834" x="1250950" y="3348038"/>
          <p14:tracePt t="24850" x="1268413" y="3367088"/>
          <p14:tracePt t="24866" x="1285875" y="3367088"/>
          <p14:tracePt t="24884" x="1303338" y="3375025"/>
          <p14:tracePt t="24900" x="1339850" y="3394075"/>
          <p14:tracePt t="24917" x="1347788" y="3394075"/>
          <p14:tracePt t="24933" x="1393825" y="3402013"/>
          <p14:tracePt t="24950" x="1411288" y="3402013"/>
          <p14:tracePt t="24967" x="1428750" y="3419475"/>
          <p14:tracePt t="24984" x="1446213" y="3419475"/>
          <p14:tracePt t="25000" x="1490663" y="3446463"/>
          <p14:tracePt t="25017" x="1527175" y="3455988"/>
          <p14:tracePt t="25034" x="1562100" y="3465513"/>
          <p14:tracePt t="25051" x="1608138" y="3490913"/>
          <p14:tracePt t="25067" x="1660525" y="3490913"/>
          <p14:tracePt t="25084" x="1704975" y="3490913"/>
          <p14:tracePt t="25100" x="1776413" y="3500438"/>
          <p14:tracePt t="25118" x="1822450" y="3517900"/>
          <p14:tracePt t="25134" x="1866900" y="3517900"/>
          <p14:tracePt t="25150" x="1919288" y="3536950"/>
          <p14:tracePt t="25168" x="1982788" y="3554413"/>
          <p14:tracePt t="25184" x="2081213" y="3562350"/>
          <p14:tracePt t="25201" x="2160588" y="3571875"/>
          <p14:tracePt t="25218" x="2232025" y="3589338"/>
          <p14:tracePt t="25234" x="2322513" y="3608388"/>
          <p14:tracePt t="25251" x="2411413" y="3616325"/>
          <p14:tracePt t="25267" x="2509838" y="3633788"/>
          <p14:tracePt t="25285" x="2571750" y="3633788"/>
          <p14:tracePt t="25301" x="2633663" y="3633788"/>
          <p14:tracePt t="25317" x="2687638" y="3633788"/>
          <p14:tracePt t="25335" x="2751138" y="3633788"/>
          <p14:tracePt t="25351" x="2795588" y="3633788"/>
          <p14:tracePt t="25368" x="2857500" y="3633788"/>
          <p14:tracePt t="25368" x="2901950" y="3625850"/>
          <p14:tracePt t="25386" x="2990850" y="3598863"/>
          <p14:tracePt t="25401" x="3116263" y="3562350"/>
          <p14:tracePt t="25418" x="3179763" y="3544888"/>
          <p14:tracePt t="25434" x="3251200" y="3509963"/>
          <p14:tracePt t="25452" x="3313113" y="3482975"/>
          <p14:tracePt t="25468" x="3348038" y="3455988"/>
          <p14:tracePt t="25485" x="3394075" y="3411538"/>
          <p14:tracePt t="25502" x="3429000" y="3375025"/>
          <p14:tracePt t="25518" x="3473450" y="3295650"/>
          <p14:tracePt t="25535" x="3527425" y="3224213"/>
          <p14:tracePt t="25551" x="3571875" y="3143250"/>
          <p14:tracePt t="25568" x="3616325" y="3054350"/>
          <p14:tracePt t="25585" x="3633788" y="3000375"/>
          <p14:tracePt t="25601" x="3643313" y="2965450"/>
          <p14:tracePt t="25618" x="3643313" y="2946400"/>
          <p14:tracePt t="25635" x="3643313" y="2919413"/>
          <p14:tracePt t="25652" x="3643313" y="2884488"/>
          <p14:tracePt t="25669" x="3581400" y="2840038"/>
          <p14:tracePt t="25685" x="3465513" y="2795588"/>
          <p14:tracePt t="25702" x="3259138" y="2759075"/>
          <p14:tracePt t="25719" x="3044825" y="2714625"/>
          <p14:tracePt t="25735" x="2840038" y="2660650"/>
          <p14:tracePt t="25752" x="2554288" y="2625725"/>
          <p14:tracePt t="25770" x="2401888" y="2625725"/>
          <p14:tracePt t="25785" x="2232025" y="2652713"/>
          <p14:tracePt t="25802" x="2027238" y="2751138"/>
          <p14:tracePt t="25818" x="1822450" y="2874963"/>
          <p14:tracePt t="25836" x="1670050" y="2982913"/>
          <p14:tracePt t="25852" x="1554163" y="3054350"/>
          <p14:tracePt t="25869" x="1490663" y="3081338"/>
          <p14:tracePt t="25886" x="1465263" y="3098800"/>
          <p14:tracePt t="25902" x="1455738" y="3108325"/>
          <p14:tracePt t="25985" x="1455738" y="3116263"/>
          <p14:tracePt t="25993" x="1455738" y="3125788"/>
          <p14:tracePt t="26002" x="1465263" y="3125788"/>
          <p14:tracePt t="26002" x="1473200" y="3125788"/>
          <p14:tracePt t="26041" x="1490663" y="3133725"/>
          <p14:tracePt t="26048" x="1509713" y="3152775"/>
          <p14:tracePt t="26057" x="1536700" y="3170238"/>
          <p14:tracePt t="26089" x="1544638" y="3179763"/>
          <p14:tracePt t="26202" x="1517650" y="3179763"/>
          <p14:tracePt t="26210" x="1482725" y="3179763"/>
          <p14:tracePt t="26210" x="1438275" y="3179763"/>
          <p14:tracePt t="26219" x="1339850" y="3170238"/>
          <p14:tracePt t="26236" x="1231900" y="3143250"/>
          <p14:tracePt t="26253" x="1160463" y="3143250"/>
          <p14:tracePt t="26269" x="1116013" y="3143250"/>
          <p14:tracePt t="26287" x="1089025" y="3143250"/>
          <p14:tracePt t="26303" x="1071563" y="3143250"/>
          <p14:tracePt t="26337" x="1062038" y="3152775"/>
          <p14:tracePt t="26337" x="1036638" y="3179763"/>
          <p14:tracePt t="26354" x="1000125" y="3232150"/>
          <p14:tracePt t="26370" x="946150" y="3303588"/>
          <p14:tracePt t="26387" x="901700" y="3357563"/>
          <p14:tracePt t="26403" x="884238" y="3411538"/>
          <p14:tracePt t="26420" x="884238" y="3429000"/>
          <p14:tracePt t="26437" x="884238" y="3438525"/>
          <p14:tracePt t="26453" x="884238" y="3455988"/>
          <p14:tracePt t="26470" x="901700" y="3482975"/>
          <p14:tracePt t="26487" x="965200" y="3509963"/>
          <p14:tracePt t="26503" x="1009650" y="3527425"/>
          <p14:tracePt t="26521" x="1160463" y="3554413"/>
          <p14:tracePt t="26538" x="1258888" y="3562350"/>
          <p14:tracePt t="26553" x="1366838" y="3562350"/>
          <p14:tracePt t="26570" x="1455738" y="3562350"/>
          <p14:tracePt t="26587" x="1509713" y="3554413"/>
          <p14:tracePt t="26604" x="1571625" y="3536950"/>
          <p14:tracePt t="26620" x="1598613" y="3517900"/>
          <p14:tracePt t="26636" x="1608138" y="3500438"/>
          <p14:tracePt t="26654" x="1608138" y="3482975"/>
          <p14:tracePt t="26670" x="1608138" y="3455988"/>
          <p14:tracePt t="26687" x="1608138" y="3429000"/>
          <p14:tracePt t="26704" x="1571625" y="3367088"/>
          <p14:tracePt t="26722" x="1536700" y="3322638"/>
          <p14:tracePt t="26737" x="1490663" y="3286125"/>
          <p14:tracePt t="26753" x="1446213" y="3251200"/>
          <p14:tracePt t="26771" x="1393825" y="3224213"/>
          <p14:tracePt t="26787" x="1330325" y="3187700"/>
          <p14:tracePt t="26804" x="1258888" y="3187700"/>
          <p14:tracePt t="26821" x="1187450" y="3187700"/>
          <p14:tracePt t="26838" x="1125538" y="3187700"/>
          <p14:tracePt t="26854" x="1062038" y="3197225"/>
          <p14:tracePt t="26871" x="1009650" y="3224213"/>
          <p14:tracePt t="26888" x="982663" y="3241675"/>
          <p14:tracePt t="26888" x="965200" y="3259138"/>
          <p14:tracePt t="26905" x="946150" y="3276600"/>
          <p14:tracePt t="26921" x="946150" y="3313113"/>
          <p14:tracePt t="26938" x="946150" y="3322638"/>
          <p14:tracePt t="26954" x="946150" y="3330575"/>
          <p14:tracePt t="27065" x="955675" y="3330575"/>
          <p14:tracePt t="27977" x="955675" y="3340100"/>
          <p14:tracePt t="27985" x="965200" y="3340100"/>
          <p14:tracePt t="27992" x="982663" y="3357563"/>
          <p14:tracePt t="28007" x="1009650" y="3367088"/>
          <p14:tracePt t="28007" x="1036638" y="3384550"/>
          <p14:tracePt t="28023" x="1054100" y="3402013"/>
          <p14:tracePt t="28040" x="1071563" y="3411538"/>
          <p14:tracePt t="28057" x="1098550" y="3429000"/>
          <p14:tracePt t="28073" x="1125538" y="3446463"/>
          <p14:tracePt t="28090" x="1196975" y="3465513"/>
          <p14:tracePt t="28107" x="1322388" y="3500438"/>
          <p14:tracePt t="28123" x="1509713" y="3562350"/>
          <p14:tracePt t="28140" x="1643063" y="3581400"/>
          <p14:tracePt t="28157" x="1758950" y="3589338"/>
          <p14:tracePt t="28174" x="1803400" y="3598863"/>
          <p14:tracePt t="28190" x="1822450" y="3598863"/>
          <p14:tracePt t="28249" x="1830388" y="3598863"/>
          <p14:tracePt t="28313" x="1857375" y="3598863"/>
          <p14:tracePt t="28320" x="1893888" y="3598863"/>
          <p14:tracePt t="28329" x="1928813" y="3598863"/>
          <p14:tracePt t="28331" x="1990725" y="3598863"/>
          <p14:tracePt t="28341" x="2108200" y="3598863"/>
          <p14:tracePt t="28357" x="2232025" y="3571875"/>
          <p14:tracePt t="28374" x="2312988" y="3562350"/>
          <p14:tracePt t="28391" x="2347913" y="3527425"/>
          <p14:tracePt t="28408" x="2347913" y="3509963"/>
          <p14:tracePt t="28424" x="2374900" y="3455988"/>
          <p14:tracePt t="28441" x="2401888" y="3419475"/>
          <p14:tracePt t="28458" x="2428875" y="3384550"/>
          <p14:tracePt t="28474" x="2465388" y="3357563"/>
          <p14:tracePt t="28521" x="2465388" y="3348038"/>
          <p14:tracePt t="28817" x="2482850" y="3348038"/>
          <p14:tracePt t="28825" x="2500313" y="3348038"/>
          <p14:tracePt t="28833" x="2536825" y="3367088"/>
          <p14:tracePt t="28841" x="2581275" y="3375025"/>
          <p14:tracePt t="28858" x="2598738" y="3384550"/>
          <p14:tracePt t="28875" x="2633663" y="3384550"/>
          <p14:tracePt t="28892" x="2643188" y="3384550"/>
          <p14:tracePt t="28908" x="2652713" y="3384550"/>
          <p14:tracePt t="28925" x="2660650" y="3384550"/>
          <p14:tracePt t="28942" x="2679700" y="3384550"/>
          <p14:tracePt t="28959" x="2714625" y="3402013"/>
          <p14:tracePt t="28975" x="2741613" y="3402013"/>
          <p14:tracePt t="28992" x="2803525" y="3411538"/>
          <p14:tracePt t="28992" x="2822575" y="3411538"/>
          <p14:tracePt t="29009" x="2894013" y="3419475"/>
          <p14:tracePt t="29026" x="2965450" y="3438525"/>
          <p14:tracePt t="29042" x="3027363" y="3438525"/>
          <p14:tracePt t="29058" x="3062288" y="3438525"/>
          <p14:tracePt t="29076" x="3098800" y="3438525"/>
          <p14:tracePt t="29092" x="3133725" y="3438525"/>
          <p14:tracePt t="29109" x="3187700" y="3438525"/>
          <p14:tracePt t="29126" x="3259138" y="3438525"/>
          <p14:tracePt t="29142" x="3340100" y="3438525"/>
          <p14:tracePt t="29159" x="3429000" y="3438525"/>
          <p14:tracePt t="29175" x="3527425" y="3438525"/>
          <p14:tracePt t="29192" x="3652838" y="3438525"/>
          <p14:tracePt t="29210" x="3705225" y="3446463"/>
          <p14:tracePt t="29226" x="3751263" y="3446463"/>
          <p14:tracePt t="29242" x="3786188" y="3446463"/>
          <p14:tracePt t="29258" x="3813175" y="3446463"/>
          <p14:tracePt t="29276" x="3840163" y="3446463"/>
          <p14:tracePt t="29293" x="3884613" y="3446463"/>
          <p14:tracePt t="29309" x="3938588" y="3446463"/>
          <p14:tracePt t="29326" x="3973513" y="3446463"/>
          <p14:tracePt t="29342" x="4044950" y="3446463"/>
          <p14:tracePt t="29359" x="4125913" y="3438525"/>
          <p14:tracePt t="29359" x="4160838" y="3419475"/>
          <p14:tracePt t="29377" x="4205288" y="3419475"/>
          <p14:tracePt t="29393" x="4268788" y="3394075"/>
          <p14:tracePt t="29409" x="4295775" y="3384550"/>
          <p14:tracePt t="29426" x="4322763" y="3375025"/>
          <p14:tracePt t="29443" x="4330700" y="3367088"/>
          <p14:tracePt t="29459" x="4340225" y="3357563"/>
          <p14:tracePt t="29476" x="4357688" y="3348038"/>
          <p14:tracePt t="29493" x="4357688" y="3340100"/>
          <p14:tracePt t="29509" x="4367213" y="3340100"/>
          <p14:tracePt t="29527" x="4367213" y="3322638"/>
          <p14:tracePt t="29543" x="4367213" y="3313113"/>
          <p14:tracePt t="29559" x="4367213" y="3295650"/>
          <p14:tracePt t="29559" x="4367213" y="3286125"/>
          <p14:tracePt t="29578" x="4348163" y="3251200"/>
          <p14:tracePt t="29594" x="4313238" y="3214688"/>
          <p14:tracePt t="29609" x="4232275" y="3187700"/>
          <p14:tracePt t="29627" x="4152900" y="3152775"/>
          <p14:tracePt t="29643" x="4081463" y="3143250"/>
          <p14:tracePt t="29660" x="3983038" y="3133725"/>
          <p14:tracePt t="29677" x="3929063" y="3133725"/>
          <p14:tracePt t="29693" x="3867150" y="3133725"/>
          <p14:tracePt t="29710" x="3795713" y="3133725"/>
          <p14:tracePt t="29727" x="3724275" y="3133725"/>
          <p14:tracePt t="29760" x="3660775" y="3133725"/>
          <p14:tracePt t="29760" x="3625850" y="3133725"/>
          <p14:tracePt t="29761" x="3554413" y="3133725"/>
          <p14:tracePt t="29777" x="3455988" y="3133725"/>
          <p14:tracePt t="29794" x="3340100" y="3133725"/>
          <p14:tracePt t="29810" x="3197225" y="3133725"/>
          <p14:tracePt t="29827" x="3089275" y="3133725"/>
          <p14:tracePt t="29844" x="3009900" y="3133725"/>
          <p14:tracePt t="29860" x="2946400" y="3133725"/>
          <p14:tracePt t="29877" x="2894013" y="3133725"/>
          <p14:tracePt t="29894" x="2822575" y="3160713"/>
          <p14:tracePt t="29911" x="2741613" y="3205163"/>
          <p14:tracePt t="29927" x="2660650" y="3241675"/>
          <p14:tracePt t="29943" x="2571750" y="3286125"/>
          <p14:tracePt t="29943" x="2536825" y="3303588"/>
          <p14:tracePt t="29961" x="2482850" y="3322638"/>
          <p14:tracePt t="29977" x="2446338" y="3330575"/>
          <p14:tracePt t="29994" x="2428875" y="3340100"/>
          <p14:tracePt t="30065" x="2428875" y="3348038"/>
          <p14:tracePt t="30081" x="2428875" y="3367088"/>
          <p14:tracePt t="30089" x="2428875" y="3375025"/>
          <p14:tracePt t="30099" x="2428875" y="3384550"/>
          <p14:tracePt t="30100" x="2428875" y="3402013"/>
          <p14:tracePt t="30110" x="2438400" y="3446463"/>
          <p14:tracePt t="30128" x="2455863" y="3490913"/>
          <p14:tracePt t="30144" x="2490788" y="3536950"/>
          <p14:tracePt t="30161" x="2554288" y="3571875"/>
          <p14:tracePt t="30177" x="2670175" y="3581400"/>
          <p14:tracePt t="30195" x="2803525" y="3589338"/>
          <p14:tracePt t="30211" x="2928938" y="3589338"/>
          <p14:tracePt t="30227" x="3044825" y="3589338"/>
          <p14:tracePt t="30245" x="3089275" y="3589338"/>
          <p14:tracePt t="30261" x="3125788" y="3581400"/>
          <p14:tracePt t="30277" x="3143250" y="3571875"/>
          <p14:tracePt t="30295" x="3179763" y="3554413"/>
          <p14:tracePt t="30311" x="3214688" y="3536950"/>
          <p14:tracePt t="30327" x="3303588" y="3517900"/>
          <p14:tracePt t="30346" x="3348038" y="3517900"/>
          <p14:tracePt t="30362" x="3375025" y="3517900"/>
          <p14:tracePt t="30378" x="3402013" y="3517900"/>
          <p14:tracePt t="30394" x="3429000" y="3517900"/>
          <p14:tracePt t="30412" x="3465513" y="3517900"/>
          <p14:tracePt t="30428" x="3490913" y="3517900"/>
          <p14:tracePt t="30444" x="3536950" y="3517900"/>
          <p14:tracePt t="30462" x="3581400" y="3517900"/>
          <p14:tracePt t="30478" x="3633788" y="3517900"/>
          <p14:tracePt t="30494" x="3705225" y="3517900"/>
          <p14:tracePt t="30512" x="3759200" y="3517900"/>
          <p14:tracePt t="30528" x="3803650" y="3527425"/>
          <p14:tracePt t="30545" x="3840163" y="3527425"/>
          <p14:tracePt t="30562" x="3867150" y="3527425"/>
          <p14:tracePt t="30578" x="3875088" y="3527425"/>
          <p14:tracePt t="30595" x="3884613" y="3527425"/>
          <p14:tracePt t="30777" x="3894138" y="3527425"/>
          <p14:tracePt t="30793" x="3902075" y="3527425"/>
          <p14:tracePt t="30809" x="3919538" y="3517900"/>
          <p14:tracePt t="31138" x="3929063" y="3517900"/>
          <p14:tracePt t="31186" x="3938588" y="3517900"/>
          <p14:tracePt t="31194" x="3946525" y="3509963"/>
          <p14:tracePt t="31202" x="3965575" y="3500438"/>
          <p14:tracePt t="31213" x="3983038" y="3500438"/>
          <p14:tracePt t="31214" x="4000500" y="3473450"/>
          <p14:tracePt t="31231" x="4054475" y="3455988"/>
          <p14:tracePt t="31247" x="4089400" y="3438525"/>
          <p14:tracePt t="31264" x="4116388" y="3438525"/>
          <p14:tracePt t="31281" x="4152900" y="3419475"/>
          <p14:tracePt t="31322" x="4160838" y="3419475"/>
          <p14:tracePt t="31330" x="4170363" y="3411538"/>
          <p14:tracePt t="31362" x="4179888" y="3402013"/>
          <p14:tracePt t="31385" x="4179888" y="3394075"/>
          <p14:tracePt t="31594" x="4179888" y="3375025"/>
          <p14:tracePt t="31603" x="4160838" y="3375025"/>
          <p14:tracePt t="31610" x="4133850" y="3375025"/>
          <p14:tracePt t="31610" x="4081463" y="3367088"/>
          <p14:tracePt t="31626" x="4044950" y="3367088"/>
          <p14:tracePt t="31634" x="3983038" y="3357563"/>
          <p14:tracePt t="31634" x="3929063" y="3357563"/>
          <p14:tracePt t="31649" x="3840163" y="3357563"/>
          <p14:tracePt t="31650" x="3751263" y="3348038"/>
          <p14:tracePt t="31665" x="3473450" y="3348038"/>
          <p14:tracePt t="31682" x="3295650" y="3348038"/>
          <p14:tracePt t="31698" x="3108325" y="3313113"/>
          <p14:tracePt t="31715" x="2938463" y="3295650"/>
          <p14:tracePt t="31731" x="2776538" y="3268663"/>
          <p14:tracePt t="31749" x="2616200" y="3251200"/>
          <p14:tracePt t="31765" x="2517775" y="3232150"/>
          <p14:tracePt t="31782" x="2438400" y="3214688"/>
          <p14:tracePt t="31798" x="2366963" y="3214688"/>
          <p14:tracePt t="31815" x="2322513" y="3214688"/>
          <p14:tracePt t="31832" x="2303463" y="3214688"/>
          <p14:tracePt t="31848" x="2276475" y="3214688"/>
          <p14:tracePt t="31866" x="2251075" y="3214688"/>
          <p14:tracePt t="31883" x="2214563" y="3214688"/>
          <p14:tracePt t="31899" x="2197100" y="3214688"/>
          <p14:tracePt t="31915" x="2170113" y="3214688"/>
          <p14:tracePt t="31933" x="2143125" y="3205163"/>
          <p14:tracePt t="31986" x="2133600" y="3205163"/>
          <p14:tracePt t="32106" x="2116138" y="3205163"/>
          <p14:tracePt t="32114" x="2108200" y="3205163"/>
          <p14:tracePt t="32123" x="2081213" y="3197225"/>
          <p14:tracePt t="32133" x="2044700" y="3187700"/>
          <p14:tracePt t="32149" x="2009775" y="3187700"/>
          <p14:tracePt t="32165" x="1965325" y="3179763"/>
          <p14:tracePt t="32183" x="1928813" y="3179763"/>
          <p14:tracePt t="32199" x="1874838" y="3160713"/>
          <p14:tracePt t="32216" x="1830388" y="3160713"/>
          <p14:tracePt t="32232" x="1785938" y="3152775"/>
          <p14:tracePt t="32250" x="1704975" y="3143250"/>
          <p14:tracePt t="32266" x="1643063" y="3143250"/>
          <p14:tracePt t="32283" x="1589088" y="3143250"/>
          <p14:tracePt t="32300" x="1544638" y="3143250"/>
          <p14:tracePt t="32316" x="1517650" y="3143250"/>
          <p14:tracePt t="32332" x="1490663" y="3143250"/>
          <p14:tracePt t="32350" x="1465263" y="3143250"/>
          <p14:tracePt t="32366" x="1428750" y="3143250"/>
          <p14:tracePt t="32383" x="1384300" y="3143250"/>
          <p14:tracePt t="32400" x="1322388" y="3143250"/>
          <p14:tracePt t="32416" x="1241425" y="3152775"/>
          <p14:tracePt t="32433" x="1152525" y="3179763"/>
          <p14:tracePt t="32451" x="1098550" y="3205163"/>
          <p14:tracePt t="32467" x="1062038" y="3214688"/>
          <p14:tracePt t="32483" x="1017588" y="3232150"/>
          <p14:tracePt t="32500" x="1000125" y="3241675"/>
          <p14:tracePt t="32517" x="973138" y="3259138"/>
          <p14:tracePt t="32578" x="973138" y="3268663"/>
          <p14:tracePt t="32585" x="973138" y="3276600"/>
          <p14:tracePt t="32600" x="973138" y="3286125"/>
          <p14:tracePt t="32600" x="982663" y="3286125"/>
          <p14:tracePt t="32634" x="990600" y="3286125"/>
          <p14:tracePt t="32658" x="1000125" y="3295650"/>
          <p14:tracePt t="32682" x="1017588" y="3303588"/>
          <p14:tracePt t="32690" x="1036638" y="3313113"/>
          <p14:tracePt t="32690" x="1044575" y="3322638"/>
          <p14:tracePt t="32700" x="1071563" y="3330575"/>
          <p14:tracePt t="32717" x="1098550" y="3348038"/>
          <p14:tracePt t="32734" x="1133475" y="3348038"/>
          <p14:tracePt t="32750" x="1152525" y="3348038"/>
          <p14:tracePt t="32858" x="1160463" y="3348038"/>
          <p14:tracePt t="32866" x="1179513" y="3348038"/>
          <p14:tracePt t="32884" x="1258888" y="3348038"/>
          <p14:tracePt t="32885" x="1330325" y="3357563"/>
          <p14:tracePt t="32900" x="1393825" y="3357563"/>
          <p14:tracePt t="32916" x="1438275" y="3357563"/>
          <p14:tracePt t="32934" x="1473200" y="3357563"/>
          <p14:tracePt t="32951" x="1500188" y="3357563"/>
          <p14:tracePt t="32967" x="1517650" y="3348038"/>
          <p14:tracePt t="32985" x="1527175" y="3340100"/>
          <p14:tracePt t="33001" x="1527175" y="3330575"/>
          <p14:tracePt t="33016" x="1536700" y="3322638"/>
          <p14:tracePt t="33035" x="1544638" y="3303588"/>
          <p14:tracePt t="33050" x="1554163" y="3295650"/>
          <p14:tracePt t="33068" x="1581150" y="3276600"/>
          <p14:tracePt t="33085" x="1598613" y="3268663"/>
          <p14:tracePt t="33185" x="1581150" y="3268663"/>
          <p14:tracePt t="33193" x="1571625" y="3268663"/>
          <p14:tracePt t="33201" x="1554163" y="3268663"/>
          <p14:tracePt t="33209" x="1517650" y="3268663"/>
          <p14:tracePt t="33217" x="1500188" y="3268663"/>
          <p14:tracePt t="33234" x="1490663" y="3268663"/>
          <p14:tracePt t="33313" x="1482725" y="3268663"/>
          <p14:tracePt t="33321" x="1473200" y="3268663"/>
          <p14:tracePt t="33329" x="1465263" y="3268663"/>
          <p14:tracePt t="33333" x="1438275" y="3268663"/>
          <p14:tracePt t="33351" x="1411288" y="3268663"/>
          <p14:tracePt t="33367" x="1401763" y="3268663"/>
          <p14:tracePt t="33401" x="1393825" y="3268663"/>
          <p14:tracePt t="33498" x="1393825" y="3286125"/>
          <p14:tracePt t="33528" x="1393825" y="3295650"/>
          <p14:tracePt t="33545" x="1401763" y="3303588"/>
          <p14:tracePt t="33551" x="1401763" y="3313113"/>
          <p14:tracePt t="33567" x="1401763" y="3322638"/>
          <p14:tracePt t="33568" x="1419225" y="3340100"/>
          <p14:tracePt t="33568" x="1438275" y="3357563"/>
          <p14:tracePt t="33585" x="1473200" y="3367088"/>
          <p14:tracePt t="33602" x="1527175" y="3384550"/>
          <p14:tracePt t="33618" x="1598613" y="3402013"/>
          <p14:tracePt t="33634" x="1660525" y="3411538"/>
          <p14:tracePt t="33652" x="1741488" y="3429000"/>
          <p14:tracePt t="33668" x="1803400" y="3429000"/>
          <p14:tracePt t="33684" x="1901825" y="3455988"/>
          <p14:tracePt t="33702" x="2000250" y="3473450"/>
          <p14:tracePt t="33718" x="2081213" y="3482975"/>
          <p14:tracePt t="33735" x="2152650" y="3482975"/>
          <p14:tracePt t="33752" x="2224088" y="3482975"/>
          <p14:tracePt t="33769" x="2330450" y="3482975"/>
          <p14:tracePt t="33785" x="2411413" y="3482975"/>
          <p14:tracePt t="33802" x="2473325" y="3482975"/>
          <p14:tracePt t="33819" x="2562225" y="3465513"/>
          <p14:tracePt t="33835" x="2625725" y="3465513"/>
          <p14:tracePt t="33852" x="2697163" y="3455988"/>
          <p14:tracePt t="33884" x="2776538" y="3455988"/>
          <p14:tracePt t="33885" x="2847975" y="3455988"/>
          <p14:tracePt t="33902" x="2919413" y="3455988"/>
          <p14:tracePt t="33918" x="2982913" y="3455988"/>
          <p14:tracePt t="33935" x="3027363" y="3455988"/>
          <p14:tracePt t="33952" x="3098800" y="3438525"/>
          <p14:tracePt t="33952" x="3108325" y="3429000"/>
          <p14:tracePt t="33969" x="3152775" y="3419475"/>
          <p14:tracePt t="33985" x="3170238" y="3411538"/>
          <p14:tracePt t="34002" x="3205163" y="3402013"/>
          <p14:tracePt t="34019" x="3251200" y="3402013"/>
          <p14:tracePt t="34035" x="3286125" y="3394075"/>
          <p14:tracePt t="34051" x="3322638" y="3394075"/>
          <p14:tracePt t="34069" x="3367088" y="3394075"/>
          <p14:tracePt t="34085" x="3394075" y="3394075"/>
          <p14:tracePt t="34102" x="3429000" y="3384550"/>
          <p14:tracePt t="34119" x="3455988" y="3384550"/>
          <p14:tracePt t="34135" x="3490913" y="3367088"/>
          <p14:tracePt t="34152" x="3517900" y="3367088"/>
          <p14:tracePt t="34169" x="3527425" y="3357563"/>
          <p14:tracePt t="34273" x="3536950" y="3348038"/>
          <p14:tracePt t="34305" x="3527425" y="3348038"/>
          <p14:tracePt t="34313" x="3490913" y="3340100"/>
          <p14:tracePt t="34321" x="3455988" y="3340100"/>
          <p14:tracePt t="34336" x="3384550" y="3330575"/>
          <p14:tracePt t="34338" x="3348038" y="3322638"/>
          <p14:tracePt t="34338" x="3295650" y="3322638"/>
          <p14:tracePt t="34353" x="3187700" y="3322638"/>
          <p14:tracePt t="34369" x="3081338" y="3322638"/>
          <p14:tracePt t="34387" x="3009900" y="3322638"/>
          <p14:tracePt t="34403" x="2955925" y="3322638"/>
          <p14:tracePt t="34419" x="2928938" y="3322638"/>
          <p14:tracePt t="34436" x="2901950" y="3322638"/>
          <p14:tracePt t="34453" x="2894013" y="3322638"/>
          <p14:tracePt t="34470" x="2874963" y="3322638"/>
          <p14:tracePt t="34486" x="2857500" y="3330575"/>
          <p14:tracePt t="34503" x="2847975" y="3330575"/>
          <p14:tracePt t="34641" x="2857500" y="3330575"/>
          <p14:tracePt t="34649" x="2884488" y="3330575"/>
          <p14:tracePt t="34660" x="2911475" y="3330575"/>
          <p14:tracePt t="34662" x="2955925" y="3330575"/>
          <p14:tracePt t="34669" x="3017838" y="3330575"/>
          <p14:tracePt t="34687" x="3062288" y="3330575"/>
          <p14:tracePt t="34703" x="3108325" y="3330575"/>
          <p14:tracePt t="34720" x="3179763" y="3330575"/>
          <p14:tracePt t="34738" x="3251200" y="3340100"/>
          <p14:tracePt t="34754" x="3330575" y="3367088"/>
          <p14:tracePt t="34770" x="3394075" y="3375025"/>
          <p14:tracePt t="34786" x="3438525" y="3375025"/>
          <p14:tracePt t="34804" x="3473450" y="3375025"/>
          <p14:tracePt t="34820" x="3527425" y="3375025"/>
          <p14:tracePt t="34837" x="3598863" y="3375025"/>
          <p14:tracePt t="34854" x="3724275" y="3375025"/>
          <p14:tracePt t="34870" x="3867150" y="3375025"/>
          <p14:tracePt t="34888" x="4044950" y="3375025"/>
          <p14:tracePt t="34904" x="4268788" y="3375025"/>
          <p14:tracePt t="34920" x="4670425" y="3375025"/>
          <p14:tracePt t="34937" x="4946650" y="3375025"/>
          <p14:tracePt t="34954" x="5170488" y="3375025"/>
          <p14:tracePt t="34970" x="5357813" y="3375025"/>
          <p14:tracePt t="34987" x="5527675" y="3375025"/>
          <p14:tracePt t="35004" x="5670550" y="3375025"/>
          <p14:tracePt t="35021" x="5795963" y="3357563"/>
          <p14:tracePt t="35037" x="5938838" y="3303588"/>
          <p14:tracePt t="35054" x="6081713" y="3268663"/>
          <p14:tracePt t="35071" x="6215063" y="3224213"/>
          <p14:tracePt t="35087" x="6303963" y="3205163"/>
          <p14:tracePt t="35104" x="6419850" y="3197225"/>
          <p14:tracePt t="35122" x="6491288" y="3197225"/>
          <p14:tracePt t="35137" x="6608763" y="3197225"/>
          <p14:tracePt t="35154" x="6732588" y="3197225"/>
          <p14:tracePt t="35171" x="6875463" y="3197225"/>
          <p14:tracePt t="35188" x="7018338" y="3197225"/>
          <p14:tracePt t="35204" x="7205663" y="3197225"/>
          <p14:tracePt t="35221" x="7394575" y="3197225"/>
          <p14:tracePt t="35238" x="7626350" y="3197225"/>
          <p14:tracePt t="35254" x="7894638" y="3197225"/>
          <p14:tracePt t="35271" x="8143875" y="3197225"/>
          <p14:tracePt t="35288" x="8429625" y="3197225"/>
          <p14:tracePt t="35306" x="8582025" y="3197225"/>
          <p14:tracePt t="35322" x="8680450" y="3197225"/>
          <p14:tracePt t="35338" x="8804275" y="3197225"/>
          <p14:tracePt t="35354" x="8894763" y="3197225"/>
          <p14:tracePt t="35371" x="9028113" y="3197225"/>
          <p14:tracePt t="35389" x="9134475" y="3179763"/>
          <p14:tracePt t="35405" x="9134475" y="3170238"/>
          <p14:tracePt t="35421" x="9134475" y="3152775"/>
          <p14:tracePt t="35439" x="9134475" y="3125788"/>
          <p14:tracePt t="35455" x="9134475" y="3098800"/>
          <p14:tracePt t="35471" x="9134475" y="3081338"/>
          <p14:tracePt t="35488" x="9134475" y="3036888"/>
          <p14:tracePt t="35505" x="9134475" y="3009900"/>
          <p14:tracePt t="35521" x="9134475" y="2982913"/>
          <p14:tracePt t="35539" x="9134475" y="2955925"/>
          <p14:tracePt t="35555" x="9126538" y="2938463"/>
          <p14:tracePt t="35571" x="9109075" y="2911475"/>
          <p14:tracePt t="35589" x="9109075" y="2894013"/>
          <p14:tracePt t="35605" x="9090025" y="2884488"/>
          <p14:tracePt t="35621" x="9082088" y="2874963"/>
          <p14:tracePt t="35638" x="9072563" y="2857500"/>
          <p14:tracePt t="35655" x="9045575" y="2847975"/>
          <p14:tracePt t="35672" x="8991600" y="2830513"/>
          <p14:tracePt t="35688" x="8939213" y="2813050"/>
          <p14:tracePt t="35706" x="8902700" y="2786063"/>
          <p14:tracePt t="35722" x="8848725" y="2768600"/>
          <p14:tracePt t="35738" x="8804275" y="2759075"/>
          <p14:tracePt t="35756" x="8759825" y="2759075"/>
          <p14:tracePt t="35772" x="8715375" y="2751138"/>
          <p14:tracePt t="35788" x="8670925" y="2732088"/>
          <p14:tracePt t="35806" x="8616950" y="2724150"/>
          <p14:tracePt t="35822" x="8545513" y="2724150"/>
          <p14:tracePt t="35838" x="8483600" y="2714625"/>
          <p14:tracePt t="35856" x="8385175" y="2697163"/>
          <p14:tracePt t="35873" x="8205788" y="2670175"/>
          <p14:tracePt t="35889" x="8062913" y="2652713"/>
          <p14:tracePt t="35905" x="7920038" y="2633663"/>
          <p14:tracePt t="35923" x="7769225" y="2625725"/>
          <p14:tracePt t="35939" x="7634288" y="2608263"/>
          <p14:tracePt t="35955" x="7518400" y="2608263"/>
          <p14:tracePt t="35973" x="7412038" y="2608263"/>
          <p14:tracePt t="35989" x="7304088" y="2608263"/>
          <p14:tracePt t="36006" x="7153275" y="2598738"/>
          <p14:tracePt t="36023" x="6991350" y="2571750"/>
          <p14:tracePt t="36039" x="6823075" y="2544763"/>
          <p14:tracePt t="36056" x="6537325" y="2536825"/>
          <p14:tracePt t="36074" x="6375400" y="2527300"/>
          <p14:tracePt t="36090" x="6205538" y="2527300"/>
          <p14:tracePt t="36106" x="6045200" y="2527300"/>
          <p14:tracePt t="36123" x="5884863" y="2527300"/>
          <p14:tracePt t="36140" x="5759450" y="2527300"/>
          <p14:tracePt t="36156" x="5599113" y="2527300"/>
          <p14:tracePt t="36173" x="5491163" y="2527300"/>
          <p14:tracePt t="36190" x="5384800" y="2527300"/>
          <p14:tracePt t="36206" x="5251450" y="2554288"/>
          <p14:tracePt t="36223" x="5143500" y="2598738"/>
          <p14:tracePt t="36240" x="4991100" y="2652713"/>
          <p14:tracePt t="36256" x="4911725" y="2687638"/>
          <p14:tracePt t="36274" x="4867275" y="2724150"/>
          <p14:tracePt t="36290" x="4813300" y="2759075"/>
          <p14:tracePt t="36307" x="4795838" y="2776538"/>
          <p14:tracePt t="36323" x="4786313" y="2813050"/>
          <p14:tracePt t="36340" x="4786313" y="2847975"/>
          <p14:tracePt t="36357" x="4768850" y="2901950"/>
          <p14:tracePt t="36373" x="4768850" y="2946400"/>
          <p14:tracePt t="36390" x="4768850" y="2982913"/>
          <p14:tracePt t="36407" x="4786313" y="3017838"/>
          <p14:tracePt t="36423" x="4830763" y="3054350"/>
          <p14:tracePt t="36440" x="4919663" y="3098800"/>
          <p14:tracePt t="36457" x="5027613" y="3133725"/>
          <p14:tracePt t="36474" x="5126038" y="3170238"/>
          <p14:tracePt t="36490" x="5276850" y="3187700"/>
          <p14:tracePt t="36507" x="5456238" y="3224213"/>
          <p14:tracePt t="36524" x="5634038" y="3232150"/>
          <p14:tracePt t="36540" x="5768975" y="3232150"/>
          <p14:tracePt t="36558" x="5884863" y="3232150"/>
          <p14:tracePt t="36574" x="5983288" y="3232150"/>
          <p14:tracePt t="36590" x="6072188" y="3232150"/>
          <p14:tracePt t="36607" x="6153150" y="3232150"/>
          <p14:tracePt t="36624" x="6348413" y="3232150"/>
          <p14:tracePt t="36641" x="6491288" y="3232150"/>
          <p14:tracePt t="36657" x="6634163" y="3232150"/>
          <p14:tracePt t="36674" x="6786563" y="3232150"/>
          <p14:tracePt t="36691" x="6929438" y="3232150"/>
          <p14:tracePt t="36707" x="7081838" y="3232150"/>
          <p14:tracePt t="36724" x="7242175" y="3232150"/>
          <p14:tracePt t="36741" x="7385050" y="3232150"/>
          <p14:tracePt t="36758" x="7483475" y="3232150"/>
          <p14:tracePt t="36774" x="7599363" y="3232150"/>
          <p14:tracePt t="36791" x="7732713" y="3232150"/>
          <p14:tracePt t="36807" x="7867650" y="3224213"/>
          <p14:tracePt t="36807" x="7939088" y="3214688"/>
          <p14:tracePt t="36826" x="8081963" y="3197225"/>
          <p14:tracePt t="36842" x="8242300" y="3160713"/>
          <p14:tracePt t="36857" x="8402638" y="3143250"/>
          <p14:tracePt t="36875" x="8501063" y="3133725"/>
          <p14:tracePt t="36891" x="8562975" y="3116263"/>
          <p14:tracePt t="36908" x="8589963" y="3089275"/>
          <p14:tracePt t="36924" x="8599488" y="3071813"/>
          <p14:tracePt t="36942" x="8609013" y="3036888"/>
          <p14:tracePt t="36958" x="8609013" y="3000375"/>
          <p14:tracePt t="36974" x="8626475" y="2938463"/>
          <p14:tracePt t="36991" x="8653463" y="2894013"/>
          <p14:tracePt t="37008" x="8680450" y="2830513"/>
          <p14:tracePt t="37025" x="8688388" y="2803525"/>
          <p14:tracePt t="37041" x="8697913" y="2786063"/>
          <p14:tracePt t="37058" x="8697913" y="2759075"/>
          <p14:tracePt t="37075" x="8705850" y="2732088"/>
          <p14:tracePt t="37091" x="8705850" y="2705100"/>
          <p14:tracePt t="37109" x="8705850" y="2679700"/>
          <p14:tracePt t="37125" x="8688388" y="2660650"/>
          <p14:tracePt t="37141" x="8661400" y="2633663"/>
          <p14:tracePt t="37158" x="8599488" y="2589213"/>
          <p14:tracePt t="37175" x="8545513" y="2562225"/>
          <p14:tracePt t="37192" x="8491538" y="2536825"/>
          <p14:tracePt t="37192" x="8456613" y="2527300"/>
          <p14:tracePt t="37209" x="8375650" y="2500313"/>
          <p14:tracePt t="37226" x="8286750" y="2490788"/>
          <p14:tracePt t="37242" x="8205788" y="2482850"/>
          <p14:tracePt t="37258" x="8116888" y="2482850"/>
          <p14:tracePt t="37275" x="8018463" y="2482850"/>
          <p14:tracePt t="37292" x="7902575" y="2482850"/>
          <p14:tracePt t="37308" x="7742238" y="2482850"/>
          <p14:tracePt t="37325" x="7554913" y="2482850"/>
          <p14:tracePt t="37342" x="7367588" y="2482850"/>
          <p14:tracePt t="37359" x="7170738" y="2482850"/>
          <p14:tracePt t="37376" x="7010400" y="2482850"/>
          <p14:tracePt t="37392" x="6786563" y="2500313"/>
          <p14:tracePt t="37410" x="6670675" y="2517775"/>
          <p14:tracePt t="37426" x="6545263" y="2527300"/>
          <p14:tracePt t="37442" x="6367463" y="2527300"/>
          <p14:tracePt t="37459" x="6180138" y="2527300"/>
          <p14:tracePt t="37477" x="6000750" y="2527300"/>
          <p14:tracePt t="37492" x="5830888" y="2527300"/>
          <p14:tracePt t="37510" x="5697538" y="2544763"/>
          <p14:tracePt t="37527" x="5572125" y="2562225"/>
          <p14:tracePt t="37543" x="5500688" y="2571750"/>
          <p14:tracePt t="37560" x="5446713" y="2589213"/>
          <p14:tracePt t="37577" x="5384800" y="2625725"/>
          <p14:tracePt t="37594" x="5322888" y="2660650"/>
          <p14:tracePt t="37610" x="5268913" y="2705100"/>
          <p14:tracePt t="37627" x="5241925" y="2759075"/>
          <p14:tracePt t="37644" x="5205413" y="2803525"/>
          <p14:tracePt t="37660" x="5205413" y="2847975"/>
          <p14:tracePt t="37677" x="5205413" y="2894013"/>
          <p14:tracePt t="37694" x="5205413" y="2919413"/>
          <p14:tracePt t="37710" x="5205413" y="2965450"/>
          <p14:tracePt t="37727" x="5205413" y="3000375"/>
          <p14:tracePt t="37744" x="5224463" y="3036888"/>
          <p14:tracePt t="37760" x="5295900" y="3108325"/>
          <p14:tracePt t="37778" x="5419725" y="3187700"/>
          <p14:tracePt t="37794" x="5510213" y="3232150"/>
          <p14:tracePt t="37810" x="5616575" y="3268663"/>
          <p14:tracePt t="37827" x="5680075" y="3286125"/>
          <p14:tracePt t="37844" x="5759450" y="3303588"/>
          <p14:tracePt t="37861" x="5813425" y="3313113"/>
          <p14:tracePt t="37878" x="5867400" y="3330575"/>
          <p14:tracePt t="37894" x="5929313" y="3348038"/>
          <p14:tracePt t="37911" x="6010275" y="3367088"/>
          <p14:tracePt t="37927" x="6116638" y="3402013"/>
          <p14:tracePt t="37944" x="6205538" y="3446463"/>
          <p14:tracePt t="37961" x="6330950" y="3482975"/>
          <p14:tracePt t="37978" x="6367463" y="3490913"/>
          <p14:tracePt t="37995" x="6384925" y="3500438"/>
          <p14:tracePt t="38011" x="6394450" y="3500438"/>
          <p14:tracePt t="38027" x="6402388" y="3500438"/>
          <p14:tracePt t="38045" x="6419850" y="3509963"/>
          <p14:tracePt t="38061" x="6456363" y="3517900"/>
          <p14:tracePt t="38078" x="6491288" y="3536950"/>
          <p14:tracePt t="38094" x="6500813" y="3536950"/>
          <p14:tracePt t="38112" x="6510338" y="3536950"/>
          <p14:tracePt t="38153" x="6518275" y="3536950"/>
          <p14:tracePt t="38178" x="6537325" y="3536950"/>
          <p14:tracePt t="38713" x="6518275" y="3536950"/>
          <p14:tracePt t="38721" x="6510338" y="3527425"/>
          <p14:tracePt t="38729" x="6500813" y="3527425"/>
          <p14:tracePt t="38730" x="6491288" y="3517900"/>
          <p14:tracePt t="38745" x="6456363" y="3500438"/>
          <p14:tracePt t="38761" x="6446838" y="3500438"/>
          <p14:tracePt t="38778" x="6438900" y="3500438"/>
          <p14:tracePt t="38795" x="6429375" y="3500438"/>
          <p14:tracePt t="38811" x="6419850" y="3490913"/>
          <p14:tracePt t="38913" x="6411913" y="3490913"/>
          <p14:tracePt t="38929" x="6402388" y="3490913"/>
          <p14:tracePt t="39049" x="6394450" y="3490913"/>
          <p14:tracePt t="39057" x="6367463" y="3490913"/>
          <p14:tracePt t="39068" x="6330950" y="3490913"/>
          <p14:tracePt t="39069" x="6313488" y="3490913"/>
          <p14:tracePt t="39078" x="6276975" y="3500438"/>
          <p14:tracePt t="39096" x="6242050" y="3517900"/>
          <p14:tracePt t="39112" x="6170613" y="3544888"/>
          <p14:tracePt t="39129" x="6108700" y="3571875"/>
          <p14:tracePt t="39146" x="5991225" y="3633788"/>
          <p14:tracePt t="39163" x="5857875" y="3687763"/>
          <p14:tracePt t="39163" x="0" y="0"/>
        </p14:tracePtLst>
        <p14:tracePtLst>
          <p14:tracePt t="39672" x="4848225" y="4554538"/>
          <p14:tracePt t="39689" x="4840288" y="4554538"/>
          <p14:tracePt t="39697" x="4830763" y="4554538"/>
          <p14:tracePt t="39698" x="4803775" y="4562475"/>
          <p14:tracePt t="39714" x="4776788" y="4562475"/>
          <p14:tracePt t="39730" x="4741863" y="4581525"/>
          <p14:tracePt t="39747" x="4687888" y="4598988"/>
          <p14:tracePt t="39763" x="4660900" y="4616450"/>
          <p14:tracePt t="39781" x="4616450" y="4633913"/>
          <p14:tracePt t="39797" x="4572000" y="4643438"/>
          <p14:tracePt t="39813" x="4510088" y="4652963"/>
          <p14:tracePt t="39831" x="4456113" y="4652963"/>
          <p14:tracePt t="39847" x="4394200" y="4652963"/>
          <p14:tracePt t="39864" x="4330700" y="4652963"/>
          <p14:tracePt t="39880" x="4214813" y="4643438"/>
          <p14:tracePt t="39898" x="4081463" y="4633913"/>
          <p14:tracePt t="39914" x="3938588" y="4633913"/>
          <p14:tracePt t="39930" x="3795713" y="4633913"/>
          <p14:tracePt t="39948" x="3660775" y="4643438"/>
          <p14:tracePt t="39964" x="3554413" y="4670425"/>
          <p14:tracePt t="39981" x="3500438" y="4687888"/>
          <p14:tracePt t="39997" x="3482975" y="4687888"/>
          <p14:tracePt t="40014" x="3473450" y="4687888"/>
          <p14:tracePt t="40031" x="3465513" y="4687888"/>
          <p14:tracePt t="40047" x="3455988" y="4687888"/>
          <p14:tracePt t="40064" x="3402013" y="4687888"/>
          <p14:tracePt t="40081" x="3330575" y="4687888"/>
          <p14:tracePt t="40097" x="3232150" y="4687888"/>
          <p14:tracePt t="40114" x="3133725" y="4687888"/>
          <p14:tracePt t="40131" x="3027363" y="4679950"/>
          <p14:tracePt t="40147" x="2919413" y="4633913"/>
          <p14:tracePt t="40165" x="2830513" y="4608513"/>
          <p14:tracePt t="40181" x="2741613" y="4589463"/>
          <p14:tracePt t="40198" x="2616200" y="4554538"/>
          <p14:tracePt t="40214" x="2500313" y="4537075"/>
          <p14:tracePt t="40232" x="2384425" y="4510088"/>
          <p14:tracePt t="40248" x="2251075" y="4491038"/>
          <p14:tracePt t="40265" x="2187575" y="4483100"/>
          <p14:tracePt t="40282" x="2152650" y="4483100"/>
          <p14:tracePt t="40298" x="2125663" y="4483100"/>
          <p14:tracePt t="40314" x="2098675" y="4483100"/>
          <p14:tracePt t="40332" x="2036763" y="4483100"/>
          <p14:tracePt t="40348" x="1973263" y="4483100"/>
          <p14:tracePt t="40364" x="1893888" y="4483100"/>
          <p14:tracePt t="40382" x="1795463" y="4483100"/>
          <p14:tracePt t="40398" x="1670050" y="4483100"/>
          <p14:tracePt t="40415" x="1562100" y="4483100"/>
          <p14:tracePt t="40432" x="1465263" y="4483100"/>
          <p14:tracePt t="40432" x="1428750" y="4483100"/>
          <p14:tracePt t="40449" x="1357313" y="4483100"/>
          <p14:tracePt t="40465" x="1303338" y="4483100"/>
          <p14:tracePt t="40481" x="1258888" y="4483100"/>
          <p14:tracePt t="40498" x="1214438" y="4483100"/>
          <p14:tracePt t="40515" x="1169988" y="4483100"/>
          <p14:tracePt t="40532" x="1143000" y="4483100"/>
          <p14:tracePt t="40548" x="1108075" y="4483100"/>
          <p14:tracePt t="40566" x="1027113" y="4510088"/>
          <p14:tracePt t="40582" x="955675" y="4518025"/>
          <p14:tracePt t="40598" x="866775" y="4554538"/>
          <p14:tracePt t="40616" x="803275" y="4581525"/>
          <p14:tracePt t="40632" x="714375" y="4625975"/>
          <p14:tracePt t="40649" x="704850" y="4643438"/>
          <p14:tracePt t="40666" x="704850" y="4652963"/>
          <p14:tracePt t="40682" x="704850" y="4679950"/>
          <p14:tracePt t="40698" x="714375" y="4741863"/>
          <p14:tracePt t="40716" x="723900" y="4803775"/>
          <p14:tracePt t="40732" x="723900" y="4840288"/>
          <p14:tracePt t="40748" x="723900" y="4884738"/>
          <p14:tracePt t="40766" x="723900" y="4938713"/>
          <p14:tracePt t="40782" x="723900" y="4973638"/>
          <p14:tracePt t="40798" x="731838" y="5010150"/>
          <p14:tracePt t="40816" x="750888" y="5045075"/>
          <p14:tracePt t="40832" x="776288" y="5108575"/>
          <p14:tracePt t="40849" x="785813" y="5153025"/>
          <p14:tracePt t="40866" x="785813" y="5197475"/>
          <p14:tracePt t="40883" x="803275" y="5241925"/>
          <p14:tracePt t="40899" x="822325" y="5286375"/>
          <p14:tracePt t="40915" x="857250" y="5322888"/>
          <p14:tracePt t="40933" x="884238" y="5367338"/>
          <p14:tracePt t="40949" x="911225" y="5402263"/>
          <p14:tracePt t="40966" x="946150" y="5446713"/>
          <p14:tracePt t="40983" x="982663" y="5483225"/>
          <p14:tracePt t="41000" x="1071563" y="5527675"/>
          <p14:tracePt t="41016" x="1108075" y="5554663"/>
          <p14:tracePt t="41016" x="1133475" y="5554663"/>
          <p14:tracePt t="41034" x="1231900" y="5589588"/>
          <p14:tracePt t="41050" x="1322388" y="5616575"/>
          <p14:tracePt t="41066" x="1411288" y="5643563"/>
          <p14:tracePt t="41082" x="1500188" y="5653088"/>
          <p14:tracePt t="41100" x="1571625" y="5653088"/>
          <p14:tracePt t="41116" x="1652588" y="5670550"/>
          <p14:tracePt t="41132" x="1724025" y="5670550"/>
          <p14:tracePt t="41150" x="1768475" y="5670550"/>
          <p14:tracePt t="41166" x="1822450" y="5670550"/>
          <p14:tracePt t="41183" x="1874838" y="5670550"/>
          <p14:tracePt t="41200" x="1911350" y="5643563"/>
          <p14:tracePt t="41200" x="1928813" y="5626100"/>
          <p14:tracePt t="41217" x="1955800" y="5599113"/>
          <p14:tracePt t="41233" x="1973263" y="5572125"/>
          <p14:tracePt t="41250" x="1982788" y="5500688"/>
          <p14:tracePt t="41267" x="1990725" y="5473700"/>
          <p14:tracePt t="41283" x="1990725" y="5411788"/>
          <p14:tracePt t="41300" x="1990725" y="5348288"/>
          <p14:tracePt t="41317" x="1990725" y="5268913"/>
          <p14:tracePt t="41333" x="1973263" y="5180013"/>
          <p14:tracePt t="41350" x="1946275" y="5108575"/>
          <p14:tracePt t="41367" x="1919288" y="5072063"/>
          <p14:tracePt t="41384" x="1874838" y="5037138"/>
          <p14:tracePt t="41400" x="1812925" y="4983163"/>
          <p14:tracePt t="41417" x="1731963" y="4929188"/>
          <p14:tracePt t="41433" x="1670050" y="4884738"/>
          <p14:tracePt t="41450" x="1581150" y="4830763"/>
          <p14:tracePt t="41467" x="1490663" y="4786313"/>
          <p14:tracePt t="41483" x="1401763" y="4751388"/>
          <p14:tracePt t="41501" x="1339850" y="4741863"/>
          <p14:tracePt t="41517" x="1258888" y="4724400"/>
          <p14:tracePt t="41534" x="1214438" y="4714875"/>
          <p14:tracePt t="41551" x="1169988" y="4714875"/>
          <p14:tracePt t="41567" x="1116013" y="4714875"/>
          <p14:tracePt t="41584" x="1089025" y="4714875"/>
          <p14:tracePt t="41584" x="1071563" y="4724400"/>
          <p14:tracePt t="41600" x="1036638" y="4732338"/>
          <p14:tracePt t="41618" x="1009650" y="4759325"/>
          <p14:tracePt t="41634" x="982663" y="4786313"/>
          <p14:tracePt t="41650" x="965200" y="4813300"/>
          <p14:tracePt t="41667" x="955675" y="4840288"/>
          <p14:tracePt t="41684" x="955675" y="4867275"/>
          <p14:tracePt t="41701" x="955675" y="4902200"/>
          <p14:tracePt t="41717" x="955675" y="4938713"/>
          <p14:tracePt t="41734" x="955675" y="4991100"/>
          <p14:tracePt t="41751" x="955675" y="5027613"/>
          <p14:tracePt t="41767" x="965200" y="5062538"/>
          <p14:tracePt t="41784" x="1000125" y="5133975"/>
          <p14:tracePt t="41802" x="1044575" y="5197475"/>
          <p14:tracePt t="41818" x="1116013" y="5286375"/>
          <p14:tracePt t="41834" x="1160463" y="5357813"/>
          <p14:tracePt t="41851" x="1231900" y="5419725"/>
          <p14:tracePt t="41868" x="1322388" y="5483225"/>
          <p14:tracePt t="41885" x="1419225" y="5527675"/>
          <p14:tracePt t="41901" x="1536700" y="5572125"/>
          <p14:tracePt t="41918" x="1679575" y="5616575"/>
          <p14:tracePt t="41935" x="1822450" y="5653088"/>
          <p14:tracePt t="41951" x="1990725" y="5680075"/>
          <p14:tracePt t="41968" x="2170113" y="5697538"/>
          <p14:tracePt t="41985" x="2268538" y="5705475"/>
          <p14:tracePt t="42002" x="2357438" y="5705475"/>
          <p14:tracePt t="42018" x="2465388" y="5705475"/>
          <p14:tracePt t="42035" x="2562225" y="5705475"/>
          <p14:tracePt t="42051" x="2670175" y="5705475"/>
          <p14:tracePt t="42068" x="2751138" y="5705475"/>
          <p14:tracePt t="42085" x="2840038" y="5705475"/>
          <p14:tracePt t="42102" x="2938463" y="5688013"/>
          <p14:tracePt t="42118" x="3017838" y="5670550"/>
          <p14:tracePt t="42134" x="3081338" y="5670550"/>
          <p14:tracePt t="42152" x="3160713" y="5653088"/>
          <p14:tracePt t="42152" x="3214688" y="5634038"/>
          <p14:tracePt t="42169" x="3259138" y="5608638"/>
          <p14:tracePt t="42185" x="3295650" y="5589588"/>
          <p14:tracePt t="42202" x="3330575" y="5562600"/>
          <p14:tracePt t="42219" x="3357563" y="5554663"/>
          <p14:tracePt t="42235" x="3384550" y="5554663"/>
          <p14:tracePt t="42252" x="3402013" y="5545138"/>
          <p14:tracePt t="42269" x="3419475" y="5545138"/>
          <p14:tracePt t="42285" x="3446463" y="5537200"/>
          <p14:tracePt t="42320" x="3465513" y="5537200"/>
          <p14:tracePt t="42321" x="3473450" y="5537200"/>
          <p14:tracePt t="42336" x="3509963" y="5537200"/>
          <p14:tracePt t="42352" x="3562350" y="5537200"/>
          <p14:tracePt t="42369" x="3598863" y="5537200"/>
          <p14:tracePt t="42386" x="3633788" y="5527675"/>
          <p14:tracePt t="42402" x="3652838" y="5527675"/>
          <p14:tracePt t="42419" x="3660775" y="5518150"/>
          <p14:tracePt t="42436" x="3687763" y="5518150"/>
          <p14:tracePt t="42452" x="3714750" y="5510213"/>
          <p14:tracePt t="42470" x="3741738" y="5510213"/>
          <p14:tracePt t="42486" x="3759200" y="5510213"/>
          <p14:tracePt t="42502" x="3803650" y="5510213"/>
          <p14:tracePt t="42519" x="3822700" y="5510213"/>
          <p14:tracePt t="42536" x="3867150" y="5510213"/>
          <p14:tracePt t="42553" x="3894138" y="5510213"/>
          <p14:tracePt t="42569" x="3919538" y="5510213"/>
          <p14:tracePt t="42586" x="3946525" y="5510213"/>
          <p14:tracePt t="42602" x="3965575" y="5510213"/>
          <p14:tracePt t="42619" x="3990975" y="5510213"/>
          <p14:tracePt t="42636" x="4010025" y="5510213"/>
          <p14:tracePt t="42653" x="4017963" y="5510213"/>
          <p14:tracePt t="42669" x="4037013" y="5510213"/>
          <p14:tracePt t="42686" x="4062413" y="5500688"/>
          <p14:tracePt t="42703" x="4081463" y="5500688"/>
          <p14:tracePt t="42720" x="4125913" y="5500688"/>
          <p14:tracePt t="42736" x="4170363" y="5500688"/>
          <p14:tracePt t="42754" x="4205288" y="5500688"/>
          <p14:tracePt t="42770" x="4232275" y="5500688"/>
          <p14:tracePt t="42786" x="4303713" y="5483225"/>
          <p14:tracePt t="42803" x="4367213" y="5465763"/>
          <p14:tracePt t="42820" x="4491038" y="5429250"/>
          <p14:tracePt t="42836" x="4633913" y="5411788"/>
          <p14:tracePt t="42853" x="4795838" y="5367338"/>
          <p14:tracePt t="42870" x="4965700" y="5330825"/>
          <p14:tracePt t="42886" x="5089525" y="5295900"/>
          <p14:tracePt t="42903" x="5205413" y="5241925"/>
          <p14:tracePt t="42920" x="5340350" y="5153025"/>
          <p14:tracePt t="42937" x="5411788" y="5116513"/>
          <p14:tracePt t="42954" x="5473700" y="5089525"/>
          <p14:tracePt t="42970" x="5510213" y="5072063"/>
          <p14:tracePt t="42986" x="5562600" y="5054600"/>
          <p14:tracePt t="43004" x="5599113" y="5037138"/>
          <p14:tracePt t="43020" x="5616575" y="5018088"/>
          <p14:tracePt t="43036" x="5626100" y="5018088"/>
          <p14:tracePt t="43209" x="5616575" y="5027613"/>
          <p14:tracePt t="43217" x="5608638" y="5037138"/>
          <p14:tracePt t="43225" x="5581650" y="5054600"/>
          <p14:tracePt t="43233" x="5562600" y="5089525"/>
          <p14:tracePt t="43241" x="5545138" y="5108575"/>
          <p14:tracePt t="43254" x="5527675" y="5133975"/>
          <p14:tracePt t="43271" x="5527675" y="5143500"/>
          <p14:tracePt t="43287" x="5527675" y="5153025"/>
          <p14:tracePt t="43304" x="5527675" y="5180013"/>
          <p14:tracePt t="43322" x="5527675" y="5197475"/>
          <p14:tracePt t="43337" x="5527675" y="5214938"/>
          <p14:tracePt t="43354" x="5527675" y="5232400"/>
          <p14:tracePt t="43371" x="5527675" y="5259388"/>
          <p14:tracePt t="43388" x="5527675" y="5276850"/>
          <p14:tracePt t="43404" x="5537200" y="5295900"/>
          <p14:tracePt t="43422" x="5554663" y="5322888"/>
          <p14:tracePt t="43438" x="5572125" y="5330825"/>
          <p14:tracePt t="43454" x="5589588" y="5340350"/>
          <p14:tracePt t="43471" x="5626100" y="5357813"/>
          <p14:tracePt t="43488" x="5670550" y="5384800"/>
          <p14:tracePt t="43505" x="5724525" y="5419725"/>
          <p14:tracePt t="43521" x="5776913" y="5446713"/>
          <p14:tracePt t="43538" x="5822950" y="5456238"/>
          <p14:tracePt t="43554" x="5884863" y="5483225"/>
          <p14:tracePt t="43571" x="5938838" y="5491163"/>
          <p14:tracePt t="43588" x="6010275" y="5491163"/>
          <p14:tracePt t="43605" x="6116638" y="5491163"/>
          <p14:tracePt t="43621" x="6242050" y="5491163"/>
          <p14:tracePt t="43639" x="6367463" y="5491163"/>
          <p14:tracePt t="43655" x="6491288" y="5491163"/>
          <p14:tracePt t="43671" x="6634163" y="5491163"/>
          <p14:tracePt t="43688" x="6804025" y="5483225"/>
          <p14:tracePt t="43706" x="6884988" y="5473700"/>
          <p14:tracePt t="43722" x="6983413" y="5465763"/>
          <p14:tracePt t="43738" x="7054850" y="5446713"/>
          <p14:tracePt t="43755" x="7116763" y="5438775"/>
          <p14:tracePt t="43772" x="7215188" y="5402263"/>
          <p14:tracePt t="43788" x="7313613" y="5367338"/>
          <p14:tracePt t="43805" x="7402513" y="5322888"/>
          <p14:tracePt t="43822" x="7439025" y="5286375"/>
          <p14:tracePt t="43838" x="7483475" y="5251450"/>
          <p14:tracePt t="43855" x="7527925" y="5214938"/>
          <p14:tracePt t="43873" x="7572375" y="5160963"/>
          <p14:tracePt t="43889" x="7589838" y="5116513"/>
          <p14:tracePt t="43905" x="7616825" y="5072063"/>
          <p14:tracePt t="43922" x="7634288" y="5045075"/>
          <p14:tracePt t="43939" x="7643813" y="4983163"/>
          <p14:tracePt t="43955" x="7643813" y="4946650"/>
          <p14:tracePt t="43972" x="7643813" y="4919663"/>
          <p14:tracePt t="43988" x="7643813" y="4894263"/>
          <p14:tracePt t="44006" x="7643813" y="4867275"/>
          <p14:tracePt t="44022" x="7643813" y="4840288"/>
          <p14:tracePt t="44039" x="7634288" y="4813300"/>
          <p14:tracePt t="44056" x="7626350" y="4786313"/>
          <p14:tracePt t="44073" x="7589838" y="4759325"/>
          <p14:tracePt t="44090" x="7554913" y="4741863"/>
          <p14:tracePt t="44106" x="7510463" y="4714875"/>
          <p14:tracePt t="44123" x="7446963" y="4697413"/>
          <p14:tracePt t="44139" x="7367588" y="4679950"/>
          <p14:tracePt t="44156" x="7259638" y="4652963"/>
          <p14:tracePt t="44172" x="7116763" y="4633913"/>
          <p14:tracePt t="44189" x="6973888" y="4616450"/>
          <p14:tracePt t="44206" x="6867525" y="4598988"/>
          <p14:tracePt t="44222" x="6786563" y="4589463"/>
          <p14:tracePt t="44239" x="6680200" y="4572000"/>
          <p14:tracePt t="44256" x="6527800" y="4572000"/>
          <p14:tracePt t="44273" x="6402388" y="4572000"/>
          <p14:tracePt t="44289" x="6269038" y="4562475"/>
          <p14:tracePt t="44306" x="6108700" y="4562475"/>
          <p14:tracePt t="44323" x="5965825" y="4562475"/>
          <p14:tracePt t="44339" x="5857875" y="4562475"/>
          <p14:tracePt t="44356" x="5768975" y="4562475"/>
          <p14:tracePt t="44373" x="5670550" y="4562475"/>
          <p14:tracePt t="44390" x="5599113" y="4562475"/>
          <p14:tracePt t="44406" x="5483225" y="4589463"/>
          <p14:tracePt t="44423" x="5367338" y="4633913"/>
          <p14:tracePt t="44440" x="5251450" y="4670425"/>
          <p14:tracePt t="44440" x="5180013" y="4705350"/>
          <p14:tracePt t="44457" x="5062538" y="4751388"/>
          <p14:tracePt t="44473" x="4983163" y="4786313"/>
          <p14:tracePt t="44490" x="4946650" y="4803775"/>
          <p14:tracePt t="44506" x="4946650" y="4813300"/>
          <p14:tracePt t="44524" x="4946650" y="4840288"/>
          <p14:tracePt t="44540" x="4946650" y="4875213"/>
          <p14:tracePt t="44556" x="4946650" y="4938713"/>
          <p14:tracePt t="44574" x="4946650" y="4983163"/>
          <p14:tracePt t="44590" x="4946650" y="5045075"/>
          <p14:tracePt t="44607" x="4946650" y="5089525"/>
          <p14:tracePt t="44624" x="4946650" y="5126038"/>
          <p14:tracePt t="44640" x="4973638" y="5187950"/>
          <p14:tracePt t="44657" x="5000625" y="5224463"/>
          <p14:tracePt t="44674" x="5054600" y="5286375"/>
          <p14:tracePt t="44690" x="5116513" y="5357813"/>
          <p14:tracePt t="44707" x="5214938" y="5419725"/>
          <p14:tracePt t="44723" x="5330825" y="5500688"/>
          <p14:tracePt t="44740" x="5465763" y="5572125"/>
          <p14:tracePt t="44757" x="5581650" y="5616575"/>
          <p14:tracePt t="44773" x="5680075" y="5661025"/>
          <p14:tracePt t="44791" x="5776913" y="5697538"/>
          <p14:tracePt t="44807" x="5875338" y="5732463"/>
          <p14:tracePt t="44823" x="5991225" y="5741988"/>
          <p14:tracePt t="44823" x="6037263" y="5751513"/>
          <p14:tracePt t="44841" x="6170613" y="5751513"/>
          <p14:tracePt t="44857" x="6303963" y="5751513"/>
          <p14:tracePt t="44874" x="6446838" y="5751513"/>
          <p14:tracePt t="44891" x="6599238" y="5715000"/>
          <p14:tracePt t="44907" x="6724650" y="5661025"/>
          <p14:tracePt t="44924" x="6867525" y="5562600"/>
          <p14:tracePt t="44940" x="7000875" y="5473700"/>
          <p14:tracePt t="44958" x="7153275" y="5348288"/>
          <p14:tracePt t="44974" x="7251700" y="5224463"/>
          <p14:tracePt t="44990" x="7323138" y="5126038"/>
          <p14:tracePt t="45008" x="7367588" y="5037138"/>
          <p14:tracePt t="45024" x="7402513" y="4894263"/>
          <p14:tracePt t="45041" x="7412038" y="4795838"/>
          <p14:tracePt t="45058" x="7412038" y="4724400"/>
          <p14:tracePt t="45074" x="7412038" y="4679950"/>
          <p14:tracePt t="45091" x="7367588" y="4608513"/>
          <p14:tracePt t="45107" x="7296150" y="4545013"/>
          <p14:tracePt t="45125" x="7188200" y="4491038"/>
          <p14:tracePt t="45141" x="7081838" y="4446588"/>
          <p14:tracePt t="45158" x="6938963" y="4384675"/>
          <p14:tracePt t="45174" x="6777038" y="4340225"/>
          <p14:tracePt t="45191" x="6572250" y="4295775"/>
          <p14:tracePt t="45208" x="6180138" y="4251325"/>
          <p14:tracePt t="45225" x="5956300" y="4241800"/>
          <p14:tracePt t="45241" x="5768975" y="4241800"/>
          <p14:tracePt t="45258" x="5608638" y="4303713"/>
          <p14:tracePt t="45275" x="5483225" y="4402138"/>
          <p14:tracePt t="45291" x="5375275" y="4510088"/>
          <p14:tracePt t="45308" x="5295900" y="4633913"/>
          <p14:tracePt t="45324" x="5214938" y="4759325"/>
          <p14:tracePt t="45342" x="5143500" y="4875213"/>
          <p14:tracePt t="45358" x="5116513" y="4956175"/>
          <p14:tracePt t="45375" x="5108575" y="5027613"/>
          <p14:tracePt t="45392" x="5108575" y="5089525"/>
          <p14:tracePt t="45392" x="5108575" y="5116513"/>
          <p14:tracePt t="45409" x="5108575" y="5197475"/>
          <p14:tracePt t="45425" x="5108575" y="5295900"/>
          <p14:tracePt t="45442" x="5108575" y="5394325"/>
          <p14:tracePt t="45458" x="5108575" y="5500688"/>
          <p14:tracePt t="45475" x="5108575" y="5599113"/>
          <p14:tracePt t="45491" x="5143500" y="5688013"/>
          <p14:tracePt t="45509" x="5197475" y="5776913"/>
          <p14:tracePt t="45525" x="5276850" y="5857875"/>
          <p14:tracePt t="45542" x="5394325" y="5938838"/>
          <p14:tracePt t="45559" x="5527675" y="5991225"/>
          <p14:tracePt t="45575" x="5653088" y="6027738"/>
          <p14:tracePt t="45592" x="5813425" y="6045200"/>
          <p14:tracePt t="45609" x="5919788" y="6045200"/>
          <p14:tracePt t="45626" x="6018213" y="6045200"/>
          <p14:tracePt t="45642" x="6089650" y="6045200"/>
          <p14:tracePt t="45659" x="6180138" y="6010275"/>
          <p14:tracePt t="45676" x="6224588" y="5973763"/>
          <p14:tracePt t="45692" x="6276975" y="5919788"/>
          <p14:tracePt t="45708" x="6303963" y="5867400"/>
          <p14:tracePt t="45726" x="6348413" y="5795963"/>
          <p14:tracePt t="45742" x="6367463" y="5759450"/>
          <p14:tracePt t="45760" x="6394450" y="5715000"/>
          <p14:tracePt t="45776" x="6419850" y="5688013"/>
          <p14:tracePt t="45793" x="6446838" y="5661025"/>
          <p14:tracePt t="45809" x="6491288" y="5634038"/>
          <p14:tracePt t="45826" x="6545263" y="5608638"/>
          <p14:tracePt t="45842" x="6616700" y="5589588"/>
          <p14:tracePt t="45859" x="6653213" y="5562600"/>
          <p14:tracePt t="45876" x="6697663" y="5545138"/>
          <p14:tracePt t="45893" x="6705600" y="5537200"/>
          <p14:tracePt t="45909" x="6715125" y="5537200"/>
          <p14:tracePt t="45953" x="6715125" y="5527675"/>
          <p14:tracePt t="46122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3779838" cy="1152525"/>
          </a:xfrm>
        </p:spPr>
        <p:txBody>
          <a:bodyPr/>
          <a:lstStyle/>
          <a:p>
            <a:pPr eaLnBrk="1" hangingPunct="1"/>
            <a:r>
              <a:rPr lang="es-ES" altLang="es-ES" sz="4000" smtClean="0">
                <a:solidFill>
                  <a:srgbClr val="FF0000"/>
                </a:solidFill>
              </a:rPr>
              <a:t>Compartimiento anteromedial</a:t>
            </a:r>
          </a:p>
        </p:txBody>
      </p:sp>
      <p:pic>
        <p:nvPicPr>
          <p:cNvPr id="29699" name="Picture 5" descr="art mus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908050"/>
            <a:ext cx="211296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207375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" altLang="es-ES" dirty="0" smtClean="0"/>
              <a:t>Nervio Femoral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 smtClean="0"/>
              <a:t>      Ms. </a:t>
            </a:r>
            <a:r>
              <a:rPr lang="es-ES" altLang="es-ES" sz="2000" dirty="0" err="1" smtClean="0"/>
              <a:t>cuadriceps</a:t>
            </a:r>
            <a:endParaRPr lang="es-ES" altLang="es-E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 smtClean="0"/>
              <a:t>              sartorio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/>
              <a:t> </a:t>
            </a:r>
            <a:r>
              <a:rPr lang="es-ES" altLang="es-ES" sz="2000" dirty="0" smtClean="0"/>
              <a:t>             pectíneo (parte)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ES" altLang="es-ES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ES" altLang="es-E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altLang="es-ES" dirty="0" smtClean="0"/>
              <a:t>Nervio Obturador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800" dirty="0" smtClean="0"/>
              <a:t>    Ms. aductores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 smtClean="0"/>
              <a:t>        M. aductor  largo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 smtClean="0"/>
              <a:t>        M. aductor  corto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 smtClean="0"/>
              <a:t>        M. aductor magno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 smtClean="0"/>
              <a:t>        M. pectíneo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 smtClean="0"/>
              <a:t>        M. </a:t>
            </a:r>
            <a:r>
              <a:rPr lang="es-ES" altLang="es-ES" sz="2000" dirty="0" err="1" smtClean="0"/>
              <a:t>gracilis</a:t>
            </a:r>
            <a:endParaRPr lang="es-ES" altLang="es-E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altLang="es-ES" sz="2000" dirty="0" smtClean="0"/>
              <a:t>        M. obturador externo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ES" altLang="es-ES" sz="2000" dirty="0" smtClean="0"/>
          </a:p>
        </p:txBody>
      </p:sp>
      <p:pic>
        <p:nvPicPr>
          <p:cNvPr id="29701" name="Picture 8" descr="obtur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908050"/>
            <a:ext cx="193675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51"/>
    </mc:Choice>
    <mc:Fallback>
      <p:transition spd="slow" advTm="7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0" x="6715125" y="5527675"/>
          <p14:tracePt t="1498" x="6724650" y="5527675"/>
          <p14:tracePt t="1506" x="6724650" y="5518150"/>
          <p14:tracePt t="1510" x="6715125" y="5491163"/>
          <p14:tracePt t="1520" x="6634163" y="5456238"/>
          <p14:tracePt t="1536" x="6599238" y="5419725"/>
          <p14:tracePt t="1553" x="6537325" y="5348288"/>
          <p14:tracePt t="1570" x="6518275" y="5303838"/>
          <p14:tracePt t="1587" x="6500813" y="5251450"/>
          <p14:tracePt t="1604" x="6483350" y="5187950"/>
          <p14:tracePt t="1620" x="6446838" y="5099050"/>
          <p14:tracePt t="1637" x="6411913" y="4991100"/>
          <p14:tracePt t="1653" x="6323013" y="4840288"/>
          <p14:tracePt t="1670" x="6224588" y="4670425"/>
          <p14:tracePt t="1687" x="6134100" y="4562475"/>
          <p14:tracePt t="1704" x="6062663" y="4456113"/>
          <p14:tracePt t="1720" x="5983288" y="4384675"/>
          <p14:tracePt t="1737" x="5867400" y="4268788"/>
          <p14:tracePt t="1754" x="5795963" y="4187825"/>
          <p14:tracePt t="1770" x="5732463" y="4089400"/>
          <p14:tracePt t="1787" x="5653088" y="3983038"/>
          <p14:tracePt t="1804" x="5572125" y="3840163"/>
          <p14:tracePt t="1820" x="5465763" y="3687763"/>
          <p14:tracePt t="1837" x="5367338" y="3527425"/>
          <p14:tracePt t="1853" x="5303838" y="3411538"/>
          <p14:tracePt t="1871" x="5276850" y="3330575"/>
          <p14:tracePt t="1887" x="5241925" y="3251200"/>
          <p14:tracePt t="1904" x="5232400" y="3214688"/>
          <p14:tracePt t="1921" x="5224463" y="3170238"/>
          <p14:tracePt t="1937" x="5224463" y="3098800"/>
          <p14:tracePt t="1955" x="5224463" y="3062288"/>
          <p14:tracePt t="1971" x="5224463" y="3027363"/>
          <p14:tracePt t="1987" x="5224463" y="2990850"/>
          <p14:tracePt t="2004" x="5224463" y="2955925"/>
          <p14:tracePt t="2021" x="5241925" y="2919413"/>
          <p14:tracePt t="2037" x="5241925" y="2911475"/>
          <p14:tracePt t="2054" x="5241925" y="2901950"/>
          <p14:tracePt t="2071" x="5241925" y="2894013"/>
          <p14:tracePt t="2088" x="5251450" y="2884488"/>
          <p14:tracePt t="2162" x="5251450" y="2874963"/>
          <p14:tracePt t="2274" x="5251450" y="2867025"/>
          <p14:tracePt t="2281" x="5251450" y="2847975"/>
          <p14:tracePt t="2289" x="5241925" y="2822575"/>
          <p14:tracePt t="2290" x="5241925" y="2813050"/>
          <p14:tracePt t="2305" x="5232400" y="2795588"/>
          <p14:tracePt t="2305" x="5232400" y="2786063"/>
          <p14:tracePt t="2322" x="5232400" y="2768600"/>
          <p14:tracePt t="2338" x="5232400" y="2732088"/>
          <p14:tracePt t="2355" x="5232400" y="2687638"/>
          <p14:tracePt t="2372" x="5232400" y="2660650"/>
          <p14:tracePt t="2388" x="5232400" y="2608263"/>
          <p14:tracePt t="2405" x="5241925" y="2562225"/>
          <p14:tracePt t="2422" x="5241925" y="2527300"/>
          <p14:tracePt t="2438" x="5241925" y="2473325"/>
          <p14:tracePt t="2455" x="5241925" y="2428875"/>
          <p14:tracePt t="2472" x="5241925" y="2366963"/>
          <p14:tracePt t="2488" x="5241925" y="2322513"/>
          <p14:tracePt t="2505" x="5224463" y="2259013"/>
          <p14:tracePt t="2523" x="5214938" y="2224088"/>
          <p14:tracePt t="2539" x="5205413" y="2197100"/>
          <p14:tracePt t="2555" x="5197475" y="2160588"/>
          <p14:tracePt t="2572" x="5180013" y="2108200"/>
          <p14:tracePt t="2589" x="5160963" y="2062163"/>
          <p14:tracePt t="2605" x="5143500" y="2000250"/>
          <p14:tracePt t="2622" x="5116513" y="1955800"/>
          <p14:tracePt t="2639" x="5099050" y="1919288"/>
          <p14:tracePt t="2655" x="5081588" y="1884363"/>
          <p14:tracePt t="2672" x="5072063" y="1866900"/>
          <p14:tracePt t="2689" x="5062538" y="1822450"/>
          <p14:tracePt t="2706" x="5045075" y="1795463"/>
          <p14:tracePt t="2722" x="5037138" y="1758950"/>
          <p14:tracePt t="2739" x="5010150" y="1731963"/>
          <p14:tracePt t="2756" x="5000625" y="1687513"/>
          <p14:tracePt t="2772" x="4983163" y="1652588"/>
          <p14:tracePt t="2790" x="4973638" y="1633538"/>
          <p14:tracePt t="2806" x="4973638" y="1608138"/>
          <p14:tracePt t="2822" x="4965700" y="1589088"/>
          <p14:tracePt t="2839" x="4965700" y="1571625"/>
          <p14:tracePt t="2856" x="4956175" y="1562100"/>
          <p14:tracePt t="3026" x="4956175" y="1554163"/>
          <p14:tracePt t="3074" x="4956175" y="1536700"/>
          <p14:tracePt t="3081" x="4946650" y="1536700"/>
          <p14:tracePt t="3106" x="4946650" y="1527175"/>
          <p14:tracePt t="3122" x="4946650" y="1517650"/>
          <p14:tracePt t="3138" x="4946650" y="1509713"/>
          <p14:tracePt t="3162" x="4938713" y="1500188"/>
          <p14:tracePt t="3274" x="4938713" y="1490663"/>
          <p14:tracePt t="3298" x="4929188" y="1490663"/>
          <p14:tracePt t="3761" x="4929188" y="1482725"/>
          <p14:tracePt t="3794" x="4919663" y="1482725"/>
          <p14:tracePt t="3809" x="4902200" y="1482725"/>
          <p14:tracePt t="4090" x="4894263" y="1482725"/>
          <p14:tracePt t="4137" x="4894263" y="1473200"/>
          <p14:tracePt t="4163" x="4894263" y="1465263"/>
          <p14:tracePt t="4394" x="4894263" y="1455738"/>
          <p14:tracePt t="4481" x="4902200" y="1455738"/>
          <p14:tracePt t="4546" x="4902200" y="1465263"/>
          <p14:tracePt t="4554" x="4911725" y="1473200"/>
          <p14:tracePt t="4569" x="4911725" y="1482725"/>
          <p14:tracePt t="4577" x="4911725" y="1500188"/>
          <p14:tracePt t="4593" x="4919663" y="1509713"/>
          <p14:tracePt t="4593" x="4919663" y="1527175"/>
          <p14:tracePt t="4609" x="4929188" y="1536700"/>
          <p14:tracePt t="4627" x="4929188" y="1544638"/>
          <p14:tracePt t="4682" x="4929188" y="1554163"/>
          <p14:tracePt t="4714" x="4938713" y="1571625"/>
          <p14:tracePt t="4738" x="4938713" y="1581150"/>
          <p14:tracePt t="4753" x="4938713" y="1589088"/>
          <p14:tracePt t="4786" x="4938713" y="1598613"/>
          <p14:tracePt t="4802" x="4938713" y="1608138"/>
          <p14:tracePt t="4825" x="4938713" y="1616075"/>
          <p14:tracePt t="4842" x="4938713" y="1625600"/>
          <p14:tracePt t="4850" x="4938713" y="1633538"/>
          <p14:tracePt t="4866" x="4938713" y="1643063"/>
          <p14:tracePt t="4899" x="4938713" y="1660525"/>
          <p14:tracePt t="4955" x="4938713" y="1670050"/>
          <p14:tracePt t="4971" x="4938713" y="1687513"/>
          <p14:tracePt t="4987" x="4938713" y="1697038"/>
          <p14:tracePt t="5003" x="4938713" y="1714500"/>
          <p14:tracePt t="5026" x="4938713" y="1724025"/>
          <p14:tracePt t="5052" x="4938713" y="1731963"/>
          <p14:tracePt t="5061" x="4938713" y="1741488"/>
          <p14:tracePt t="5082" x="4938713" y="1751013"/>
          <p14:tracePt t="5115" x="4938713" y="1758950"/>
          <p14:tracePt t="5123" x="4938713" y="1768475"/>
          <p14:tracePt t="5147" x="4938713" y="1776413"/>
          <p14:tracePt t="5162" x="4938713" y="1785938"/>
          <p14:tracePt t="5187" x="4938713" y="1795463"/>
          <p14:tracePt t="5210" x="4938713" y="1803400"/>
          <p14:tracePt t="5219" x="4938713" y="1812925"/>
          <p14:tracePt t="5227" x="4938713" y="1822450"/>
          <p14:tracePt t="5251" x="4938713" y="1830388"/>
          <p14:tracePt t="5261" x="4938713" y="1839913"/>
          <p14:tracePt t="5262" x="4938713" y="1847850"/>
          <p14:tracePt t="5279" x="4938713" y="1866900"/>
          <p14:tracePt t="5295" x="4938713" y="1874838"/>
          <p14:tracePt t="5311" x="4938713" y="1893888"/>
          <p14:tracePt t="5346" x="4938713" y="1901825"/>
          <p14:tracePt t="5347" x="4938713" y="1911350"/>
          <p14:tracePt t="5362" x="4938713" y="1919288"/>
          <p14:tracePt t="5379" x="4938713" y="1938338"/>
          <p14:tracePt t="5395" x="4938713" y="1946275"/>
          <p14:tracePt t="5435" x="4938713" y="1955800"/>
          <p14:tracePt t="5467" x="4938713" y="1973263"/>
          <p14:tracePt t="5483" x="4938713" y="1982788"/>
          <p14:tracePt t="5499" x="4938713" y="2000250"/>
          <p14:tracePt t="5515" x="4938713" y="2009775"/>
          <p14:tracePt t="5531" x="4938713" y="2017713"/>
          <p14:tracePt t="5539" x="4938713" y="2027238"/>
          <p14:tracePt t="5544" x="4938713" y="2036763"/>
          <p14:tracePt t="5562" x="4938713" y="2044700"/>
          <p14:tracePt t="5563" x="4938713" y="2062163"/>
          <p14:tracePt t="5579" x="4938713" y="2081213"/>
          <p14:tracePt t="5596" x="4938713" y="2089150"/>
          <p14:tracePt t="5612" x="4938713" y="2116138"/>
          <p14:tracePt t="5629" x="4938713" y="2170113"/>
          <p14:tracePt t="5646" x="4938713" y="2214563"/>
          <p14:tracePt t="5662" x="4946650" y="2241550"/>
          <p14:tracePt t="5679" x="4956175" y="2286000"/>
          <p14:tracePt t="5696" x="4956175" y="2312988"/>
          <p14:tracePt t="5713" x="4956175" y="2330450"/>
          <p14:tracePt t="5746" x="4956175" y="2339975"/>
          <p14:tracePt t="5874" x="4965700" y="2347913"/>
          <p14:tracePt t="5947" x="4956175" y="2347913"/>
          <p14:tracePt t="5955" x="4946650" y="2347913"/>
          <p14:tracePt t="5970" x="4946650" y="2330450"/>
          <p14:tracePt t="5978" x="4946650" y="2312988"/>
          <p14:tracePt t="5997" x="4946650" y="2268538"/>
          <p14:tracePt t="5997" x="4946650" y="2232025"/>
          <p14:tracePt t="6013" x="4946650" y="2179638"/>
          <p14:tracePt t="6030" x="4946650" y="2152650"/>
          <p14:tracePt t="6047" x="4946650" y="2125663"/>
          <p14:tracePt t="6064" x="4946650" y="2108200"/>
          <p14:tracePt t="6080" x="4946650" y="2081213"/>
          <p14:tracePt t="6097" x="4946650" y="2062163"/>
          <p14:tracePt t="6114" x="4946650" y="2044700"/>
          <p14:tracePt t="6130" x="4946650" y="2017713"/>
          <p14:tracePt t="6147" x="4946650" y="2009775"/>
          <p14:tracePt t="6164" x="4946650" y="1982788"/>
          <p14:tracePt t="6180" x="4946650" y="1973263"/>
          <p14:tracePt t="6197" x="4946650" y="1965325"/>
          <p14:tracePt t="6214" x="4946650" y="1955800"/>
          <p14:tracePt t="6251" x="4946650" y="1946275"/>
          <p14:tracePt t="6267" x="4946650" y="1938338"/>
          <p14:tracePt t="6282" x="4946650" y="1928813"/>
          <p14:tracePt t="6297" x="4956175" y="1919288"/>
          <p14:tracePt t="6298" x="4956175" y="1911350"/>
          <p14:tracePt t="6314" x="4965700" y="1901825"/>
          <p14:tracePt t="6363" x="4973638" y="1901825"/>
          <p14:tracePt t="6371" x="4983163" y="1884363"/>
          <p14:tracePt t="6402" x="5010150" y="1874838"/>
          <p14:tracePt t="6410" x="5018088" y="1874838"/>
          <p14:tracePt t="6420" x="5018088" y="1866900"/>
          <p14:tracePt t="6421" x="5027613" y="1857375"/>
          <p14:tracePt t="6431" x="5045075" y="1847850"/>
          <p14:tracePt t="6448" x="5054600" y="1839913"/>
          <p14:tracePt t="6464" x="5072063" y="1830388"/>
          <p14:tracePt t="6481" x="5089525" y="1812925"/>
          <p14:tracePt t="6497" x="5099050" y="1812925"/>
          <p14:tracePt t="6539" x="5126038" y="1803400"/>
          <p14:tracePt t="6555" x="5126038" y="1795463"/>
          <p14:tracePt t="6579" x="5133975" y="1795463"/>
          <p14:tracePt t="6587" x="5153025" y="1785938"/>
          <p14:tracePt t="6603" x="5160963" y="1785938"/>
          <p14:tracePt t="6607" x="5170488" y="1785938"/>
          <p14:tracePt t="6614" x="5187950" y="1776413"/>
          <p14:tracePt t="6659" x="5197475" y="1776413"/>
          <p14:tracePt t="6667" x="5205413" y="1768475"/>
          <p14:tracePt t="6690" x="5214938" y="1758950"/>
          <p14:tracePt t="6707" x="5224463" y="1758950"/>
          <p14:tracePt t="6715" x="5232400" y="1758950"/>
          <p14:tracePt t="6715" x="5241925" y="1751013"/>
          <p14:tracePt t="6731" x="5259388" y="1741488"/>
          <p14:tracePt t="6778" x="5268913" y="1741488"/>
          <p14:tracePt t="6834" x="5268913" y="1731963"/>
          <p14:tracePt t="6866" x="5276850" y="1724025"/>
          <p14:tracePt t="6914" x="5286375" y="1714500"/>
          <p14:tracePt t="6921" x="5286375" y="1704975"/>
          <p14:tracePt t="6954" x="5286375" y="1697038"/>
          <p14:tracePt t="6971" x="5295900" y="1687513"/>
          <p14:tracePt t="6986" x="5295900" y="1679575"/>
          <p14:tracePt t="7034" x="5295900" y="1670050"/>
          <p14:tracePt t="7052" x="5295900" y="1660525"/>
          <p14:tracePt t="7052" x="5295900" y="1652588"/>
          <p14:tracePt t="7139" x="5295900" y="1643063"/>
          <p14:tracePt t="7243" x="5295900" y="1625600"/>
          <p14:tracePt t="7251" x="5286375" y="1616075"/>
          <p14:tracePt t="7259" x="5276850" y="1598613"/>
          <p14:tracePt t="7266" x="5251450" y="1581150"/>
          <p14:tracePt t="7282" x="5232400" y="1581150"/>
          <p14:tracePt t="7300" x="5224463" y="1571625"/>
          <p14:tracePt t="7316" x="5224463" y="1562100"/>
          <p14:tracePt t="7333" x="5214938" y="1562100"/>
          <p14:tracePt t="7350" x="5205413" y="1554163"/>
          <p14:tracePt t="7387" x="5197475" y="1554163"/>
          <p14:tracePt t="7394" x="5187950" y="1544638"/>
          <p14:tracePt t="7399" x="5180013" y="1536700"/>
          <p14:tracePt t="7417" x="5153025" y="1536700"/>
          <p14:tracePt t="7433" x="5126038" y="1527175"/>
          <p14:tracePt t="7449" x="5108575" y="1517650"/>
          <p14:tracePt t="7467" x="5081588" y="1509713"/>
          <p14:tracePt t="7483" x="5072063" y="1509713"/>
          <p14:tracePt t="7499" x="5062538" y="1500188"/>
          <p14:tracePt t="7517" x="5045075" y="1500188"/>
          <p14:tracePt t="7533" x="5037138" y="1500188"/>
          <p14:tracePt t="7549" x="5018088" y="1500188"/>
          <p14:tracePt t="7567" x="5000625" y="1482725"/>
          <p14:tracePt t="7583" x="4991100" y="1482725"/>
          <p14:tracePt t="7600" x="4983163" y="1482725"/>
          <p14:tracePt t="7616" x="4973638" y="1482725"/>
          <p14:tracePt t="7634" x="4956175" y="1482725"/>
          <p14:tracePt t="7650" x="4938713" y="1482725"/>
          <p14:tracePt t="7667" x="4919663" y="1473200"/>
          <p14:tracePt t="7684" x="4894263" y="1473200"/>
          <p14:tracePt t="7700" x="4867275" y="1473200"/>
          <p14:tracePt t="7716" x="4830763" y="1473200"/>
          <p14:tracePt t="7733" x="4813300" y="1473200"/>
          <p14:tracePt t="7751" x="4803775" y="1473200"/>
          <p14:tracePt t="7767" x="4795838" y="1473200"/>
          <p14:tracePt t="7827" x="4786313" y="1473200"/>
          <p14:tracePt t="7859" x="4768850" y="1473200"/>
          <p14:tracePt t="7874" x="4759325" y="1490663"/>
          <p14:tracePt t="7907" x="4759325" y="1500188"/>
          <p14:tracePt t="7939" x="4759325" y="1509713"/>
          <p14:tracePt t="7947" x="4759325" y="1517650"/>
          <p14:tracePt t="7955" x="4759325" y="1527175"/>
          <p14:tracePt t="7978" x="4759325" y="1544638"/>
          <p14:tracePt t="7989" x="4759325" y="1554163"/>
          <p14:tracePt t="8003" x="4759325" y="1562100"/>
          <p14:tracePt t="8010" x="4759325" y="1571625"/>
          <p14:tracePt t="8017" x="4768850" y="1589088"/>
          <p14:tracePt t="8017" x="4776788" y="1598613"/>
          <p14:tracePt t="8051" x="4776788" y="1608138"/>
          <p14:tracePt t="8052" x="4786313" y="1616075"/>
          <p14:tracePt t="8122" x="4795838" y="1633538"/>
          <p14:tracePt t="8139" x="4795838" y="1643063"/>
          <p14:tracePt t="8147" x="4803775" y="1652588"/>
          <p14:tracePt t="8147" x="4803775" y="1660525"/>
          <p14:tracePt t="8163" x="4813300" y="1660525"/>
          <p14:tracePt t="8171" x="4813300" y="1670050"/>
          <p14:tracePt t="8186" x="4822825" y="1679575"/>
          <p14:tracePt t="8187" x="4830763" y="1679575"/>
          <p14:tracePt t="8203" x="4830763" y="1687513"/>
          <p14:tracePt t="8218" x="4840288" y="1704975"/>
          <p14:tracePt t="8259" x="4848225" y="1704975"/>
          <p14:tracePt t="8275" x="4857750" y="1724025"/>
          <p14:tracePt t="8290" x="4867275" y="1724025"/>
          <p14:tracePt t="8300" x="4884738" y="1731963"/>
          <p14:tracePt t="8301" x="4894263" y="1731963"/>
          <p14:tracePt t="8318" x="4919663" y="1751013"/>
          <p14:tracePt t="8334" x="4946650" y="1751013"/>
          <p14:tracePt t="8352" x="4965700" y="1758950"/>
          <p14:tracePt t="8368" x="4983163" y="1758950"/>
          <p14:tracePt t="8385" x="5000625" y="1768475"/>
          <p14:tracePt t="8401" x="5027613" y="1776413"/>
          <p14:tracePt t="8418" x="5054600" y="1785938"/>
          <p14:tracePt t="8435" x="5072063" y="1785938"/>
          <p14:tracePt t="8451" x="5089525" y="1785938"/>
          <p14:tracePt t="8468" x="5108575" y="1785938"/>
          <p14:tracePt t="8485" x="5116513" y="1785938"/>
          <p14:tracePt t="8502" x="5126038" y="1785938"/>
          <p14:tracePt t="8518" x="5133975" y="1785938"/>
          <p14:tracePt t="8535" x="5143500" y="1785938"/>
          <p14:tracePt t="8552" x="5160963" y="1785938"/>
          <p14:tracePt t="8568" x="5180013" y="1785938"/>
          <p14:tracePt t="8585" x="5197475" y="1785938"/>
          <p14:tracePt t="8602" x="5214938" y="1785938"/>
          <p14:tracePt t="8667" x="5224463" y="1785938"/>
          <p14:tracePt t="8675" x="5232400" y="1785938"/>
          <p14:tracePt t="8707" x="5241925" y="1776413"/>
          <p14:tracePt t="8715" x="5241925" y="1768475"/>
          <p14:tracePt t="8730" x="5259388" y="1758950"/>
          <p14:tracePt t="8803" x="5259388" y="1751013"/>
          <p14:tracePt t="8826" x="5259388" y="1741488"/>
          <p14:tracePt t="8851" x="5268913" y="1724025"/>
          <p14:tracePt t="8891" x="5268913" y="1714500"/>
          <p14:tracePt t="8906" x="5276850" y="1697038"/>
          <p14:tracePt t="9026" x="5276850" y="1679575"/>
          <p14:tracePt t="9051" x="5276850" y="1670050"/>
          <p14:tracePt t="9074" x="5276850" y="1660525"/>
          <p14:tracePt t="9082" x="5276850" y="1652588"/>
          <p14:tracePt t="9099" x="5276850" y="1643063"/>
          <p14:tracePt t="9107" x="5268913" y="1643063"/>
          <p14:tracePt t="9131" x="5268913" y="1633538"/>
          <p14:tracePt t="9139" x="5268913" y="1625600"/>
          <p14:tracePt t="9179" x="5251450" y="1616075"/>
          <p14:tracePt t="9193" x="5251450" y="1608138"/>
          <p14:tracePt t="9211" x="5241925" y="1608138"/>
          <p14:tracePt t="9218" x="5241925" y="1598613"/>
          <p14:tracePt t="9226" x="5224463" y="1589088"/>
          <p14:tracePt t="9236" x="5197475" y="1571625"/>
          <p14:tracePt t="9253" x="5170488" y="1562100"/>
          <p14:tracePt t="9270" x="5160963" y="1554163"/>
          <p14:tracePt t="9286" x="5143500" y="1544638"/>
          <p14:tracePt t="9303" x="5133975" y="1536700"/>
          <p14:tracePt t="9338" x="5126038" y="1536700"/>
          <p14:tracePt t="9339" x="5116513" y="1536700"/>
          <p14:tracePt t="9353" x="5089525" y="1517650"/>
          <p14:tracePt t="9370" x="5037138" y="1509713"/>
          <p14:tracePt t="9386" x="5010150" y="1500188"/>
          <p14:tracePt t="9402" x="4965700" y="1482725"/>
          <p14:tracePt t="9419" x="4946650" y="1482725"/>
          <p14:tracePt t="9436" x="4929188" y="1482725"/>
          <p14:tracePt t="9453" x="4902200" y="1473200"/>
          <p14:tracePt t="9469" x="4884738" y="1473200"/>
          <p14:tracePt t="9486" x="4875213" y="1473200"/>
          <p14:tracePt t="9503" x="4857750" y="1473200"/>
          <p14:tracePt t="9519" x="4848225" y="1473200"/>
          <p14:tracePt t="9536" x="4840288" y="1473200"/>
          <p14:tracePt t="9553" x="4822825" y="1473200"/>
          <p14:tracePt t="9570" x="4813300" y="1473200"/>
          <p14:tracePt t="9586" x="4795838" y="1473200"/>
          <p14:tracePt t="9642" x="4786313" y="1473200"/>
          <p14:tracePt t="9675" x="4768850" y="1482725"/>
          <p14:tracePt t="9690" x="4768850" y="1500188"/>
          <p14:tracePt t="9705" x="4768850" y="1509713"/>
          <p14:tracePt t="9713" x="4759325" y="1517650"/>
          <p14:tracePt t="9722" x="4759325" y="1527175"/>
          <p14:tracePt t="9736" x="4759325" y="1536700"/>
          <p14:tracePt t="9753" x="4759325" y="1571625"/>
          <p14:tracePt t="9770" x="4759325" y="1589088"/>
          <p14:tracePt t="9787" x="4759325" y="1608138"/>
          <p14:tracePt t="9803" x="4759325" y="1625600"/>
          <p14:tracePt t="9819" x="4759325" y="1643063"/>
          <p14:tracePt t="9837" x="4768850" y="1670050"/>
          <p14:tracePt t="9853" x="4776788" y="1697038"/>
          <p14:tracePt t="9870" x="4803775" y="1724025"/>
          <p14:tracePt t="9887" x="4830763" y="1741488"/>
          <p14:tracePt t="9904" x="4867275" y="1768475"/>
          <p14:tracePt t="9920" x="4902200" y="1776413"/>
          <p14:tracePt t="9937" x="4946650" y="1795463"/>
          <p14:tracePt t="9954" x="4965700" y="1803400"/>
          <p14:tracePt t="9970" x="4991100" y="1803400"/>
          <p14:tracePt t="9987" x="5018088" y="1803400"/>
          <p14:tracePt t="10004" x="5027613" y="1812925"/>
          <p14:tracePt t="10020" x="5045075" y="1812925"/>
          <p14:tracePt t="10036" x="5072063" y="1812925"/>
          <p14:tracePt t="10054" x="5099050" y="1812925"/>
          <p14:tracePt t="10070" x="5126038" y="1812925"/>
          <p14:tracePt t="10087" x="5153025" y="1812925"/>
          <p14:tracePt t="10104" x="5160963" y="1803400"/>
          <p14:tracePt t="10120" x="5170488" y="1795463"/>
          <p14:tracePt t="10137" x="5187950" y="1785938"/>
          <p14:tracePt t="10154" x="5197475" y="1768475"/>
          <p14:tracePt t="10171" x="5205413" y="1741488"/>
          <p14:tracePt t="10187" x="5214938" y="1731963"/>
          <p14:tracePt t="10204" x="5214938" y="1714500"/>
          <p14:tracePt t="10221" x="5224463" y="1714500"/>
          <p14:tracePt t="10237" x="5224463" y="1697038"/>
          <p14:tracePt t="10254" x="5224463" y="1679575"/>
          <p14:tracePt t="10271" x="5224463" y="1670050"/>
          <p14:tracePt t="10287" x="5224463" y="1660525"/>
          <p14:tracePt t="10330" x="5224463" y="1652588"/>
          <p14:tracePt t="10346" x="5224463" y="1643063"/>
          <p14:tracePt t="10353" x="5224463" y="1633538"/>
          <p14:tracePt t="10371" x="5224463" y="1616075"/>
          <p14:tracePt t="10371" x="5224463" y="1608138"/>
          <p14:tracePt t="10387" x="5214938" y="1581150"/>
          <p14:tracePt t="10405" x="5197475" y="1562100"/>
          <p14:tracePt t="10421" x="5170488" y="1536700"/>
          <p14:tracePt t="10438" x="5143500" y="1536700"/>
          <p14:tracePt t="10454" x="5116513" y="1509713"/>
          <p14:tracePt t="10472" x="5072063" y="1509713"/>
          <p14:tracePt t="10488" x="5062538" y="1509713"/>
          <p14:tracePt t="10505" x="5037138" y="1500188"/>
          <p14:tracePt t="10522" x="5018088" y="1490663"/>
          <p14:tracePt t="10539" x="5010150" y="1482725"/>
          <p14:tracePt t="10555" x="4991100" y="1482725"/>
          <p14:tracePt t="10571" x="4965700" y="1482725"/>
          <p14:tracePt t="10588" x="4929188" y="1482725"/>
          <p14:tracePt t="10605" x="4911725" y="1482725"/>
          <p14:tracePt t="10621" x="4884738" y="1482725"/>
          <p14:tracePt t="10658" x="4875213" y="1482725"/>
          <p14:tracePt t="10681" x="4867275" y="1482725"/>
          <p14:tracePt t="10689" x="4857750" y="1482725"/>
          <p14:tracePt t="10695" x="4848225" y="1482725"/>
          <p14:tracePt t="10705" x="4803775" y="1482725"/>
          <p14:tracePt t="10722" x="4776788" y="1490663"/>
          <p14:tracePt t="10738" x="4751388" y="1500188"/>
          <p14:tracePt t="10755" x="4732338" y="1517650"/>
          <p14:tracePt t="10772" x="4724400" y="1527175"/>
          <p14:tracePt t="10809" x="4724400" y="1536700"/>
          <p14:tracePt t="10826" x="4714875" y="1554163"/>
          <p14:tracePt t="10834" x="4705350" y="1562100"/>
          <p14:tracePt t="10839" x="4697413" y="1598613"/>
          <p14:tracePt t="10855" x="4697413" y="1625600"/>
          <p14:tracePt t="10873" x="4697413" y="1652588"/>
          <p14:tracePt t="10889" x="4697413" y="1704975"/>
          <p14:tracePt t="10906" x="4697413" y="1751013"/>
          <p14:tracePt t="10922" x="4714875" y="1785938"/>
          <p14:tracePt t="10939" x="4741863" y="1830388"/>
          <p14:tracePt t="10955" x="4759325" y="1857375"/>
          <p14:tracePt t="10972" x="4776788" y="1874838"/>
          <p14:tracePt t="10989" x="4795838" y="1884363"/>
          <p14:tracePt t="11006" x="4803775" y="1901825"/>
          <p14:tracePt t="11022" x="4830763" y="1919288"/>
          <p14:tracePt t="11039" x="4857750" y="1928813"/>
          <p14:tracePt t="11056" x="4902200" y="1928813"/>
          <p14:tracePt t="11072" x="4946650" y="1928813"/>
          <p14:tracePt t="11072" x="4983163" y="1946275"/>
          <p14:tracePt t="11089" x="5027613" y="1955800"/>
          <p14:tracePt t="11106" x="5072063" y="1955800"/>
          <p14:tracePt t="11123" x="5116513" y="1955800"/>
          <p14:tracePt t="11140" x="5160963" y="1955800"/>
          <p14:tracePt t="11156" x="5170488" y="1955800"/>
          <p14:tracePt t="11173" x="5205413" y="1938338"/>
          <p14:tracePt t="11189" x="5214938" y="1919288"/>
          <p14:tracePt t="11206" x="5214938" y="1901825"/>
          <p14:tracePt t="11223" x="5224463" y="1857375"/>
          <p14:tracePt t="11239" x="5232400" y="1830388"/>
          <p14:tracePt t="11256" x="5232400" y="1803400"/>
          <p14:tracePt t="11273" x="5232400" y="1751013"/>
          <p14:tracePt t="11290" x="5241925" y="1731963"/>
          <p14:tracePt t="11306" x="5251450" y="1704975"/>
          <p14:tracePt t="11323" x="5251450" y="1697038"/>
          <p14:tracePt t="11339" x="5259388" y="1679575"/>
          <p14:tracePt t="11356" x="5259388" y="1670050"/>
          <p14:tracePt t="11373" x="5259388" y="1652588"/>
          <p14:tracePt t="11389" x="5259388" y="1633538"/>
          <p14:tracePt t="11406" x="5259388" y="1625600"/>
          <p14:tracePt t="11423" x="5259388" y="1598613"/>
          <p14:tracePt t="11440" x="5251450" y="1581150"/>
          <p14:tracePt t="11456" x="5232400" y="1562100"/>
          <p14:tracePt t="11456" x="5224463" y="1562100"/>
          <p14:tracePt t="11474" x="5224463" y="1554163"/>
          <p14:tracePt t="11490" x="5214938" y="1554163"/>
          <p14:tracePt t="11545" x="5214938" y="1544638"/>
          <p14:tracePt t="11561" x="5214938" y="1536700"/>
          <p14:tracePt t="11573" x="5205413" y="1536700"/>
          <p14:tracePt t="11574" x="5170488" y="1536700"/>
          <p14:tracePt t="11590" x="5116513" y="1517650"/>
          <p14:tracePt t="11606" x="5072063" y="1509713"/>
          <p14:tracePt t="11623" x="5018088" y="1509713"/>
          <p14:tracePt t="11640" x="4983163" y="1500188"/>
          <p14:tracePt t="11657" x="4965700" y="1490663"/>
          <p14:tracePt t="11675" x="4956175" y="1490663"/>
          <p14:tracePt t="11691" x="4946650" y="1490663"/>
          <p14:tracePt t="11707" x="4929188" y="1490663"/>
          <p14:tracePt t="11723" x="4894263" y="1490663"/>
          <p14:tracePt t="11741" x="4848225" y="1490663"/>
          <p14:tracePt t="11757" x="4803775" y="1490663"/>
          <p14:tracePt t="11774" x="4768850" y="1517650"/>
          <p14:tracePt t="11790" x="4741863" y="1527175"/>
          <p14:tracePt t="11807" x="4732338" y="1536700"/>
          <p14:tracePt t="11824" x="4714875" y="1544638"/>
          <p14:tracePt t="11840" x="4705350" y="1562100"/>
          <p14:tracePt t="11858" x="4697413" y="1571625"/>
          <p14:tracePt t="11874" x="4687888" y="1608138"/>
          <p14:tracePt t="11891" x="4679950" y="1643063"/>
          <p14:tracePt t="11909" x="4679950" y="1670050"/>
          <p14:tracePt t="11925" x="4679950" y="1687513"/>
          <p14:tracePt t="11941" x="4679950" y="1714500"/>
          <p14:tracePt t="11957" x="4679950" y="1731963"/>
          <p14:tracePt t="11975" x="4679950" y="1758950"/>
          <p14:tracePt t="11991" x="4679950" y="1776413"/>
          <p14:tracePt t="12008" x="4714875" y="1812925"/>
          <p14:tracePt t="12024" x="4751388" y="1857375"/>
          <p14:tracePt t="12041" x="4813300" y="1901825"/>
          <p14:tracePt t="12058" x="4848225" y="1919288"/>
          <p14:tracePt t="12075" x="4884738" y="1938338"/>
          <p14:tracePt t="12091" x="4938713" y="1955800"/>
          <p14:tracePt t="12108" x="4991100" y="1973263"/>
          <p14:tracePt t="12125" x="5045075" y="1990725"/>
          <p14:tracePt t="12141" x="5108575" y="1990725"/>
          <p14:tracePt t="12157" x="5170488" y="1990725"/>
          <p14:tracePt t="12175" x="5232400" y="1990725"/>
          <p14:tracePt t="12191" x="5295900" y="1982788"/>
          <p14:tracePt t="12208" x="5322888" y="1955800"/>
          <p14:tracePt t="12225" x="5367338" y="1901825"/>
          <p14:tracePt t="12242" x="5384800" y="1884363"/>
          <p14:tracePt t="12258" x="5402263" y="1866900"/>
          <p14:tracePt t="12275" x="5402263" y="1830388"/>
          <p14:tracePt t="12292" x="5402263" y="1803400"/>
          <p14:tracePt t="12308" x="5402263" y="1776413"/>
          <p14:tracePt t="12324" x="5402263" y="1731963"/>
          <p14:tracePt t="12342" x="5402263" y="1697038"/>
          <p14:tracePt t="12358" x="5384800" y="1652588"/>
          <p14:tracePt t="12375" x="5357813" y="1616075"/>
          <p14:tracePt t="12392" x="5313363" y="1581150"/>
          <p14:tracePt t="12409" x="5251450" y="1554163"/>
          <p14:tracePt t="12425" x="5062538" y="1517650"/>
          <p14:tracePt t="12442" x="4965700" y="1509713"/>
          <p14:tracePt t="12459" x="4884738" y="1509713"/>
          <p14:tracePt t="12475" x="4830763" y="1509713"/>
          <p14:tracePt t="12492" x="4795838" y="1517650"/>
          <p14:tracePt t="12508" x="4776788" y="1554163"/>
          <p14:tracePt t="12525" x="4776788" y="1589088"/>
          <p14:tracePt t="12542" x="4776788" y="1643063"/>
          <p14:tracePt t="12559" x="4786313" y="1704975"/>
          <p14:tracePt t="12575" x="4813300" y="1768475"/>
          <p14:tracePt t="12592" x="4830763" y="1839913"/>
          <p14:tracePt t="12609" x="4848225" y="1866900"/>
          <p14:tracePt t="12626" x="4857750" y="1874838"/>
          <p14:tracePt t="12703" x="4857750" y="1884363"/>
          <p14:tracePt t="12826" x="4848225" y="1884363"/>
          <p14:tracePt t="12913" x="4840288" y="1874838"/>
          <p14:tracePt t="12938" x="4840288" y="1866900"/>
          <p14:tracePt t="12946" x="4840288" y="1839913"/>
          <p14:tracePt t="12954" x="4840288" y="1812925"/>
          <p14:tracePt t="12961" x="4840288" y="1803400"/>
          <p14:tracePt t="12965" x="4840288" y="1785938"/>
          <p14:tracePt t="12977" x="4840288" y="1751013"/>
          <p14:tracePt t="12994" x="4840288" y="1724025"/>
          <p14:tracePt t="13010" x="4840288" y="1704975"/>
          <p14:tracePt t="13027" x="4830763" y="1687513"/>
          <p14:tracePt t="13043" x="4830763" y="1660525"/>
          <p14:tracePt t="13060" x="4822825" y="1643063"/>
          <p14:tracePt t="13076" x="4822825" y="1633538"/>
          <p14:tracePt t="13094" x="4813300" y="1608138"/>
          <p14:tracePt t="13110" x="4813300" y="1589088"/>
          <p14:tracePt t="13126" x="4813300" y="1571625"/>
          <p14:tracePt t="13144" x="4803775" y="1554163"/>
          <p14:tracePt t="13177" x="4795838" y="1536700"/>
          <p14:tracePt t="13210" x="4786313" y="1527175"/>
          <p14:tracePt t="13306" x="4786313" y="1509713"/>
          <p14:tracePt t="13321" x="4786313" y="1500188"/>
          <p14:tracePt t="13337" x="4786313" y="1482725"/>
          <p14:tracePt t="13370" x="4786313" y="1473200"/>
          <p14:tracePt t="13521" x="4786313" y="1482725"/>
          <p14:tracePt t="13529" x="4786313" y="1490663"/>
          <p14:tracePt t="13546" x="4786313" y="1500188"/>
          <p14:tracePt t="13562" x="4795838" y="1509713"/>
          <p14:tracePt t="13593" x="4795838" y="1517650"/>
          <p14:tracePt t="13946" x="4795838" y="1527175"/>
          <p14:tracePt t="14074" x="4803775" y="1536700"/>
          <p14:tracePt t="14082" x="4840288" y="1562100"/>
          <p14:tracePt t="14090" x="4867275" y="1571625"/>
          <p14:tracePt t="14098" x="4902200" y="1589088"/>
          <p14:tracePt t="14102" x="4929188" y="1598613"/>
          <p14:tracePt t="14112" x="4991100" y="1633538"/>
          <p14:tracePt t="14128" x="5045075" y="1652588"/>
          <p14:tracePt t="14234" x="5062538" y="1652588"/>
          <p14:tracePt t="14244" x="5081588" y="1660525"/>
          <p14:tracePt t="14262" x="5089525" y="1660525"/>
          <p14:tracePt t="14263" x="5108575" y="1670050"/>
          <p14:tracePt t="14279" x="5126038" y="1670050"/>
          <p14:tracePt t="14296" x="5143500" y="1679575"/>
          <p14:tracePt t="14312" x="5160963" y="1687513"/>
          <p14:tracePt t="14329" x="5180013" y="1697038"/>
          <p14:tracePt t="14346" x="5187950" y="1697038"/>
          <p14:tracePt t="14363" x="5197475" y="1697038"/>
          <p14:tracePt t="14379" x="5205413" y="1697038"/>
          <p14:tracePt t="14396" x="5214938" y="1697038"/>
          <p14:tracePt t="14412" x="5241925" y="1704975"/>
          <p14:tracePt t="14430" x="5276850" y="1724025"/>
          <p14:tracePt t="14446" x="5303838" y="1731963"/>
          <p14:tracePt t="14463" x="5322888" y="1731963"/>
          <p14:tracePt t="14479" x="5330825" y="1751013"/>
          <p14:tracePt t="15026" x="5295900" y="1751013"/>
          <p14:tracePt t="15034" x="5251450" y="1751013"/>
          <p14:tracePt t="15034" x="5197475" y="1751013"/>
          <p14:tracePt t="15049" x="5133975" y="1751013"/>
          <p14:tracePt t="15057" x="5089525" y="1741488"/>
          <p14:tracePt t="15066" x="5010150" y="1731963"/>
          <p14:tracePt t="15081" x="4965700" y="1714500"/>
          <p14:tracePt t="15097" x="4946650" y="1714500"/>
          <p14:tracePt t="15154" x="4938713" y="1714500"/>
          <p14:tracePt t="15177" x="4929188" y="1714500"/>
          <p14:tracePt t="15186" x="4919663" y="1714500"/>
          <p14:tracePt t="15298" x="4911725" y="1714500"/>
          <p14:tracePt t="15305" x="4902200" y="1714500"/>
          <p14:tracePt t="15330" x="4894263" y="1714500"/>
          <p14:tracePt t="15338" x="4894263" y="1697038"/>
          <p14:tracePt t="15338" x="4894263" y="1687513"/>
          <p14:tracePt t="15348" x="4894263" y="1660525"/>
          <p14:tracePt t="15364" x="4884738" y="1633538"/>
          <p14:tracePt t="15381" x="4884738" y="1616075"/>
          <p14:tracePt t="15398" x="4884738" y="1608138"/>
          <p14:tracePt t="15414" x="4884738" y="1598613"/>
          <p14:tracePt t="15514" x="4884738" y="1589088"/>
          <p14:tracePt t="15530" x="4884738" y="1581150"/>
          <p14:tracePt t="15537" x="4884738" y="1571625"/>
          <p14:tracePt t="15570" x="4884738" y="1562100"/>
          <p14:tracePt t="15577" x="4884738" y="1554163"/>
          <p14:tracePt t="15593" x="4884738" y="1544638"/>
          <p14:tracePt t="15626" x="4884738" y="1536700"/>
          <p14:tracePt t="16018" x="4884738" y="1544638"/>
          <p14:tracePt t="16037" x="4884738" y="1554163"/>
          <p14:tracePt t="16049" x="4884738" y="1562100"/>
          <p14:tracePt t="16082" x="4884738" y="1571625"/>
          <p14:tracePt t="16097" x="4884738" y="1581150"/>
          <p14:tracePt t="16109" x="4894263" y="1589088"/>
          <p14:tracePt t="16145" x="4894263" y="1598613"/>
          <p14:tracePt t="16185" x="4894263" y="1616075"/>
          <p14:tracePt t="16210" x="4894263" y="1625600"/>
          <p14:tracePt t="16226" x="4894263" y="1643063"/>
          <p14:tracePt t="16242" x="4894263" y="1652588"/>
          <p14:tracePt t="16266" x="4894263" y="1670050"/>
          <p14:tracePt t="16281" x="4894263" y="1679575"/>
          <p14:tracePt t="16290" x="4894263" y="1697038"/>
          <p14:tracePt t="16306" x="4894263" y="1704975"/>
          <p14:tracePt t="16306" x="4894263" y="1724025"/>
          <p14:tracePt t="16316" x="4894263" y="1751013"/>
          <p14:tracePt t="16333" x="4894263" y="1768475"/>
          <p14:tracePt t="16350" x="4894263" y="1795463"/>
          <p14:tracePt t="16366" x="4894263" y="1812925"/>
          <p14:tracePt t="16383" x="4894263" y="1822450"/>
          <p14:tracePt t="16746" x="4894263" y="1812925"/>
          <p14:tracePt t="16754" x="4894263" y="1795463"/>
          <p14:tracePt t="16758" x="4902200" y="1795463"/>
          <p14:tracePt t="16767" x="4919663" y="1758950"/>
          <p14:tracePt t="16810" x="4929188" y="1751013"/>
          <p14:tracePt t="16818" x="4938713" y="1741488"/>
          <p14:tracePt t="16834" x="4938713" y="1731963"/>
          <p14:tracePt t="16834" x="4946650" y="1731963"/>
          <p14:tracePt t="16850" x="4946650" y="1724025"/>
          <p14:tracePt t="16890" x="4956175" y="1704975"/>
          <p14:tracePt t="16913" x="4965700" y="1697038"/>
          <p14:tracePt t="16930" x="4973638" y="1687513"/>
          <p14:tracePt t="16953" x="4983163" y="1687513"/>
          <p14:tracePt t="16970" x="4983163" y="1679575"/>
          <p14:tracePt t="16986" x="4991100" y="1670050"/>
          <p14:tracePt t="17000" x="4991100" y="1660525"/>
          <p14:tracePt t="17006" x="5000625" y="1660525"/>
          <p14:tracePt t="17018" x="5000625" y="1652588"/>
          <p14:tracePt t="17058" x="5010150" y="1643063"/>
          <p14:tracePt t="17073" x="5018088" y="1633538"/>
          <p14:tracePt t="17074" x="5018088" y="1625600"/>
          <p14:tracePt t="17084" x="5027613" y="1616075"/>
          <p14:tracePt t="17101" x="5027613" y="1608138"/>
          <p14:tracePt t="17118" x="5027613" y="1598613"/>
          <p14:tracePt t="17134" x="5027613" y="1589088"/>
          <p14:tracePt t="17151" x="5027613" y="1581150"/>
          <p14:tracePt t="17168" x="5027613" y="1571625"/>
          <p14:tracePt t="17184" x="5027613" y="1562100"/>
          <p14:tracePt t="17201" x="5027613" y="1554163"/>
          <p14:tracePt t="17273" x="5027613" y="1544638"/>
          <p14:tracePt t="17297" x="5027613" y="1536700"/>
          <p14:tracePt t="17322" x="5027613" y="1527175"/>
          <p14:tracePt t="17346" x="5027613" y="1517650"/>
          <p14:tracePt t="17370" x="5027613" y="1500188"/>
          <p14:tracePt t="17410" x="5027613" y="1490663"/>
          <p14:tracePt t="17810" x="5045075" y="1490663"/>
          <p14:tracePt t="17858" x="5054600" y="1490663"/>
          <p14:tracePt t="17866" x="5054600" y="1500188"/>
          <p14:tracePt t="17882" x="5054600" y="1517650"/>
          <p14:tracePt t="17890" x="5054600" y="1527175"/>
          <p14:tracePt t="17891" x="5054600" y="1544638"/>
          <p14:tracePt t="17903" x="5054600" y="1554163"/>
          <p14:tracePt t="17920" x="5054600" y="1571625"/>
          <p14:tracePt t="17936" x="5054600" y="1581150"/>
          <p14:tracePt t="17953" x="5054600" y="1608138"/>
          <p14:tracePt t="17970" x="5054600" y="1616075"/>
          <p14:tracePt t="17987" x="5054600" y="1633538"/>
          <p14:tracePt t="18003" x="5054600" y="1643063"/>
          <p14:tracePt t="18020" x="5054600" y="1660525"/>
          <p14:tracePt t="18036" x="5054600" y="1670050"/>
          <p14:tracePt t="18053" x="5054600" y="1679575"/>
          <p14:tracePt t="18089" x="5054600" y="1687513"/>
          <p14:tracePt t="18106" x="5054600" y="1697038"/>
          <p14:tracePt t="18120" x="5054600" y="1704975"/>
          <p14:tracePt t="18120" x="5054600" y="1724025"/>
          <p14:tracePt t="18136" x="5054600" y="1751013"/>
          <p14:tracePt t="18154" x="5054600" y="1758950"/>
          <p14:tracePt t="18170" x="5054600" y="1768475"/>
          <p14:tracePt t="18490" x="5045075" y="1776413"/>
          <p14:tracePt t="18514" x="5045075" y="1768475"/>
          <p14:tracePt t="18531" x="5045075" y="1758950"/>
          <p14:tracePt t="18539" x="5045075" y="1741488"/>
          <p14:tracePt t="18547" x="5054600" y="1724025"/>
          <p14:tracePt t="18555" x="5054600" y="1714500"/>
          <p14:tracePt t="18595" x="5062538" y="1704975"/>
          <p14:tracePt t="18611" x="5062538" y="1697038"/>
          <p14:tracePt t="18635" x="5062538" y="1679575"/>
          <p14:tracePt t="18666" x="5081588" y="1670050"/>
          <p14:tracePt t="18691" x="5089525" y="1660525"/>
          <p14:tracePt t="18698" x="5089525" y="1652588"/>
          <p14:tracePt t="18707" x="5089525" y="1643063"/>
          <p14:tracePt t="18715" x="5099050" y="1633538"/>
          <p14:tracePt t="18722" x="5099050" y="1616075"/>
          <p14:tracePt t="18738" x="5108575" y="1616075"/>
          <p14:tracePt t="18786" x="5116513" y="1608138"/>
          <p14:tracePt t="18819" x="5116513" y="1589088"/>
          <p14:tracePt t="18837" x="5126038" y="1589088"/>
          <p14:tracePt t="18906" x="5126038" y="1581150"/>
          <p14:tracePt t="18931" x="5133975" y="1581150"/>
          <p14:tracePt t="18938" x="5143500" y="1571625"/>
          <p14:tracePt t="18956" x="5143500" y="1562100"/>
          <p14:tracePt t="18979" x="5153025" y="1562100"/>
          <p14:tracePt t="18983" x="5160963" y="1554163"/>
          <p14:tracePt t="19018" x="5170488" y="1544638"/>
          <p14:tracePt t="19402" x="5180013" y="1562100"/>
          <p14:tracePt t="19411" x="5187950" y="1571625"/>
          <p14:tracePt t="19427" x="5187950" y="1581150"/>
          <p14:tracePt t="19435" x="5197475" y="1581150"/>
          <p14:tracePt t="19441" x="5197475" y="1598613"/>
          <p14:tracePt t="19490" x="5197475" y="1616075"/>
          <p14:tracePt t="19515" x="5205413" y="1625600"/>
          <p14:tracePt t="19547" x="5205413" y="1643063"/>
          <p14:tracePt t="19570" x="5205413" y="1652588"/>
          <p14:tracePt t="19570" x="5205413" y="1670050"/>
          <p14:tracePt t="19603" x="5205413" y="1679575"/>
          <p14:tracePt t="19618" x="5205413" y="1687513"/>
          <p14:tracePt t="19629" x="5205413" y="1704975"/>
          <p14:tracePt t="19643" x="5205413" y="1724025"/>
          <p14:tracePt t="19666" x="5205413" y="1731963"/>
          <p14:tracePt t="19683" x="5205413" y="1751013"/>
          <p14:tracePt t="19684" x="5205413" y="1758950"/>
          <p14:tracePt t="19691" x="5205413" y="1768475"/>
          <p14:tracePt t="19708" x="5205413" y="1785938"/>
          <p14:tracePt t="19724" x="5205413" y="1803400"/>
          <p14:tracePt t="19741" x="5205413" y="1812925"/>
          <p14:tracePt t="19802" x="5205413" y="1822450"/>
          <p14:tracePt t="20883" x="5205413" y="1857375"/>
          <p14:tracePt t="20891" x="5197475" y="1884363"/>
          <p14:tracePt t="20893" x="5160963" y="1946275"/>
          <p14:tracePt t="20909" x="5108575" y="2027238"/>
          <p14:tracePt t="20927" x="5062538" y="2089150"/>
          <p14:tracePt t="20944" x="5027613" y="2133600"/>
          <p14:tracePt t="20960" x="5000625" y="2160588"/>
          <p14:tracePt t="20977" x="4991100" y="2170113"/>
          <p14:tracePt t="20994" x="4991100" y="2179638"/>
          <p14:tracePt t="21010" x="4991100" y="2187575"/>
          <p14:tracePt t="21154" x="4991100" y="2160588"/>
          <p14:tracePt t="21162" x="4991100" y="2143125"/>
          <p14:tracePt t="21170" x="4991100" y="2116138"/>
          <p14:tracePt t="21185" x="4991100" y="2089150"/>
          <p14:tracePt t="21185" x="4991100" y="2062163"/>
          <p14:tracePt t="21194" x="4965700" y="1982788"/>
          <p14:tracePt t="21211" x="4938713" y="1911350"/>
          <p14:tracePt t="21227" x="4929188" y="1857375"/>
          <p14:tracePt t="21244" x="4929188" y="1812925"/>
          <p14:tracePt t="21261" x="4919663" y="1768475"/>
          <p14:tracePt t="21277" x="4919663" y="1731963"/>
          <p14:tracePt t="21294" x="4919663" y="1704975"/>
          <p14:tracePt t="21311" x="4919663" y="1697038"/>
          <p14:tracePt t="21328" x="4919663" y="1679575"/>
          <p14:tracePt t="21344" x="4919663" y="1670050"/>
          <p14:tracePt t="21360" x="4919663" y="1652588"/>
          <p14:tracePt t="21378" x="4919663" y="1633538"/>
          <p14:tracePt t="21395" x="4919663" y="1625600"/>
          <p14:tracePt t="21411" x="4919663" y="1608138"/>
          <p14:tracePt t="21427" x="4919663" y="1589088"/>
          <p14:tracePt t="21444" x="4919663" y="1581150"/>
          <p14:tracePt t="21461" x="4919663" y="1562100"/>
          <p14:tracePt t="21477" x="4919663" y="1544638"/>
          <p14:tracePt t="21495" x="4911725" y="1536700"/>
          <p14:tracePt t="21511" x="4911725" y="1527175"/>
          <p14:tracePt t="21527" x="4911725" y="1517650"/>
          <p14:tracePt t="22051" x="4902200" y="1517650"/>
          <p14:tracePt t="22059" x="4894263" y="1517650"/>
          <p14:tracePt t="22075" x="4894263" y="1536700"/>
          <p14:tracePt t="22098" x="4894263" y="1544638"/>
          <p14:tracePt t="22123" x="4894263" y="1554163"/>
          <p14:tracePt t="22131" x="4884738" y="1562100"/>
          <p14:tracePt t="22171" x="4875213" y="1571625"/>
          <p14:tracePt t="22187" x="4867275" y="1571625"/>
          <p14:tracePt t="22194" x="4867275" y="1581150"/>
          <p14:tracePt t="22202" x="4867275" y="1589088"/>
          <p14:tracePt t="22212" x="4867275" y="1598613"/>
          <p14:tracePt t="22229" x="4848225" y="1616075"/>
          <p14:tracePt t="22299" x="4848225" y="1625600"/>
          <p14:tracePt t="22315" x="4848225" y="1633538"/>
          <p14:tracePt t="22322" x="4848225" y="1643063"/>
          <p14:tracePt t="22347" x="4848225" y="1652588"/>
          <p14:tracePt t="22354" x="4848225" y="1660525"/>
          <p14:tracePt t="22362" x="4840288" y="1660525"/>
          <p14:tracePt t="22386" x="4840288" y="1670050"/>
          <p14:tracePt t="22402" x="4840288" y="1679575"/>
          <p14:tracePt t="22413" x="4840288" y="1687513"/>
          <p14:tracePt t="22450" x="4840288" y="1697038"/>
          <p14:tracePt t="22475" x="4830763" y="1714500"/>
          <p14:tracePt t="22482" x="4830763" y="1724025"/>
          <p14:tracePt t="22515" x="4830763" y="1731963"/>
          <p14:tracePt t="22530" x="4830763" y="1741488"/>
          <p14:tracePt t="22538" x="4822825" y="1741488"/>
          <p14:tracePt t="22578" x="4822825" y="1751013"/>
          <p14:tracePt t="22595" x="4813300" y="1758950"/>
          <p14:tracePt t="22603" x="4813300" y="1768475"/>
          <p14:tracePt t="22627" x="4813300" y="1776413"/>
          <p14:tracePt t="22636" x="4813300" y="1785938"/>
          <p14:tracePt t="22637" x="4813300" y="1795463"/>
          <p14:tracePt t="22646" x="4795838" y="1803400"/>
          <p14:tracePt t="22664" x="4795838" y="1812925"/>
          <p14:tracePt t="22680" x="4795838" y="1822450"/>
          <p14:tracePt t="22723" x="4786313" y="1830388"/>
          <p14:tracePt t="22762" x="4786313" y="1847850"/>
          <p14:tracePt t="22779" x="4768850" y="1866900"/>
          <p14:tracePt t="22795" x="4768850" y="1874838"/>
          <p14:tracePt t="22798" x="4768850" y="1884363"/>
          <p14:tracePt t="22818" x="4759325" y="1893888"/>
          <p14:tracePt t="22834" x="4751388" y="1901825"/>
          <p14:tracePt t="22843" x="4751388" y="1911350"/>
          <p14:tracePt t="22849" x="4741863" y="1919288"/>
          <p14:tracePt t="22864" x="4741863" y="1928813"/>
          <p14:tracePt t="22881" x="4732338" y="1938338"/>
          <p14:tracePt t="22898" x="4714875" y="1965325"/>
          <p14:tracePt t="22914" x="4714875" y="1973263"/>
          <p14:tracePt t="22931" x="4705350" y="1982788"/>
          <p14:tracePt t="22947" x="4697413" y="2000250"/>
          <p14:tracePt t="22964" x="4687888" y="2009775"/>
          <p14:tracePt t="22981" x="4679950" y="2027238"/>
          <p14:tracePt t="22998" x="4670425" y="2036763"/>
          <p14:tracePt t="23014" x="4652963" y="2054225"/>
          <p14:tracePt t="23031" x="4652963" y="2062163"/>
          <p14:tracePt t="23048" x="4643438" y="2081213"/>
          <p14:tracePt t="23064" x="4625975" y="2098675"/>
          <p14:tracePt t="23081" x="4616450" y="2108200"/>
          <p14:tracePt t="23098" x="4598988" y="2125663"/>
          <p14:tracePt t="23115" x="4598988" y="2133600"/>
          <p14:tracePt t="23131" x="4581525" y="2152650"/>
          <p14:tracePt t="23147" x="4562475" y="2170113"/>
          <p14:tracePt t="23165" x="4562475" y="2187575"/>
          <p14:tracePt t="23181" x="4545013" y="2197100"/>
          <p14:tracePt t="23197" x="4545013" y="2205038"/>
          <p14:tracePt t="23418" x="4572000" y="2205038"/>
          <p14:tracePt t="23427" x="4616450" y="2205038"/>
          <p14:tracePt t="23435" x="4652963" y="2187575"/>
          <p14:tracePt t="23435" x="4660900" y="2179638"/>
          <p14:tracePt t="23465" x="4679950" y="2160588"/>
          <p14:tracePt t="23465" x="4697413" y="2143125"/>
          <p14:tracePt t="23482" x="4705350" y="2116138"/>
          <p14:tracePt t="23499" x="4714875" y="2098675"/>
          <p14:tracePt t="23515" x="4724400" y="2071688"/>
          <p14:tracePt t="23532" x="4732338" y="2054225"/>
          <p14:tracePt t="23549" x="4741863" y="2044700"/>
          <p14:tracePt t="23565" x="4751388" y="2036763"/>
          <p14:tracePt t="23581" x="4751388" y="2017713"/>
          <p14:tracePt t="23599" x="4768850" y="2000250"/>
          <p14:tracePt t="23615" x="4768850" y="1990725"/>
          <p14:tracePt t="23632" x="4776788" y="1982788"/>
          <p14:tracePt t="23649" x="4795838" y="1955800"/>
          <p14:tracePt t="23665" x="4813300" y="1928813"/>
          <p14:tracePt t="23683" x="4830763" y="1911350"/>
          <p14:tracePt t="23699" x="4848225" y="1884363"/>
          <p14:tracePt t="23716" x="4857750" y="1874838"/>
          <p14:tracePt t="23732" x="4857750" y="1866900"/>
          <p14:tracePt t="23748" x="4884738" y="1830388"/>
          <p14:tracePt t="23766" x="4884738" y="1822450"/>
          <p14:tracePt t="23782" x="4894263" y="1803400"/>
          <p14:tracePt t="23799" x="4894263" y="1785938"/>
          <p14:tracePt t="23816" x="4894263" y="1758950"/>
          <p14:tracePt t="23832" x="4902200" y="1741488"/>
          <p14:tracePt t="23850" x="4902200" y="1731963"/>
          <p14:tracePt t="23883" x="4902200" y="1724025"/>
          <p14:tracePt t="24122" x="4902200" y="1731963"/>
          <p14:tracePt t="24122" x="4902200" y="1741488"/>
          <p14:tracePt t="24139" x="4884738" y="1758950"/>
          <p14:tracePt t="24147" x="4884738" y="1776413"/>
          <p14:tracePt t="24147" x="4875213" y="1785938"/>
          <p14:tracePt t="24155" x="4857750" y="1812925"/>
          <p14:tracePt t="24166" x="4848225" y="1822450"/>
          <p14:tracePt t="24183" x="4840288" y="1857375"/>
          <p14:tracePt t="24199" x="4840288" y="1866900"/>
          <p14:tracePt t="24217" x="4830763" y="1884363"/>
          <p14:tracePt t="24250" x="4822825" y="1893888"/>
          <p14:tracePt t="24250" x="4822825" y="1901825"/>
          <p14:tracePt t="24267" x="4813300" y="1911350"/>
          <p14:tracePt t="24283" x="4813300" y="1928813"/>
          <p14:tracePt t="24300" x="4813300" y="1938338"/>
          <p14:tracePt t="24316" x="4813300" y="1946275"/>
          <p14:tracePt t="24334" x="4813300" y="1955800"/>
          <p14:tracePt t="24350" x="4813300" y="1973263"/>
          <p14:tracePt t="24366" x="4813300" y="1982788"/>
          <p14:tracePt t="24384" x="4813300" y="2000250"/>
          <p14:tracePt t="24400" x="4813300" y="2009775"/>
          <p14:tracePt t="24417" x="4813300" y="2036763"/>
          <p14:tracePt t="24433" x="4813300" y="2071688"/>
          <p14:tracePt t="24451" x="4813300" y="2098675"/>
          <p14:tracePt t="24467" x="4813300" y="2125663"/>
          <p14:tracePt t="24507" x="4813300" y="2133600"/>
          <p14:tracePt t="24515" x="4813300" y="2143125"/>
          <p14:tracePt t="24538" x="4813300" y="2152650"/>
          <p14:tracePt t="24541" x="4813300" y="2160588"/>
          <p14:tracePt t="24550" x="4813300" y="2187575"/>
          <p14:tracePt t="24568" x="4813300" y="2214563"/>
          <p14:tracePt t="24584" x="4813300" y="2251075"/>
          <p14:tracePt t="24601" x="4813300" y="2276475"/>
          <p14:tracePt t="24617" x="4822825" y="2330450"/>
          <p14:tracePt t="24635" x="4822825" y="2347913"/>
          <p14:tracePt t="24651" x="4830763" y="2366963"/>
          <p14:tracePt t="24835" x="4830763" y="2330450"/>
          <p14:tracePt t="24843" x="4830763" y="2303463"/>
          <p14:tracePt t="24850" x="4830763" y="2286000"/>
          <p14:tracePt t="24858" x="4840288" y="2232025"/>
          <p14:tracePt t="24867" x="4857750" y="2187575"/>
          <p14:tracePt t="24885" x="4857750" y="2152650"/>
          <p14:tracePt t="24902" x="4857750" y="2116138"/>
          <p14:tracePt t="24918" x="4857750" y="2098675"/>
          <p14:tracePt t="24935" x="4857750" y="2071688"/>
          <p14:tracePt t="24952" x="4857750" y="2062163"/>
          <p14:tracePt t="24968" x="4857750" y="2044700"/>
          <p14:tracePt t="24985" x="4857750" y="2027238"/>
          <p14:tracePt t="25002" x="4867275" y="2009775"/>
          <p14:tracePt t="25018" x="4875213" y="1955800"/>
          <p14:tracePt t="25035" x="4875213" y="1928813"/>
          <p14:tracePt t="25051" x="4884738" y="1901825"/>
          <p14:tracePt t="25068" x="4884738" y="1874838"/>
          <p14:tracePt t="25085" x="4894263" y="1847850"/>
          <p14:tracePt t="25101" x="4894263" y="1839913"/>
          <p14:tracePt t="25119" x="4894263" y="1822450"/>
          <p14:tracePt t="25135" x="4894263" y="1812925"/>
          <p14:tracePt t="25151" x="4894263" y="1803400"/>
          <p14:tracePt t="25169" x="4894263" y="1795463"/>
          <p14:tracePt t="25185" x="4894263" y="1785938"/>
          <p14:tracePt t="25201" x="4902200" y="1785938"/>
          <p14:tracePt t="25426" x="4902200" y="1812925"/>
          <p14:tracePt t="25434" x="4902200" y="1822450"/>
          <p14:tracePt t="25442" x="4902200" y="1830388"/>
          <p14:tracePt t="25452" x="4894263" y="1847850"/>
          <p14:tracePt t="25474" x="4894263" y="1857375"/>
          <p14:tracePt t="25482" x="4894263" y="1866900"/>
          <p14:tracePt t="25485" x="4894263" y="1874838"/>
          <p14:tracePt t="25503" x="4884738" y="1893888"/>
          <p14:tracePt t="25519" x="4884738" y="1901825"/>
          <p14:tracePt t="25562" x="4875213" y="1919288"/>
          <p14:tracePt t="25571" x="4875213" y="1928813"/>
          <p14:tracePt t="25579" x="4867275" y="1938338"/>
          <p14:tracePt t="25586" x="4857750" y="1973263"/>
          <p14:tracePt t="25603" x="4848225" y="1982788"/>
          <p14:tracePt t="25619" x="4848225" y="2009775"/>
          <p14:tracePt t="25637" x="4848225" y="2017713"/>
          <p14:tracePt t="25653" x="4848225" y="2027238"/>
          <p14:tracePt t="25669" x="4848225" y="2036763"/>
          <p14:tracePt t="25687" x="4830763" y="2054225"/>
          <p14:tracePt t="25730" x="4830763" y="2062163"/>
          <p14:tracePt t="25747" x="4830763" y="2071688"/>
          <p14:tracePt t="25763" x="4830763" y="2081213"/>
          <p14:tracePt t="25770" x="4830763" y="2089150"/>
          <p14:tracePt t="25786" x="4830763" y="2098675"/>
          <p14:tracePt t="25787" x="4830763" y="2108200"/>
          <p14:tracePt t="25804" x="4830763" y="2116138"/>
          <p14:tracePt t="25850" x="4830763" y="2125663"/>
          <p14:tracePt t="25867" x="4830763" y="2133600"/>
          <p14:tracePt t="25891" x="4830763" y="2143125"/>
          <p14:tracePt t="25898" x="4830763" y="2152650"/>
          <p14:tracePt t="25906" x="4830763" y="2160588"/>
          <p14:tracePt t="25931" x="4830763" y="2179638"/>
          <p14:tracePt t="25936" x="4830763" y="2187575"/>
          <p14:tracePt t="25953" x="4830763" y="2197100"/>
          <p14:tracePt t="25954" x="4830763" y="2214563"/>
          <p14:tracePt t="25954" x="4830763" y="2224088"/>
          <p14:tracePt t="25970" x="4830763" y="2241550"/>
          <p14:tracePt t="25987" x="4830763" y="2259013"/>
          <p14:tracePt t="26004" x="4830763" y="2268538"/>
          <p14:tracePt t="26020" x="4830763" y="2276475"/>
          <p14:tracePt t="26066" x="4830763" y="2295525"/>
          <p14:tracePt t="26083" x="4830763" y="2303463"/>
          <p14:tracePt t="26099" x="4830763" y="2312988"/>
          <p14:tracePt t="26107" x="4830763" y="2322513"/>
          <p14:tracePt t="26120" x="4830763" y="2330450"/>
          <p14:tracePt t="26121" x="4830763" y="2339975"/>
          <p14:tracePt t="26138" x="4830763" y="2357438"/>
          <p14:tracePt t="26154" x="4840288" y="2384425"/>
          <p14:tracePt t="26171" x="4840288" y="2393950"/>
          <p14:tracePt t="26188" x="4848225" y="2419350"/>
          <p14:tracePt t="26226" x="4848225" y="2438400"/>
          <p14:tracePt t="26233" x="4848225" y="2446338"/>
          <p14:tracePt t="26238" x="4857750" y="2446338"/>
          <p14:tracePt t="26254" x="4857750" y="2473325"/>
          <p14:tracePt t="26270" x="4867275" y="2490788"/>
          <p14:tracePt t="26287" x="4884738" y="2517775"/>
          <p14:tracePt t="26304" x="4884738" y="2527300"/>
          <p14:tracePt t="26321" x="4884738" y="2554288"/>
          <p14:tracePt t="26338" x="4894263" y="2571750"/>
          <p14:tracePt t="26355" x="4894263" y="2581275"/>
          <p14:tracePt t="26371" x="4902200" y="2608263"/>
          <p14:tracePt t="26387" x="4911725" y="2633663"/>
          <p14:tracePt t="26405" x="4919663" y="2660650"/>
          <p14:tracePt t="26442" x="4919663" y="2670175"/>
          <p14:tracePt t="26555" x="4919663" y="2687638"/>
          <p14:tracePt t="26563" x="4919663" y="2697163"/>
          <p14:tracePt t="26586" x="4919663" y="2714625"/>
          <p14:tracePt t="26763" x="4911725" y="2714625"/>
          <p14:tracePt t="26771" x="4911725" y="2687638"/>
          <p14:tracePt t="26779" x="4902200" y="2643188"/>
          <p14:tracePt t="26786" x="4902200" y="2616200"/>
          <p14:tracePt t="26794" x="4902200" y="2554288"/>
          <p14:tracePt t="26805" x="4902200" y="2490788"/>
          <p14:tracePt t="26822" x="4902200" y="2455863"/>
          <p14:tracePt t="26839" x="4902200" y="2411413"/>
          <p14:tracePt t="26855" x="4902200" y="2374900"/>
          <p14:tracePt t="26872" x="4902200" y="2322513"/>
          <p14:tracePt t="26889" x="4902200" y="2286000"/>
          <p14:tracePt t="26905" x="4902200" y="2197100"/>
          <p14:tracePt t="26924" x="4902200" y="2152650"/>
          <p14:tracePt t="26939" x="4902200" y="2098675"/>
          <p14:tracePt t="26955" x="4919663" y="2054225"/>
          <p14:tracePt t="26973" x="4929188" y="2017713"/>
          <p14:tracePt t="26989" x="4929188" y="1965325"/>
          <p14:tracePt t="27005" x="4946650" y="1919288"/>
          <p14:tracePt t="27023" x="4946650" y="1874838"/>
          <p14:tracePt t="27039" x="4946650" y="1830388"/>
          <p14:tracePt t="27056" x="4946650" y="1795463"/>
          <p14:tracePt t="27072" x="4946650" y="1751013"/>
          <p14:tracePt t="27089" x="4946650" y="1731963"/>
          <p14:tracePt t="27106" x="4946650" y="1714500"/>
          <p14:tracePt t="27154" x="4946650" y="1704975"/>
          <p14:tracePt t="27274" x="4956175" y="1704975"/>
          <p14:tracePt t="27282" x="4956175" y="1714500"/>
          <p14:tracePt t="27291" x="4956175" y="1724025"/>
          <p14:tracePt t="27296" x="4956175" y="1731963"/>
          <p14:tracePt t="27307" x="4956175" y="1768475"/>
          <p14:tracePt t="27323" x="4956175" y="1785938"/>
          <p14:tracePt t="27339" x="4956175" y="1812925"/>
          <p14:tracePt t="27356" x="4956175" y="1830388"/>
          <p14:tracePt t="27373" x="4956175" y="1847850"/>
          <p14:tracePt t="27390" x="4956175" y="1866900"/>
          <p14:tracePt t="27406" x="4956175" y="1893888"/>
          <p14:tracePt t="27424" x="4956175" y="1901825"/>
          <p14:tracePt t="27440" x="4956175" y="1928813"/>
          <p14:tracePt t="27457" x="4956175" y="1946275"/>
          <p14:tracePt t="27473" x="4956175" y="1955800"/>
          <p14:tracePt t="27473" x="4956175" y="1965325"/>
          <p14:tracePt t="27491" x="4956175" y="1982788"/>
          <p14:tracePt t="27507" x="4956175" y="2000250"/>
          <p14:tracePt t="27523" x="4956175" y="2009775"/>
          <p14:tracePt t="27540" x="4956175" y="2036763"/>
          <p14:tracePt t="27557" x="4956175" y="2044700"/>
          <p14:tracePt t="27574" x="4956175" y="2062163"/>
          <p14:tracePt t="27590" x="4956175" y="2081213"/>
          <p14:tracePt t="27607" x="4956175" y="2108200"/>
          <p14:tracePt t="27623" x="4965700" y="2116138"/>
          <p14:tracePt t="27640" x="4965700" y="2160588"/>
          <p14:tracePt t="27657" x="4965700" y="2197100"/>
          <p14:tracePt t="27674" x="4965700" y="2251075"/>
          <p14:tracePt t="27674" x="4965700" y="2276475"/>
          <p14:tracePt t="27691" x="4965700" y="2312988"/>
          <p14:tracePt t="27707" x="4965700" y="2339975"/>
          <p14:tracePt t="27723" x="4965700" y="2366963"/>
          <p14:tracePt t="27741" x="4965700" y="2384425"/>
          <p14:tracePt t="27757" x="4965700" y="2393950"/>
          <p14:tracePt t="27773" x="4965700" y="2411413"/>
          <p14:tracePt t="27791" x="4965700" y="2428875"/>
          <p14:tracePt t="27807" x="4965700" y="2438400"/>
          <p14:tracePt t="27824" x="4965700" y="2446338"/>
          <p14:tracePt t="27840" x="4965700" y="2465388"/>
          <p14:tracePt t="27857" x="4965700" y="2473325"/>
          <p14:tracePt t="27874" x="4965700" y="2490788"/>
          <p14:tracePt t="27891" x="4965700" y="2500313"/>
          <p14:tracePt t="27908" x="4965700" y="2527300"/>
          <p14:tracePt t="27925" x="4965700" y="2544763"/>
          <p14:tracePt t="27963" x="4965700" y="2554288"/>
          <p14:tracePt t="27986" x="4965700" y="2562225"/>
          <p14:tracePt t="27994" x="4965700" y="2571750"/>
          <p14:tracePt t="27997" x="4965700" y="2581275"/>
          <p14:tracePt t="28026" x="4965700" y="2589213"/>
          <p14:tracePt t="28027" x="4965700" y="2598738"/>
          <p14:tracePt t="28041" x="4965700" y="2616200"/>
          <p14:tracePt t="28057" x="4965700" y="2633663"/>
          <p14:tracePt t="28076" x="4965700" y="2652713"/>
          <p14:tracePt t="28091" x="4965700" y="2660650"/>
          <p14:tracePt t="28107" x="4973638" y="2687638"/>
          <p14:tracePt t="28154" x="4973638" y="2697163"/>
          <p14:tracePt t="28162" x="4973638" y="2705100"/>
          <p14:tracePt t="28166" x="4973638" y="2714625"/>
          <p14:tracePt t="28175" x="4973638" y="2724150"/>
          <p14:tracePt t="28191" x="4973638" y="2741613"/>
          <p14:tracePt t="28208" x="4983163" y="2768600"/>
          <p14:tracePt t="28225" x="4983163" y="2786063"/>
          <p14:tracePt t="28242" x="4991100" y="2813050"/>
          <p14:tracePt t="28258" x="4991100" y="2847975"/>
          <p14:tracePt t="28275" x="4991100" y="2867025"/>
          <p14:tracePt t="28292" x="4991100" y="2874963"/>
          <p14:tracePt t="28308" x="5010150" y="2911475"/>
          <p14:tracePt t="28324" x="5010150" y="2928938"/>
          <p14:tracePt t="28342" x="5010150" y="2965450"/>
          <p14:tracePt t="28358" x="5018088" y="3000375"/>
          <p14:tracePt t="28375" x="5018088" y="3017838"/>
          <p14:tracePt t="28392" x="5037138" y="3062288"/>
          <p14:tracePt t="28409" x="5037138" y="3071813"/>
          <p14:tracePt t="28425" x="5045075" y="3098800"/>
          <p14:tracePt t="28442" x="5054600" y="3143250"/>
          <p14:tracePt t="28459" x="5072063" y="3170238"/>
          <p14:tracePt t="28475" x="5072063" y="3187700"/>
          <p14:tracePt t="28492" x="5072063" y="3205163"/>
          <p14:tracePt t="28508" x="5081588" y="3224213"/>
          <p14:tracePt t="28546" x="5089525" y="3232150"/>
          <p14:tracePt t="28946" x="5089525" y="3205163"/>
          <p14:tracePt t="28966" x="5089525" y="3187700"/>
          <p14:tracePt t="28966" x="5089525" y="3179763"/>
          <p14:tracePt t="28976" x="5072063" y="3143250"/>
          <p14:tracePt t="28993" x="5072063" y="3098800"/>
          <p14:tracePt t="29009" x="5054600" y="3000375"/>
          <p14:tracePt t="29027" x="5037138" y="2911475"/>
          <p14:tracePt t="29043" x="5027613" y="2847975"/>
          <p14:tracePt t="29059" x="5027613" y="2768600"/>
          <p14:tracePt t="29077" x="5027613" y="2687638"/>
          <p14:tracePt t="29093" x="5027613" y="2616200"/>
          <p14:tracePt t="29109" x="5027613" y="2544763"/>
          <p14:tracePt t="29127" x="5027613" y="2446338"/>
          <p14:tracePt t="29143" x="5027613" y="2393950"/>
          <p14:tracePt t="29160" x="5027613" y="2339975"/>
          <p14:tracePt t="29177" x="5027613" y="2295525"/>
          <p14:tracePt t="29194" x="5027613" y="2241550"/>
          <p14:tracePt t="29210" x="5018088" y="2170113"/>
          <p14:tracePt t="29227" x="5000625" y="2116138"/>
          <p14:tracePt t="29243" x="4991100" y="2071688"/>
          <p14:tracePt t="29260" x="4991100" y="2054225"/>
          <p14:tracePt t="29277" x="4983163" y="2036763"/>
          <p14:tracePt t="29294" x="4983163" y="2017713"/>
          <p14:tracePt t="29310" x="4973638" y="2000250"/>
          <p14:tracePt t="29327" x="4973638" y="1990725"/>
          <p14:tracePt t="29344" x="4973638" y="1982788"/>
          <p14:tracePt t="29360" x="4965700" y="1973263"/>
          <p14:tracePt t="29378" x="4965700" y="1965325"/>
          <p14:tracePt t="29394" x="4956175" y="1955800"/>
          <p14:tracePt t="29410" x="4956175" y="1946275"/>
          <p14:tracePt t="29427" x="4956175" y="1938338"/>
          <p14:tracePt t="29444" x="4956175" y="1928813"/>
          <p14:tracePt t="29805" x="4946650" y="1928813"/>
          <p14:tracePt t="29818" x="4938713" y="1938338"/>
          <p14:tracePt t="29827" x="4929188" y="1955800"/>
          <p14:tracePt t="29828" x="4919663" y="1982788"/>
          <p14:tracePt t="29844" x="4911725" y="2000250"/>
          <p14:tracePt t="29861" x="4911725" y="2027238"/>
          <p14:tracePt t="29878" x="4911725" y="2044700"/>
          <p14:tracePt t="29915" x="4911725" y="2054225"/>
          <p14:tracePt t="29931" x="4911725" y="2071688"/>
          <p14:tracePt t="29946" x="4911725" y="2089150"/>
          <p14:tracePt t="29963" x="4911725" y="2098675"/>
          <p14:tracePt t="29963" x="4911725" y="2125663"/>
          <p14:tracePt t="30002" x="4911725" y="2133600"/>
          <p14:tracePt t="30012" x="4919663" y="2143125"/>
          <p14:tracePt t="30013" x="4919663" y="2160588"/>
          <p14:tracePt t="30028" x="4919663" y="2179638"/>
          <p14:tracePt t="30045" x="4938713" y="2187575"/>
          <p14:tracePt t="30062" x="4938713" y="2205038"/>
          <p14:tracePt t="30078" x="4946650" y="2214563"/>
          <p14:tracePt t="30095" x="4956175" y="2232025"/>
          <p14:tracePt t="30112" x="4956175" y="2241550"/>
          <p14:tracePt t="30128" x="4956175" y="2251075"/>
          <p14:tracePt t="30145" x="4965700" y="2268538"/>
          <p14:tracePt t="30162" x="4965700" y="2286000"/>
          <p14:tracePt t="30179" x="4965700" y="2303463"/>
          <p14:tracePt t="30195" x="4973638" y="2322513"/>
          <p14:tracePt t="30235" x="4973638" y="2330450"/>
          <p14:tracePt t="30242" x="4973638" y="2339975"/>
          <p14:tracePt t="30245" x="4973638" y="2357438"/>
          <p14:tracePt t="30261" x="4983163" y="2366963"/>
          <p14:tracePt t="30279" x="4991100" y="2384425"/>
          <p14:tracePt t="30295" x="4991100" y="2401888"/>
          <p14:tracePt t="30313" x="5000625" y="2411413"/>
          <p14:tracePt t="30329" x="5000625" y="2419350"/>
          <p14:tracePt t="30362" x="5000625" y="2428875"/>
          <p14:tracePt t="30363" x="5000625" y="2438400"/>
          <p14:tracePt t="30379" x="5000625" y="2446338"/>
          <p14:tracePt t="30396" x="5000625" y="2465388"/>
          <p14:tracePt t="30412" x="5000625" y="2473325"/>
          <p14:tracePt t="30429" x="5000625" y="2482850"/>
          <p14:tracePt t="30446" x="5000625" y="2500313"/>
          <p14:tracePt t="30463" x="5000625" y="2509838"/>
          <p14:tracePt t="30507" x="5000625" y="2517775"/>
          <p14:tracePt t="30682" x="5010150" y="2527300"/>
          <p14:tracePt t="30698" x="5010150" y="2536825"/>
          <p14:tracePt t="30706" x="5010150" y="2562225"/>
          <p14:tracePt t="30723" x="5018088" y="2571750"/>
          <p14:tracePt t="30738" x="5018088" y="2581275"/>
          <p14:tracePt t="30746" x="5018088" y="2589213"/>
          <p14:tracePt t="30771" x="5018088" y="2598738"/>
          <p14:tracePt t="30795" x="5018088" y="2616200"/>
          <p14:tracePt t="30827" x="5018088" y="2625725"/>
          <p14:tracePt t="30850" x="5018088" y="2643188"/>
          <p14:tracePt t="30875" x="5018088" y="2652713"/>
          <p14:tracePt t="30890" x="5018088" y="2660650"/>
          <p14:tracePt t="30898" x="5018088" y="2670175"/>
          <p14:tracePt t="30906" x="5018088" y="2679700"/>
          <p14:tracePt t="30906" x="5018088" y="2687638"/>
          <p14:tracePt t="30931" x="5018088" y="2697163"/>
          <p14:tracePt t="30939" x="5018088" y="2705100"/>
          <p14:tracePt t="30939" x="5018088" y="2714625"/>
          <p14:tracePt t="30954" x="5018088" y="2724150"/>
          <p14:tracePt t="30963" x="5018088" y="2732088"/>
          <p14:tracePt t="30964" x="5018088" y="2741613"/>
          <p14:tracePt t="30980" x="5018088" y="2759075"/>
          <p14:tracePt t="30997" x="5018088" y="2768600"/>
          <p14:tracePt t="31014" x="5018088" y="2786063"/>
          <p14:tracePt t="31030" x="5018088" y="2803525"/>
          <p14:tracePt t="31047" x="5018088" y="2813050"/>
          <p14:tracePt t="31064" x="5018088" y="2840038"/>
          <p14:tracePt t="31080" x="5018088" y="2847975"/>
          <p14:tracePt t="31097" x="5027613" y="2857500"/>
          <p14:tracePt t="31114" x="5027613" y="2874963"/>
          <p14:tracePt t="31131" x="5027613" y="2884488"/>
          <p14:tracePt t="31147" x="5037138" y="2894013"/>
          <p14:tracePt t="31164" x="5037138" y="2911475"/>
          <p14:tracePt t="31180" x="5037138" y="2919413"/>
          <p14:tracePt t="31198" x="5045075" y="2938463"/>
          <p14:tracePt t="31214" x="5045075" y="2955925"/>
          <p14:tracePt t="31231" x="5045075" y="2990850"/>
          <p14:tracePt t="31247" x="5054600" y="3000375"/>
          <p14:tracePt t="31264" x="5054600" y="3027363"/>
          <p14:tracePt t="31281" x="5054600" y="3054350"/>
          <p14:tracePt t="31297" x="5062538" y="3081338"/>
          <p14:tracePt t="31315" x="5062538" y="3108325"/>
          <p14:tracePt t="31331" x="5072063" y="3125788"/>
          <p14:tracePt t="31347" x="5081588" y="3143250"/>
          <p14:tracePt t="31364" x="5081588" y="3179763"/>
          <p14:tracePt t="31381" x="5089525" y="3197225"/>
          <p14:tracePt t="31427" x="5089525" y="3205163"/>
          <p14:tracePt t="31466" x="5089525" y="3214688"/>
          <p14:tracePt t="31635" x="5099050" y="3214688"/>
          <p14:tracePt t="31682" x="5108575" y="3214688"/>
          <p14:tracePt t="32258" x="5099050" y="3170238"/>
          <p14:tracePt t="32266" x="5099050" y="3143250"/>
          <p14:tracePt t="32274" x="5099050" y="3116263"/>
          <p14:tracePt t="32282" x="5099050" y="3089275"/>
          <p14:tracePt t="32300" x="5099050" y="3054350"/>
          <p14:tracePt t="32316" x="5089525" y="3027363"/>
          <p14:tracePt t="32333" x="5081588" y="2990850"/>
          <p14:tracePt t="32350" x="5072063" y="2973388"/>
          <p14:tracePt t="32366" x="5062538" y="2928938"/>
          <p14:tracePt t="32383" x="5045075" y="2874963"/>
          <p14:tracePt t="32400" x="5027613" y="2830513"/>
          <p14:tracePt t="32417" x="4983163" y="2751138"/>
          <p14:tracePt t="32433" x="4938713" y="2652713"/>
          <p14:tracePt t="32450" x="4902200" y="2544763"/>
          <p14:tracePt t="32466" x="4884738" y="2482850"/>
          <p14:tracePt t="32483" x="4875213" y="2419350"/>
          <p14:tracePt t="32500" x="4867275" y="2374900"/>
          <p14:tracePt t="32516" x="4848225" y="2347913"/>
          <p14:tracePt t="32534" x="4830763" y="2303463"/>
          <p14:tracePt t="32550" x="4803775" y="2241550"/>
          <p14:tracePt t="32566" x="4795838" y="2205038"/>
          <p14:tracePt t="32584" x="4786313" y="2170113"/>
          <p14:tracePt t="32600" x="4776788" y="2133600"/>
          <p14:tracePt t="32617" x="4776788" y="2116138"/>
          <p14:tracePt t="32634" x="4776788" y="2089150"/>
          <p14:tracePt t="32651" x="4776788" y="2062163"/>
          <p14:tracePt t="32667" x="4776788" y="2054225"/>
          <p14:tracePt t="32684" x="4776788" y="2044700"/>
          <p14:tracePt t="32700" x="4776788" y="2036763"/>
          <p14:tracePt t="32717" x="4776788" y="2027238"/>
          <p14:tracePt t="32734" x="4776788" y="2009775"/>
          <p14:tracePt t="32750" x="4786313" y="1990725"/>
          <p14:tracePt t="32767" x="4786313" y="1982788"/>
          <p14:tracePt t="32802" x="4786313" y="1973263"/>
          <p14:tracePt t="32818" x="4795838" y="1965325"/>
          <p14:tracePt t="33003" x="4803775" y="1955800"/>
          <p14:tracePt t="33026" x="4813300" y="1955800"/>
          <p14:tracePt t="33034" x="4830763" y="1946275"/>
          <p14:tracePt t="33074" x="4840288" y="1938338"/>
          <p14:tracePt t="33106" x="4848225" y="1938338"/>
          <p14:tracePt t="33130" x="4848225" y="1928813"/>
          <p14:tracePt t="33163" x="4857750" y="1919288"/>
          <p14:tracePt t="33714" x="4857750" y="1928813"/>
          <p14:tracePt t="33731" x="4848225" y="1938338"/>
          <p14:tracePt t="33746" x="4840288" y="1955800"/>
          <p14:tracePt t="33802" x="4830763" y="1965325"/>
          <p14:tracePt t="33825" x="4830763" y="1973263"/>
          <p14:tracePt t="33826" x="4830763" y="1982788"/>
          <p14:tracePt t="33836" x="4813300" y="2000250"/>
          <p14:tracePt t="33853" x="4803775" y="2017713"/>
          <p14:tracePt t="33869" x="4786313" y="2044700"/>
          <p14:tracePt t="33886" x="4768850" y="2062163"/>
          <p14:tracePt t="33903" x="4768850" y="2071688"/>
          <p14:tracePt t="33919" x="4759325" y="2089150"/>
          <p14:tracePt t="33937" x="4751388" y="2098675"/>
          <p14:tracePt t="33953" x="4751388" y="2116138"/>
          <p14:tracePt t="33969" x="4741863" y="2133600"/>
          <p14:tracePt t="33987" x="4724400" y="2160588"/>
          <p14:tracePt t="34003" x="4724400" y="2179638"/>
          <p14:tracePt t="34019" x="4724400" y="2205038"/>
          <p14:tracePt t="34036" x="4714875" y="2232025"/>
          <p14:tracePt t="34053" x="4705350" y="2268538"/>
          <p14:tracePt t="34070" x="4705350" y="2286000"/>
          <p14:tracePt t="34086" x="4705350" y="2322513"/>
          <p14:tracePt t="34103" x="4705350" y="2339975"/>
          <p14:tracePt t="34120" x="4705350" y="2374900"/>
          <p14:tracePt t="34136" x="4705350" y="2401888"/>
          <p14:tracePt t="34154" x="4697413" y="2446338"/>
          <p14:tracePt t="34154" x="4697413" y="2473325"/>
          <p14:tracePt t="34171" x="4679950" y="2527300"/>
          <p14:tracePt t="34187" x="4652963" y="2625725"/>
          <p14:tracePt t="34204" x="4633913" y="2714625"/>
          <p14:tracePt t="34220" x="4616450" y="2803525"/>
          <p14:tracePt t="34237" x="4608513" y="2874963"/>
          <p14:tracePt t="34254" x="4608513" y="2901950"/>
          <p14:tracePt t="34270" x="4608513" y="2911475"/>
          <p14:tracePt t="34419" x="4608513" y="2884488"/>
          <p14:tracePt t="34427" x="4625975" y="2867025"/>
          <p14:tracePt t="34437" x="4643438" y="2822575"/>
          <p14:tracePt t="34437" x="4687888" y="2751138"/>
          <p14:tracePt t="34454" x="4714875" y="2670175"/>
          <p14:tracePt t="34470" x="4732338" y="2616200"/>
          <p14:tracePt t="34487" x="4741863" y="2571750"/>
          <p14:tracePt t="34504" x="4751388" y="2544763"/>
          <p14:tracePt t="34521" x="4759325" y="2509838"/>
          <p14:tracePt t="34537" x="4759325" y="2465388"/>
          <p14:tracePt t="34554" x="4759325" y="2446338"/>
          <p14:tracePt t="34571" x="4759325" y="2419350"/>
          <p14:tracePt t="34610" x="4759325" y="2411413"/>
          <p14:tracePt t="34635" x="4759325" y="2401888"/>
          <p14:tracePt t="34675" x="4759325" y="2393950"/>
          <p14:tracePt t="34826" x="4768850" y="2419350"/>
          <p14:tracePt t="34834" x="4786313" y="2455863"/>
          <p14:tracePt t="34843" x="4786313" y="2490788"/>
          <p14:tracePt t="34855" x="4786313" y="2544763"/>
          <p14:tracePt t="34855" x="4786313" y="2625725"/>
          <p14:tracePt t="34871" x="4786313" y="2714625"/>
          <p14:tracePt t="34888" x="4786313" y="2776538"/>
          <p14:tracePt t="34905" x="4795838" y="2795588"/>
          <p14:tracePt t="35074" x="4803775" y="2795588"/>
          <p14:tracePt t="35082" x="4813300" y="2795588"/>
          <p14:tracePt t="35107" x="4822825" y="2795588"/>
          <p14:tracePt t="35139" x="4830763" y="2795588"/>
          <p14:tracePt t="35147" x="4830763" y="2803525"/>
          <p14:tracePt t="35155" x="4830763" y="2822575"/>
          <p14:tracePt t="35155" x="4848225" y="2847975"/>
          <p14:tracePt t="35172" x="4848225" y="2874963"/>
          <p14:tracePt t="35188" x="4857750" y="2901950"/>
          <p14:tracePt t="35206" x="4875213" y="2928938"/>
          <p14:tracePt t="35222" x="4884738" y="2973388"/>
          <p14:tracePt t="35238" x="4911725" y="3027363"/>
          <p14:tracePt t="35255" x="4919663" y="3089275"/>
          <p14:tracePt t="35273" x="4946650" y="3179763"/>
          <p14:tracePt t="35289" x="4956175" y="3259138"/>
          <p14:tracePt t="35305" x="4965700" y="3384550"/>
          <p14:tracePt t="35323" x="4965700" y="3438525"/>
          <p14:tracePt t="35339" x="4965700" y="3446463"/>
          <p14:tracePt t="35618" x="4973638" y="3455988"/>
          <p14:tracePt t="35763" x="4973638" y="3446463"/>
          <p14:tracePt t="35771" x="4956175" y="3438525"/>
          <p14:tracePt t="35780" x="4956175" y="3419475"/>
          <p14:tracePt t="35858" x="4956175" y="3411538"/>
          <p14:tracePt t="35867" x="4956175" y="3384550"/>
          <p14:tracePt t="35875" x="4946650" y="3384550"/>
          <p14:tracePt t="35890" x="4946650" y="3357563"/>
          <p14:tracePt t="35891" x="4938713" y="3330575"/>
          <p14:tracePt t="35907" x="4938713" y="3322638"/>
          <p14:tracePt t="35946" x="4938713" y="3313113"/>
          <p14:tracePt t="35986" x="4919663" y="3313113"/>
          <p14:tracePt t="35994" x="4911725" y="3340100"/>
          <p14:tracePt t="35997" x="4894263" y="3367088"/>
          <p14:tracePt t="36006" x="4840288" y="3473450"/>
          <p14:tracePt t="36024" x="4795838" y="3589338"/>
          <p14:tracePt t="36040" x="4759325" y="3714750"/>
          <p14:tracePt t="36057" x="4741863" y="3867150"/>
          <p14:tracePt t="36074" x="4705350" y="4089400"/>
          <p14:tracePt t="36091" x="4697413" y="4179888"/>
          <p14:tracePt t="36107" x="4687888" y="4214813"/>
          <p14:tracePt t="36124" x="4687888" y="4241800"/>
          <p14:tracePt t="36141" x="4679950" y="4259263"/>
          <p14:tracePt t="36157" x="4679950" y="4268788"/>
          <p14:tracePt t="36194" x="4679950" y="4276725"/>
          <p14:tracePt t="36210" x="4679950" y="4286250"/>
          <p14:tracePt t="36235" x="4679950" y="4295775"/>
          <p14:tracePt t="36246" x="4679950" y="4303713"/>
          <p14:tracePt t="36258" x="4679950" y="4313238"/>
          <p14:tracePt t="36299" x="4679950" y="4322763"/>
          <p14:tracePt t="36314" x="4679950" y="4340225"/>
          <p14:tracePt t="36331" x="4679950" y="4348163"/>
          <p14:tracePt t="36347" x="4679950" y="4357688"/>
          <p14:tracePt t="36427" x="4705350" y="4313238"/>
          <p14:tracePt t="36434" x="4724400" y="4268788"/>
          <p14:tracePt t="36442" x="4732338" y="4232275"/>
          <p14:tracePt t="36450" x="4741863" y="4179888"/>
          <p14:tracePt t="36457" x="4751388" y="3946525"/>
          <p14:tracePt t="36474" x="4751388" y="3786188"/>
          <p14:tracePt t="36491" x="4732338" y="3625850"/>
          <p14:tracePt t="36508" x="4697413" y="3446463"/>
          <p14:tracePt t="36525" x="4687888" y="3295650"/>
          <p14:tracePt t="36542" x="4679950" y="3179763"/>
          <p14:tracePt t="36558" x="4660900" y="3081338"/>
          <p14:tracePt t="36574" x="4660900" y="2965450"/>
          <p14:tracePt t="36592" x="4652963" y="2884488"/>
          <p14:tracePt t="36608" x="4643438" y="2795588"/>
          <p14:tracePt t="36625" x="4633913" y="2705100"/>
          <p14:tracePt t="36641" x="4598988" y="2598738"/>
          <p14:tracePt t="36659" x="4581525" y="2500313"/>
          <p14:tracePt t="36675" x="4562475" y="2411413"/>
          <p14:tracePt t="36691" x="4545013" y="2330450"/>
          <p14:tracePt t="36709" x="4537075" y="2259013"/>
          <p14:tracePt t="36725" x="4527550" y="2187575"/>
          <p14:tracePt t="36741" x="4518025" y="2143125"/>
          <p14:tracePt t="36758" x="4518025" y="2089150"/>
          <p14:tracePt t="36775" x="4500563" y="2036763"/>
          <p14:tracePt t="36792" x="4500563" y="2017713"/>
          <p14:tracePt t="36808" x="4491038" y="1982788"/>
          <p14:tracePt t="36826" x="4465638" y="1928813"/>
          <p14:tracePt t="36842" x="4446588" y="1901825"/>
          <p14:tracePt t="36859" x="4438650" y="1874838"/>
          <p14:tracePt t="36876" x="4429125" y="1857375"/>
          <p14:tracePt t="36893" x="4429125" y="1847850"/>
          <p14:tracePt t="37018" x="4429125" y="1874838"/>
          <p14:tracePt t="37027" x="4429125" y="1893888"/>
          <p14:tracePt t="37035" x="4429125" y="1938338"/>
          <p14:tracePt t="37043" x="4429125" y="1982788"/>
          <p14:tracePt t="37059" x="4446588" y="2036763"/>
          <p14:tracePt t="37075" x="4473575" y="2081213"/>
          <p14:tracePt t="37093" x="4491038" y="2133600"/>
          <p14:tracePt t="37109" x="4537075" y="2205038"/>
          <p14:tracePt t="37125" x="4572000" y="2276475"/>
          <p14:tracePt t="37143" x="4616450" y="2347913"/>
          <p14:tracePt t="37160" x="4643438" y="2401888"/>
          <p14:tracePt t="37176" x="4660900" y="2438400"/>
          <p14:tracePt t="37192" x="4679950" y="2473325"/>
          <p14:tracePt t="37210" x="4705350" y="2554288"/>
          <p14:tracePt t="37227" x="4714875" y="2598738"/>
          <p14:tracePt t="37243" x="4732338" y="2660650"/>
          <p14:tracePt t="37260" x="4741863" y="2724150"/>
          <p14:tracePt t="37276" x="4741863" y="2786063"/>
          <p14:tracePt t="37293" x="4759325" y="2867025"/>
          <p14:tracePt t="37309" x="4786313" y="2919413"/>
          <p14:tracePt t="37326" x="4786313" y="2946400"/>
          <p14:tracePt t="37343" x="4786313" y="2973388"/>
          <p14:tracePt t="37359" x="4786313" y="2990850"/>
          <p14:tracePt t="37377" x="4803775" y="3009900"/>
          <p14:tracePt t="37393" x="4803775" y="3027363"/>
          <p14:tracePt t="37393" x="4803775" y="3036888"/>
          <p14:tracePt t="37410" x="4803775" y="3062288"/>
          <p14:tracePt t="37427" x="4803775" y="3089275"/>
          <p14:tracePt t="37444" x="4822825" y="3125788"/>
          <p14:tracePt t="37483" x="4822825" y="3133725"/>
          <p14:tracePt t="37493" x="4822825" y="3152775"/>
          <p14:tracePt t="37496" x="4830763" y="3152775"/>
          <p14:tracePt t="37510" x="4840288" y="3187700"/>
          <p14:tracePt t="37527" x="4840288" y="3205163"/>
          <p14:tracePt t="37544" x="4848225" y="3232150"/>
          <p14:tracePt t="37560" x="4857750" y="3268663"/>
          <p14:tracePt t="37577" x="4875213" y="3348038"/>
          <p14:tracePt t="37593" x="4902200" y="3482975"/>
          <p14:tracePt t="37611" x="4919663" y="3598863"/>
          <p14:tracePt t="37627" x="4938713" y="3687763"/>
          <p14:tracePt t="37644" x="4956175" y="3759200"/>
          <p14:tracePt t="37661" x="4965700" y="3840163"/>
          <p14:tracePt t="37677" x="4983163" y="3911600"/>
          <p14:tracePt t="37694" x="4991100" y="3990975"/>
          <p14:tracePt t="37710" x="4991100" y="4054475"/>
          <p14:tracePt t="37727" x="4991100" y="4116388"/>
          <p14:tracePt t="37744" x="4991100" y="4152900"/>
          <p14:tracePt t="37761" x="5000625" y="4187825"/>
          <p14:tracePt t="37777" x="5000625" y="4205288"/>
          <p14:tracePt t="37777" x="5010150" y="4214813"/>
          <p14:tracePt t="37818" x="5018088" y="4224338"/>
          <p14:tracePt t="37818" x="5018088" y="4232275"/>
          <p14:tracePt t="37842" x="5027613" y="4241800"/>
          <p14:tracePt t="37866" x="5037138" y="4241800"/>
          <p14:tracePt t="37874" x="5037138" y="4251325"/>
          <p14:tracePt t="37899" x="5045075" y="4259263"/>
          <p14:tracePt t="37914" x="5045075" y="4268788"/>
          <p14:tracePt t="38130" x="5062538" y="4268788"/>
          <p14:tracePt t="38603" x="5072063" y="4268788"/>
          <p14:tracePt t="38650" x="5089525" y="4268788"/>
          <p14:tracePt t="38698" x="5099050" y="4268788"/>
          <p14:tracePt t="38803" x="5116513" y="4268788"/>
          <p14:tracePt t="38810" x="5126038" y="4259263"/>
          <p14:tracePt t="38819" x="5133975" y="4259263"/>
          <p14:tracePt t="38851" x="5143500" y="4259263"/>
          <p14:tracePt t="38867" x="5160963" y="4259263"/>
          <p14:tracePt t="38875" x="5180013" y="4251325"/>
          <p14:tracePt t="38882" x="5180013" y="4241800"/>
          <p14:tracePt t="38890" x="5187950" y="4241800"/>
          <p14:tracePt t="38897" x="5197475" y="4232275"/>
          <p14:tracePt t="38913" x="5205413" y="4214813"/>
          <p14:tracePt t="38930" x="5214938" y="4179888"/>
          <p14:tracePt t="38947" x="5224463" y="4125913"/>
          <p14:tracePt t="38963" x="5224463" y="4044950"/>
          <p14:tracePt t="38980" x="5224463" y="3965575"/>
          <p14:tracePt t="38996" x="5224463" y="3875088"/>
          <p14:tracePt t="39014" x="5224463" y="3803650"/>
          <p14:tracePt t="39030" x="5205413" y="3732213"/>
          <p14:tracePt t="39046" x="5180013" y="3652838"/>
          <p14:tracePt t="39063" x="5153025" y="3571875"/>
          <p14:tracePt t="39079" x="5133975" y="3500438"/>
          <p14:tracePt t="39097" x="5116513" y="3375025"/>
          <p14:tracePt t="39113" x="5089525" y="3214688"/>
          <p14:tracePt t="39130" x="5062538" y="3125788"/>
          <p14:tracePt t="39147" x="5027613" y="3027363"/>
          <p14:tracePt t="39164" x="5010150" y="2965450"/>
          <p14:tracePt t="39180" x="4983163" y="2911475"/>
          <p14:tracePt t="39197" x="4956175" y="2847975"/>
          <p14:tracePt t="39213" x="4946650" y="2803525"/>
          <p14:tracePt t="39230" x="4929188" y="2741613"/>
          <p14:tracePt t="39247" x="4919663" y="2697163"/>
          <p14:tracePt t="39264" x="4902200" y="2652713"/>
          <p14:tracePt t="39280" x="4894263" y="2616200"/>
          <p14:tracePt t="39297" x="4875213" y="2562225"/>
          <p14:tracePt t="39314" x="4857750" y="2500313"/>
          <p14:tracePt t="39331" x="4848225" y="2446338"/>
          <p14:tracePt t="39347" x="4830763" y="2419350"/>
          <p14:tracePt t="39364" x="4822825" y="2393950"/>
          <p14:tracePt t="39381" x="4822825" y="2374900"/>
          <p14:tracePt t="39397" x="4822825" y="2357438"/>
          <p14:tracePt t="39414" x="4813300" y="2347913"/>
          <p14:tracePt t="39431" x="4813300" y="2330450"/>
          <p14:tracePt t="39466" x="4813300" y="2322513"/>
          <p14:tracePt t="39490" x="4803775" y="2312988"/>
          <p14:tracePt t="39906" x="4803775" y="2295525"/>
          <p14:tracePt t="39921" x="4803775" y="2276475"/>
          <p14:tracePt t="39930" x="4803775" y="2259013"/>
          <p14:tracePt t="39931" x="4803775" y="2232025"/>
          <p14:tracePt t="39948" x="4803775" y="2205038"/>
          <p14:tracePt t="39964" x="4803775" y="2170113"/>
          <p14:tracePt t="39980" x="4803775" y="2143125"/>
          <p14:tracePt t="39998" x="4803775" y="2116138"/>
          <p14:tracePt t="40546" x="4803775" y="2108200"/>
          <p14:tracePt t="40569" x="4822825" y="2108200"/>
          <p14:tracePt t="40578" x="4830763" y="2108200"/>
          <p14:tracePt t="40593" x="4848225" y="2108200"/>
          <p14:tracePt t="40601" x="4857750" y="2116138"/>
          <p14:tracePt t="40617" x="4867275" y="2116138"/>
          <p14:tracePt t="40618" x="4875213" y="2125663"/>
          <p14:tracePt t="40658" x="4884738" y="2125663"/>
          <p14:tracePt t="40673" x="4902200" y="2125663"/>
          <p14:tracePt t="40681" x="4911725" y="2125663"/>
          <p14:tracePt t="40681" x="4919663" y="2125663"/>
          <p14:tracePt t="40699" x="4938713" y="2125663"/>
          <p14:tracePt t="40699" x="4973638" y="2125663"/>
          <p14:tracePt t="40716" x="5010150" y="2125663"/>
          <p14:tracePt t="40732" x="5037138" y="2125663"/>
          <p14:tracePt t="40749" x="5072063" y="2125663"/>
          <p14:tracePt t="40766" x="5089525" y="2125663"/>
          <p14:tracePt t="40801" x="5099050" y="2125663"/>
          <p14:tracePt t="40825" x="5108575" y="2125663"/>
          <p14:tracePt t="40841" x="5116513" y="2125663"/>
          <p14:tracePt t="45161" x="5116513" y="2143125"/>
          <p14:tracePt t="45169" x="5160963" y="2197100"/>
          <p14:tracePt t="45177" x="5214938" y="2268538"/>
          <p14:tracePt t="45181" x="5276850" y="2347913"/>
          <p14:tracePt t="45191" x="5411788" y="2490788"/>
          <p14:tracePt t="45208" x="5537200" y="2589213"/>
          <p14:tracePt t="45224" x="5697538" y="2705100"/>
          <p14:tracePt t="45241" x="5768975" y="2759075"/>
          <p14:tracePt t="45259" x="5830888" y="2786063"/>
          <p14:tracePt t="45274" x="5911850" y="2830513"/>
          <p14:tracePt t="45291" x="6000750" y="2867025"/>
          <p14:tracePt t="45308" x="6081713" y="2894013"/>
          <p14:tracePt t="45325" x="6170613" y="2938463"/>
          <p14:tracePt t="45341" x="6259513" y="2982913"/>
          <p14:tracePt t="45358" x="6323013" y="3000375"/>
          <p14:tracePt t="45375" x="6367463" y="3017838"/>
          <p14:tracePt t="45392" x="6419850" y="3036888"/>
          <p14:tracePt t="45408" x="6465888" y="3062288"/>
          <p14:tracePt t="45408" x="6500813" y="3081338"/>
          <p14:tracePt t="45426" x="6545263" y="3081338"/>
          <p14:tracePt t="45442" x="6608763" y="3116263"/>
          <p14:tracePt t="45458" x="6688138" y="3133725"/>
          <p14:tracePt t="45476" x="6742113" y="3152775"/>
          <p14:tracePt t="45492" x="6769100" y="3152775"/>
          <p14:tracePt t="45508" x="6796088" y="3152775"/>
          <p14:tracePt t="45526" x="6813550" y="3152775"/>
          <p14:tracePt t="45542" x="6848475" y="3143250"/>
          <p14:tracePt t="45558" x="6911975" y="3143250"/>
          <p14:tracePt t="45575" x="6983413" y="3125788"/>
          <p14:tracePt t="45592" x="7062788" y="3125788"/>
          <p14:tracePt t="45608" x="7161213" y="3125788"/>
          <p14:tracePt t="45625" x="7188200" y="3125788"/>
          <p14:tracePt t="45643" x="7224713" y="3125788"/>
          <p14:tracePt t="45659" x="7232650" y="3116263"/>
          <p14:tracePt t="45675" x="7242175" y="3116263"/>
          <p14:tracePt t="45692" x="7251700" y="3108325"/>
          <p14:tracePt t="45729" x="7259638" y="3098800"/>
          <p14:tracePt t="45777" x="7277100" y="3098800"/>
          <p14:tracePt t="45842" x="7286625" y="3098800"/>
          <p14:tracePt t="45850" x="7296150" y="3098800"/>
          <p14:tracePt t="45858" x="7304088" y="3098800"/>
          <p14:tracePt t="45864" x="7323138" y="3081338"/>
          <p14:tracePt t="45876" x="7358063" y="3071813"/>
          <p14:tracePt t="45892" x="7375525" y="3062288"/>
          <p14:tracePt t="45910" x="7402513" y="3036888"/>
          <p14:tracePt t="45926" x="7412038" y="3036888"/>
          <p14:tracePt t="45942" x="7419975" y="3027363"/>
          <p14:tracePt t="45960" x="7419975" y="3017838"/>
          <p14:tracePt t="45976" x="7439025" y="3009900"/>
          <p14:tracePt t="45993" x="7456488" y="3000375"/>
          <p14:tracePt t="46010" x="7466013" y="2990850"/>
          <p14:tracePt t="46026" x="7491413" y="2965450"/>
          <p14:tracePt t="46043" x="7510463" y="2955925"/>
          <p14:tracePt t="46059" x="7527925" y="2938463"/>
          <p14:tracePt t="46077" x="7537450" y="2928938"/>
          <p14:tracePt t="46093" x="7545388" y="2911475"/>
          <p14:tracePt t="46109" x="7554913" y="2884488"/>
          <p14:tracePt t="46127" x="7572375" y="2857500"/>
          <p14:tracePt t="46143" x="7581900" y="2830513"/>
          <p14:tracePt t="46159" x="7589838" y="2803525"/>
          <p14:tracePt t="46177" x="7608888" y="2786063"/>
          <p14:tracePt t="46193" x="7608888" y="2776538"/>
          <p14:tracePt t="46210" x="7608888" y="2768600"/>
          <p14:tracePt t="46227" x="7608888" y="2751138"/>
          <p14:tracePt t="46243" x="7616825" y="2741613"/>
          <p14:tracePt t="46260" x="7616825" y="2724150"/>
          <p14:tracePt t="46277" x="7626350" y="2697163"/>
          <p14:tracePt t="46294" x="7634288" y="2670175"/>
          <p14:tracePt t="46310" x="7643813" y="2652713"/>
          <p14:tracePt t="46326" x="7643813" y="2625725"/>
          <p14:tracePt t="46344" x="7643813" y="2616200"/>
          <p14:tracePt t="46360" x="7661275" y="2589213"/>
          <p14:tracePt t="46376" x="7661275" y="2571750"/>
          <p14:tracePt t="46394" x="7661275" y="2562225"/>
          <p14:tracePt t="46410" x="7670800" y="2554288"/>
          <p14:tracePt t="46450" x="7670800" y="2544763"/>
          <p14:tracePt t="46460" x="7670800" y="2536825"/>
          <p14:tracePt t="46462" x="7670800" y="2517775"/>
          <p14:tracePt t="46477" x="7688263" y="2509838"/>
          <p14:tracePt t="46493" x="7688263" y="2490788"/>
          <p14:tracePt t="46511" x="7688263" y="2482850"/>
          <p14:tracePt t="46527" x="7688263" y="2465388"/>
          <p14:tracePt t="46543" x="7697788" y="2455863"/>
          <p14:tracePt t="46561" x="7705725" y="2428875"/>
          <p14:tracePt t="46578" x="7705725" y="2411413"/>
          <p14:tracePt t="46594" x="7715250" y="2393950"/>
          <p14:tracePt t="46611" x="7724775" y="2374900"/>
          <p14:tracePt t="46627" x="7724775" y="2357438"/>
          <p14:tracePt t="46644" x="7732713" y="2339975"/>
          <p14:tracePt t="46660" x="7751763" y="2295525"/>
          <p14:tracePt t="46678" x="7751763" y="2276475"/>
          <p14:tracePt t="46694" x="7769225" y="2241550"/>
          <p14:tracePt t="46710" x="7777163" y="2197100"/>
          <p14:tracePt t="46728" x="7786688" y="2152650"/>
          <p14:tracePt t="46744" x="7796213" y="2116138"/>
          <p14:tracePt t="46761" x="7796213" y="2071688"/>
          <p14:tracePt t="46778" x="7813675" y="2044700"/>
          <p14:tracePt t="46794" x="7823200" y="2027238"/>
          <p14:tracePt t="46811" x="7823200" y="2017713"/>
          <p14:tracePt t="46828" x="7823200" y="2009775"/>
          <p14:tracePt t="46865" x="7823200" y="2000250"/>
          <p14:tracePt t="46865" x="7823200" y="1990725"/>
          <p14:tracePt t="46881" x="7823200" y="1982788"/>
          <p14:tracePt t="46890" x="7831138" y="1973263"/>
          <p14:tracePt t="46890" x="7831138" y="1965325"/>
          <p14:tracePt t="46898" x="7840663" y="1955800"/>
          <p14:tracePt t="46911" x="7858125" y="1938338"/>
          <p14:tracePt t="46928" x="7875588" y="1901825"/>
          <p14:tracePt t="46945" x="7912100" y="1874838"/>
          <p14:tracePt t="46962" x="7912100" y="1866900"/>
          <p14:tracePt t="46978" x="7920038" y="1857375"/>
          <p14:tracePt t="46994" x="7920038" y="1847850"/>
          <p14:tracePt t="47012" x="7929563" y="1839913"/>
          <p14:tracePt t="47028" x="7939088" y="1839913"/>
          <p14:tracePt t="47045" x="7939088" y="1830388"/>
          <p14:tracePt t="47062" x="7939088" y="1812925"/>
          <p14:tracePt t="47078" x="7947025" y="1803400"/>
          <p14:tracePt t="47095" x="7966075" y="1776413"/>
          <p14:tracePt t="47112" x="7966075" y="1768475"/>
          <p14:tracePt t="47128" x="7966075" y="1751013"/>
          <p14:tracePt t="47265" x="7966075" y="1741488"/>
          <p14:tracePt t="47273" x="7966075" y="1731963"/>
          <p14:tracePt t="47290" x="7966075" y="1724025"/>
          <p14:tracePt t="47305" x="7966075" y="1714500"/>
          <p14:tracePt t="47321" x="7966075" y="1697038"/>
          <p14:tracePt t="47329" x="7956550" y="1697038"/>
          <p14:tracePt t="47335" x="7947025" y="1687513"/>
          <p14:tracePt t="47346" x="7920038" y="1670050"/>
          <p14:tracePt t="47362" x="7912100" y="1660525"/>
          <p14:tracePt t="47378" x="7902575" y="1652588"/>
          <p14:tracePt t="47395" x="7902575" y="1643063"/>
          <p14:tracePt t="47873" x="7894638" y="1643063"/>
          <p14:tracePt t="47889" x="7885113" y="1652588"/>
          <p14:tracePt t="47954" x="7885113" y="1660525"/>
          <p14:tracePt t="48002" x="7885113" y="1670050"/>
          <p14:tracePt t="48041" x="7875588" y="1687513"/>
          <p14:tracePt t="48065" x="7875588" y="1697038"/>
          <p14:tracePt t="48065" x="7867650" y="1704975"/>
          <p14:tracePt t="48089" x="7867650" y="1714500"/>
          <p14:tracePt t="48113" x="7858125" y="1731963"/>
          <p14:tracePt t="48129" x="7848600" y="1741488"/>
          <p14:tracePt t="48136" x="7848600" y="1751013"/>
          <p14:tracePt t="48169" x="7848600" y="1758950"/>
          <p14:tracePt t="48194" x="7848600" y="1768475"/>
          <p14:tracePt t="48201" x="7848600" y="1776413"/>
          <p14:tracePt t="48233" x="7848600" y="1785938"/>
          <p14:tracePt t="48242" x="7848600" y="1795463"/>
          <p14:tracePt t="48265" x="7848600" y="1803400"/>
          <p14:tracePt t="48273" x="7848600" y="1812925"/>
          <p14:tracePt t="48281" x="7848600" y="1822450"/>
          <p14:tracePt t="48281" x="7848600" y="1830388"/>
          <p14:tracePt t="48329" x="7848600" y="1847850"/>
          <p14:tracePt t="48353" x="7848600" y="1857375"/>
          <p14:tracePt t="48377" x="7848600" y="1874838"/>
          <p14:tracePt t="48393" x="7848600" y="1884363"/>
          <p14:tracePt t="48410" x="7848600" y="1901825"/>
          <p14:tracePt t="48425" x="7848600" y="1911350"/>
          <p14:tracePt t="48441" x="7858125" y="1928813"/>
          <p14:tracePt t="48458" x="7858125" y="1938338"/>
          <p14:tracePt t="48481" x="7858125" y="1955800"/>
          <p14:tracePt t="48489" x="7858125" y="1965325"/>
          <p14:tracePt t="48505" x="7858125" y="1973263"/>
          <p14:tracePt t="48513" x="7858125" y="1982788"/>
          <p14:tracePt t="48537" x="7858125" y="1990725"/>
          <p14:tracePt t="48561" x="7858125" y="2009775"/>
          <p14:tracePt t="48578" x="7867650" y="2017713"/>
          <p14:tracePt t="48601" x="7867650" y="2027238"/>
          <p14:tracePt t="48619" x="7867650" y="2036763"/>
          <p14:tracePt t="48633" x="7867650" y="2044700"/>
          <p14:tracePt t="48658" x="7875588" y="2062163"/>
          <p14:tracePt t="48682" x="7875588" y="2071688"/>
          <p14:tracePt t="48706" x="7875588" y="2089150"/>
          <p14:tracePt t="48713" x="7875588" y="2098675"/>
          <p14:tracePt t="48737" x="7875588" y="2116138"/>
          <p14:tracePt t="48777" x="7875588" y="2125663"/>
          <p14:tracePt t="48818" x="7875588" y="2143125"/>
          <p14:tracePt t="48850" x="7875588" y="2152650"/>
          <p14:tracePt t="48873" x="7875588" y="2160588"/>
          <p14:tracePt t="48881" x="7875588" y="2170113"/>
          <p14:tracePt t="48889" x="7875588" y="2179638"/>
          <p14:tracePt t="48905" x="7875588" y="2187575"/>
          <p14:tracePt t="48945" x="7875588" y="2197100"/>
          <p14:tracePt t="48970" x="7875588" y="2205038"/>
          <p14:tracePt t="48993" x="7875588" y="2224088"/>
          <p14:tracePt t="49009" x="7875588" y="2232025"/>
          <p14:tracePt t="49017" x="7867650" y="2232025"/>
          <p14:tracePt t="49042" x="7867650" y="2241550"/>
          <p14:tracePt t="49055" x="7867650" y="2251075"/>
          <p14:tracePt t="49056" x="7858125" y="2259013"/>
          <p14:tracePt t="49097" x="7858125" y="2268538"/>
          <p14:tracePt t="49113" x="7858125" y="2286000"/>
          <p14:tracePt t="49159" x="7848600" y="2303463"/>
          <p14:tracePt t="49201" x="7848600" y="2312988"/>
          <p14:tracePt t="49233" x="7848600" y="2330450"/>
          <p14:tracePt t="49241" x="7840663" y="2330450"/>
          <p14:tracePt t="49282" x="7840663" y="2339975"/>
          <p14:tracePt t="49314" x="7831138" y="2347913"/>
          <p14:tracePt t="49345" x="7831138" y="2366963"/>
          <p14:tracePt t="49377" x="7831138" y="2374900"/>
          <p14:tracePt t="49393" x="7831138" y="2384425"/>
          <p14:tracePt t="49417" x="7823200" y="2384425"/>
          <p14:tracePt t="49481" x="7823200" y="2393950"/>
          <p14:tracePt t="49497" x="7823200" y="2401888"/>
          <p14:tracePt t="49506" x="7823200" y="2411413"/>
          <p14:tracePt t="49521" x="7813675" y="2419350"/>
          <p14:tracePt t="49561" x="7813675" y="2428875"/>
          <p14:tracePt t="49577" x="7813675" y="2438400"/>
          <p14:tracePt t="49594" x="7804150" y="2446338"/>
          <p14:tracePt t="49617" x="7804150" y="2455863"/>
          <p14:tracePt t="49625" x="7804150" y="2465388"/>
          <p14:tracePt t="49690" x="7796213" y="2473325"/>
          <p14:tracePt t="49698" x="7796213" y="2482850"/>
          <p14:tracePt t="49721" x="7786688" y="2500313"/>
          <p14:tracePt t="49769" x="7786688" y="2509838"/>
          <p14:tracePt t="49777" x="7777163" y="2509838"/>
          <p14:tracePt t="49801" x="7777163" y="2517775"/>
          <p14:tracePt t="49897" x="7777163" y="2527300"/>
          <p14:tracePt t="49906" x="7769225" y="2536825"/>
          <p14:tracePt t="49937" x="7769225" y="2544763"/>
          <p14:tracePt t="49985" x="7769225" y="2554288"/>
          <p14:tracePt t="50025" x="7769225" y="2562225"/>
          <p14:tracePt t="50058" x="7759700" y="2571750"/>
          <p14:tracePt t="50081" x="7751763" y="2581275"/>
          <p14:tracePt t="50106" x="7751763" y="2589213"/>
          <p14:tracePt t="50122" x="7751763" y="2598738"/>
          <p14:tracePt t="50129" x="7742238" y="2598738"/>
          <p14:tracePt t="50193" x="7742238" y="2608263"/>
          <p14:tracePt t="50233" x="7742238" y="2616200"/>
          <p14:tracePt t="50297" x="7742238" y="2625725"/>
          <p14:tracePt t="50418" x="7742238" y="2633663"/>
          <p14:tracePt t="50450" x="7742238" y="2643188"/>
          <p14:tracePt t="50505" x="7742238" y="2652713"/>
          <p14:tracePt t="50529" x="7742238" y="2660650"/>
          <p14:tracePt t="50545" x="7742238" y="2670175"/>
          <p14:tracePt t="50569" x="7742238" y="2679700"/>
          <p14:tracePt t="50585" x="7742238" y="2687638"/>
          <p14:tracePt t="50601" x="7742238" y="2697163"/>
          <p14:tracePt t="50625" x="7742238" y="2705100"/>
          <p14:tracePt t="50633" x="7742238" y="2724150"/>
          <p14:tracePt t="50657" x="7742238" y="2732088"/>
          <p14:tracePt t="50666" x="7742238" y="2741613"/>
          <p14:tracePt t="50669" x="7742238" y="2751138"/>
          <p14:tracePt t="50685" x="7742238" y="2759075"/>
          <p14:tracePt t="50702" x="7742238" y="2776538"/>
          <p14:tracePt t="50719" x="7742238" y="2786063"/>
          <p14:tracePt t="50735" x="7742238" y="2803525"/>
          <p14:tracePt t="50809" x="7742238" y="2813050"/>
          <p14:tracePt t="50890" x="7742238" y="2830513"/>
          <p14:tracePt t="50946" x="7742238" y="2840038"/>
          <p14:tracePt t="50986" x="7742238" y="2857500"/>
          <p14:tracePt t="51009" x="7742238" y="2867025"/>
          <p14:tracePt t="51314" x="7742238" y="2857500"/>
          <p14:tracePt t="51329" x="7742238" y="2847975"/>
          <p14:tracePt t="51337" x="7742238" y="2830513"/>
          <p14:tracePt t="51353" x="7742238" y="2803525"/>
          <p14:tracePt t="51354" x="7724775" y="2768600"/>
          <p14:tracePt t="51371" x="7724775" y="2751138"/>
          <p14:tracePt t="51387" x="7724775" y="2714625"/>
          <p14:tracePt t="51403" x="7715250" y="2705100"/>
          <p14:tracePt t="51421" x="7715250" y="2679700"/>
          <p14:tracePt t="51437" x="7715250" y="2660650"/>
          <p14:tracePt t="51454" x="7715250" y="2633663"/>
          <p14:tracePt t="51470" x="7715250" y="2625725"/>
          <p14:tracePt t="51487" x="7715250" y="2598738"/>
          <p14:tracePt t="51504" x="7715250" y="2571750"/>
          <p14:tracePt t="51521" x="7715250" y="2544763"/>
          <p14:tracePt t="51538" x="7715250" y="2517775"/>
          <p14:tracePt t="51554" x="7715250" y="2509838"/>
          <p14:tracePt t="51570" x="7715250" y="2490788"/>
          <p14:tracePt t="51588" x="7715250" y="2473325"/>
          <p14:tracePt t="51604" x="7715250" y="2465388"/>
          <p14:tracePt t="51657" x="7715250" y="2455863"/>
          <p14:tracePt t="51681" x="7715250" y="2446338"/>
          <p14:tracePt t="51698" x="7715250" y="2438400"/>
          <p14:tracePt t="51714" x="7715250" y="2419350"/>
          <p14:tracePt t="51729" x="7724775" y="2411413"/>
          <p14:tracePt t="51746" x="7732713" y="2401888"/>
          <p14:tracePt t="51761" x="7732713" y="2393950"/>
          <p14:tracePt t="51769" x="7742238" y="2374900"/>
          <p14:tracePt t="51801" x="7751763" y="2374900"/>
          <p14:tracePt t="52025" x="7751763" y="2384425"/>
          <p14:tracePt t="52041" x="7751763" y="2393950"/>
          <p14:tracePt t="52049" x="7751763" y="2411413"/>
          <p14:tracePt t="52057" x="7742238" y="2411413"/>
          <p14:tracePt t="52065" x="7742238" y="2428875"/>
          <p14:tracePt t="52072" x="7742238" y="2438400"/>
          <p14:tracePt t="52089" x="7742238" y="2455863"/>
          <p14:tracePt t="52105" x="7732713" y="2465388"/>
          <p14:tracePt t="52121" x="7732713" y="2482850"/>
          <p14:tracePt t="52139" x="7732713" y="2490788"/>
          <p14:tracePt t="52155" x="7732713" y="2500313"/>
          <p14:tracePt t="52172" x="7732713" y="2517775"/>
          <p14:tracePt t="52189" x="7732713" y="2536825"/>
          <p14:tracePt t="52205" x="7724775" y="2544763"/>
          <p14:tracePt t="52222" x="7724775" y="2554288"/>
          <p14:tracePt t="52238" x="7724775" y="2562225"/>
          <p14:tracePt t="52256" x="7724775" y="2571750"/>
          <p14:tracePt t="52272" x="7724775" y="2581275"/>
          <p14:tracePt t="52289" x="7724775" y="2598738"/>
          <p14:tracePt t="52329" x="7724775" y="2608263"/>
          <p14:tracePt t="52338" x="7724775" y="2616200"/>
          <p14:tracePt t="52339" x="7724775" y="2625725"/>
          <p14:tracePt t="52355" x="7724775" y="2643188"/>
          <p14:tracePt t="52372" x="7724775" y="2652713"/>
          <p14:tracePt t="52409" x="7724775" y="2660650"/>
          <p14:tracePt t="52426" x="7724775" y="2670175"/>
          <p14:tracePt t="52457" x="7724775" y="2679700"/>
          <p14:tracePt t="52465" x="7724775" y="2687638"/>
          <p14:tracePt t="52480" x="7724775" y="2697163"/>
          <p14:tracePt t="52490" x="7724775" y="2705100"/>
          <p14:tracePt t="52490" x="7724775" y="2724150"/>
          <p14:tracePt t="52529" x="7724775" y="2732088"/>
          <p14:tracePt t="52529" x="7724775" y="2741613"/>
          <p14:tracePt t="52539" x="7724775" y="2751138"/>
          <p14:tracePt t="52575" x="7724775" y="2759075"/>
          <p14:tracePt t="52577" x="7724775" y="2768600"/>
          <p14:tracePt t="52589" x="7724775" y="2776538"/>
          <p14:tracePt t="52625" x="7724775" y="2786063"/>
          <p14:tracePt t="52641" x="7724775" y="2795588"/>
          <p14:tracePt t="52666" x="7724775" y="2803525"/>
          <p14:tracePt t="52681" x="7724775" y="2813050"/>
          <p14:tracePt t="52689" x="7724775" y="2822575"/>
          <p14:tracePt t="52729" x="7724775" y="2830513"/>
          <p14:tracePt t="52761" x="7724775" y="2847975"/>
          <p14:tracePt t="52786" x="7724775" y="2857500"/>
          <p14:tracePt t="52809" x="7724775" y="2874963"/>
          <p14:tracePt t="52834" x="7724775" y="2884488"/>
          <p14:tracePt t="52865" x="7724775" y="2901950"/>
          <p14:tracePt t="52897" x="7724775" y="2911475"/>
          <p14:tracePt t="52914" x="7724775" y="2919413"/>
          <p14:tracePt t="52915" x="7732713" y="2928938"/>
          <p14:tracePt t="52924" x="7732713" y="2938463"/>
          <p14:tracePt t="52940" x="7732713" y="2955925"/>
          <p14:tracePt t="52957" x="7732713" y="2965450"/>
          <p14:tracePt t="52974" x="7742238" y="2973388"/>
          <p14:tracePt t="52990" x="7742238" y="2982913"/>
          <p14:tracePt t="53026" x="7751763" y="2990850"/>
          <p14:tracePt t="53041" x="7751763" y="3000375"/>
          <p14:tracePt t="53073" x="7751763" y="3009900"/>
          <p14:tracePt t="53089" x="7759700" y="3017838"/>
          <p14:tracePt t="53425" x="7769225" y="3027363"/>
          <p14:tracePt t="53433" x="7769225" y="3044825"/>
          <p14:tracePt t="53442" x="7769225" y="3062288"/>
          <p14:tracePt t="53449" x="7777163" y="3089275"/>
          <p14:tracePt t="53458" x="7786688" y="3108325"/>
          <p14:tracePt t="53474" x="7786688" y="3125788"/>
          <p14:tracePt t="53491" x="7796213" y="3125788"/>
          <p14:tracePt t="53641" x="7796213" y="3143250"/>
          <p14:tracePt t="53649" x="7796213" y="3152775"/>
          <p14:tracePt t="53658" x="7796213" y="3160713"/>
          <p14:tracePt t="53682" x="7804150" y="3160713"/>
          <p14:tracePt t="53721" x="7804150" y="3170238"/>
          <p14:tracePt t="53929" x="7804150" y="3160713"/>
          <p14:tracePt t="53937" x="7796213" y="3152775"/>
          <p14:tracePt t="53945" x="7796213" y="3143250"/>
          <p14:tracePt t="53953" x="7786688" y="3133725"/>
          <p14:tracePt t="53959" x="7769225" y="3116263"/>
          <p14:tracePt t="53975" x="7759700" y="3098800"/>
          <p14:tracePt t="53993" x="7732713" y="3062288"/>
          <p14:tracePt t="54010" x="7724775" y="3062288"/>
          <p14:tracePt t="54025" x="7715250" y="3054350"/>
          <p14:tracePt t="54153" x="7715250" y="3062288"/>
          <p14:tracePt t="54165" x="7705725" y="3071813"/>
          <p14:tracePt t="54169" x="7705725" y="3081338"/>
          <p14:tracePt t="54176" x="7705725" y="3089275"/>
          <p14:tracePt t="54193" x="7705725" y="3098800"/>
          <p14:tracePt t="54305" x="7705725" y="3108325"/>
          <p14:tracePt t="54338" x="7705725" y="3116263"/>
          <p14:tracePt t="54369" x="7705725" y="3125788"/>
          <p14:tracePt t="54386" x="7705725" y="3133725"/>
          <p14:tracePt t="54393" x="7705725" y="3143250"/>
          <p14:tracePt t="54394" x="7705725" y="3152775"/>
          <p14:tracePt t="54410" x="7715250" y="3160713"/>
          <p14:tracePt t="54465" x="7715250" y="3170238"/>
          <p14:tracePt t="54569" x="7715250" y="3179763"/>
          <p14:tracePt t="54586" x="7724775" y="3187700"/>
          <p14:tracePt t="55105" x="7732713" y="3187700"/>
          <p14:tracePt t="55177" x="7742238" y="3187700"/>
          <p14:tracePt t="55201" x="7759700" y="3187700"/>
          <p14:tracePt t="55217" x="7759700" y="3197225"/>
          <p14:tracePt t="55649" x="7769225" y="3205163"/>
          <p14:tracePt t="55665" x="7769225" y="3214688"/>
          <p14:tracePt t="55690" x="7769225" y="3224213"/>
          <p14:tracePt t="56009" x="7769225" y="3232150"/>
          <p14:tracePt t="56031" x="7769225" y="3241675"/>
          <p14:tracePt t="56257" x="7769225" y="3251200"/>
          <p14:tracePt t="56281" x="7769225" y="3268663"/>
          <p14:tracePt t="57165" x="7769225" y="3276600"/>
          <p14:tracePt t="57174" x="7769225" y="3295650"/>
          <p14:tracePt t="57626" x="7769225" y="3303588"/>
          <p14:tracePt t="57634" x="7769225" y="3322638"/>
          <p14:tracePt t="57657" x="7769225" y="3330575"/>
          <p14:tracePt t="57777" x="7769225" y="3348038"/>
          <p14:tracePt t="57793" x="7769225" y="3357563"/>
          <p14:tracePt t="57817" x="7769225" y="3367088"/>
          <p14:tracePt t="57825" x="7769225" y="3375025"/>
          <p14:tracePt t="57825" x="7769225" y="3384550"/>
          <p14:tracePt t="57833" x="7769225" y="3394075"/>
          <p14:tracePt t="57850" x="7769225" y="3411538"/>
          <p14:tracePt t="57867" x="7769225" y="3429000"/>
          <p14:tracePt t="57883" x="7769225" y="3438525"/>
          <p14:tracePt t="57900" x="7769225" y="3455988"/>
          <p14:tracePt t="57917" x="7769225" y="3465513"/>
          <p14:tracePt t="57934" x="7769225" y="3490913"/>
          <p14:tracePt t="57950" x="7769225" y="3509963"/>
          <p14:tracePt t="57967" x="7769225" y="3536950"/>
          <p14:tracePt t="57984" x="7769225" y="3544888"/>
          <p14:tracePt t="58000" x="7769225" y="3554413"/>
          <p14:tracePt t="58017" x="7769225" y="3562350"/>
          <p14:tracePt t="58034" x="7769225" y="3571875"/>
          <p14:tracePt t="58089" x="7769225" y="3581400"/>
          <p14:tracePt t="58113" x="7777163" y="3589338"/>
          <p14:tracePt t="58265" x="7777163" y="3571875"/>
          <p14:tracePt t="58273" x="7777163" y="3536950"/>
          <p14:tracePt t="58273" x="7759700" y="3509963"/>
          <p14:tracePt t="58289" x="7759700" y="3500438"/>
          <p14:tracePt t="58301" x="7759700" y="3482975"/>
          <p14:tracePt t="58301" x="7759700" y="3465513"/>
          <p14:tracePt t="58306" x="7751763" y="3446463"/>
          <p14:tracePt t="58317" x="7751763" y="3438525"/>
          <p14:tracePt t="58334" x="7742238" y="3429000"/>
          <p14:tracePt t="58351" x="7732713" y="3402013"/>
          <p14:tracePt t="58368" x="7724775" y="3384550"/>
          <p14:tracePt t="58384" x="7705725" y="3357563"/>
          <p14:tracePt t="58401" x="7697788" y="3340100"/>
          <p14:tracePt t="58418" x="7680325" y="3313113"/>
          <p14:tracePt t="58434" x="7680325" y="3303588"/>
          <p14:tracePt t="58451" x="7670800" y="3295650"/>
          <p14:tracePt t="58498" x="7670800" y="3286125"/>
          <p14:tracePt t="58513" x="7661275" y="3276600"/>
          <p14:tracePt t="58521" x="7661275" y="3268663"/>
          <p14:tracePt t="58537" x="7653338" y="3259138"/>
          <p14:tracePt t="58689" x="7643813" y="3259138"/>
          <p14:tracePt t="58698" x="7634288" y="3286125"/>
          <p14:tracePt t="58706" x="7634288" y="3295650"/>
          <p14:tracePt t="58713" x="7634288" y="3313113"/>
          <p14:tracePt t="58719" x="7634288" y="3340100"/>
          <p14:tracePt t="58735" x="7634288" y="3357563"/>
          <p14:tracePt t="58751" x="7634288" y="3375025"/>
          <p14:tracePt t="58769" x="7634288" y="3384550"/>
          <p14:tracePt t="58786" x="7634288" y="3402013"/>
          <p14:tracePt t="58802" x="7634288" y="3411538"/>
          <p14:tracePt t="58819" x="7634288" y="3429000"/>
          <p14:tracePt t="58857" x="7634288" y="3438525"/>
          <p14:tracePt t="58869" x="7643813" y="3438525"/>
          <p14:tracePt t="59049" x="7643813" y="3446463"/>
          <p14:tracePt t="59289" x="7643813" y="3438525"/>
          <p14:tracePt t="59296" x="7643813" y="3429000"/>
          <p14:tracePt t="59305" x="7643813" y="3411538"/>
          <p14:tracePt t="59313" x="7643813" y="3402013"/>
          <p14:tracePt t="59320" x="7643813" y="3394075"/>
          <p14:tracePt t="59336" x="7643813" y="3367088"/>
          <p14:tracePt t="59354" x="7643813" y="3348038"/>
          <p14:tracePt t="59370" x="7634288" y="3313113"/>
          <p14:tracePt t="59386" x="7634288" y="3295650"/>
          <p14:tracePt t="59403" x="7634288" y="3268663"/>
          <p14:tracePt t="59420" x="7634288" y="3259138"/>
          <p14:tracePt t="59436" x="7634288" y="3241675"/>
          <p14:tracePt t="59453" x="7634288" y="3214688"/>
          <p14:tracePt t="59470" x="7634288" y="3205163"/>
          <p14:tracePt t="59486" x="7634288" y="3187700"/>
          <p14:tracePt t="59537" x="7643813" y="3170238"/>
          <p14:tracePt t="59713" x="7653338" y="3170238"/>
          <p14:tracePt t="59721" x="7661275" y="3170238"/>
          <p14:tracePt t="59729" x="7670800" y="3179763"/>
          <p14:tracePt t="59737" x="7680325" y="3179763"/>
          <p14:tracePt t="59754" x="7680325" y="3187700"/>
          <p14:tracePt t="59817" x="7688263" y="3187700"/>
          <p14:tracePt t="59826" x="7697788" y="3187700"/>
          <p14:tracePt t="59841" x="7697788" y="3197225"/>
          <p14:tracePt t="59889" x="7705725" y="3205163"/>
          <p14:tracePt t="60297" x="7705725" y="3214688"/>
          <p14:tracePt t="60305" x="7715250" y="3214688"/>
          <p14:tracePt t="60329" x="7724775" y="3232150"/>
          <p14:tracePt t="60633" x="7732713" y="3241675"/>
          <p14:tracePt t="60650" x="7732713" y="3251200"/>
          <p14:tracePt t="60730" x="7732713" y="3259138"/>
          <p14:tracePt t="60825" x="7732713" y="3268663"/>
          <p14:tracePt t="60833" x="7732713" y="3276600"/>
          <p14:tracePt t="60866" x="7732713" y="3286125"/>
          <p14:tracePt t="60921" x="7732713" y="3295650"/>
          <p14:tracePt t="60993" x="7742238" y="3303588"/>
          <p14:tracePt t="61041" x="7742238" y="3313113"/>
          <p14:tracePt t="61066" x="7742238" y="3322638"/>
          <p14:tracePt t="61081" x="7742238" y="3330575"/>
          <p14:tracePt t="61090" x="7751763" y="3330575"/>
          <p14:tracePt t="61194" x="7759700" y="3340100"/>
          <p14:tracePt t="61369" x="7759700" y="3330575"/>
          <p14:tracePt t="61374" x="7759700" y="3322638"/>
          <p14:tracePt t="61393" x="7759700" y="3313113"/>
          <p14:tracePt t="61417" x="7751763" y="3303588"/>
          <p14:tracePt t="61433" x="7742238" y="3295650"/>
          <p14:tracePt t="61449" x="7724775" y="3276600"/>
          <p14:tracePt t="61482" x="7715250" y="3268663"/>
          <p14:tracePt t="61496" x="7705725" y="3268663"/>
          <p14:tracePt t="61530" x="7688263" y="3268663"/>
          <p14:tracePt t="61545" x="7680325" y="3268663"/>
          <p14:tracePt t="61561" x="7670800" y="3268663"/>
          <p14:tracePt t="61592" x="7661275" y="3268663"/>
          <p14:tracePt t="61657" x="7661275" y="3276600"/>
          <p14:tracePt t="61673" x="7661275" y="3286125"/>
          <p14:tracePt t="61681" x="7661275" y="3303588"/>
          <p14:tracePt t="61681" x="7661275" y="3313113"/>
          <p14:tracePt t="61697" x="7661275" y="3322638"/>
          <p14:tracePt t="61697" x="7661275" y="3340100"/>
          <p14:tracePt t="61707" x="7661275" y="3367088"/>
          <p14:tracePt t="61725" x="7661275" y="3402013"/>
          <p14:tracePt t="61741" x="7661275" y="3419475"/>
          <p14:tracePt t="61758" x="7661275" y="3429000"/>
          <p14:tracePt t="62009" x="7661275" y="3411538"/>
          <p14:tracePt t="62017" x="7661275" y="3402013"/>
          <p14:tracePt t="62025" x="7661275" y="3394075"/>
          <p14:tracePt t="62042" x="7661275" y="3384550"/>
          <p14:tracePt t="62043" x="7661275" y="3375025"/>
          <p14:tracePt t="62090" x="7661275" y="3357563"/>
          <p14:tracePt t="62121" x="7661275" y="3348038"/>
          <p14:tracePt t="62153" x="7661275" y="3330575"/>
          <p14:tracePt t="62186" x="7661275" y="3322638"/>
          <p14:tracePt t="62193" x="7670800" y="3313113"/>
          <p14:tracePt t="62199" x="7670800" y="3303588"/>
          <p14:tracePt t="62241" x="7680325" y="3295650"/>
          <p14:tracePt t="62289" x="7688263" y="3295650"/>
          <p14:tracePt t="62305" x="7697788" y="3295650"/>
          <p14:tracePt t="62321" x="7705725" y="3295650"/>
          <p14:tracePt t="62329" x="7715250" y="3295650"/>
          <p14:tracePt t="62449" x="7724775" y="3295650"/>
          <p14:tracePt t="62545" x="7732713" y="3295650"/>
          <p14:tracePt t="62553" x="7732713" y="3303588"/>
          <p14:tracePt t="62559" x="7732713" y="3313113"/>
          <p14:tracePt t="62576" x="7732713" y="3330575"/>
          <p14:tracePt t="62576" x="7732713" y="3375025"/>
          <p14:tracePt t="62594" x="7732713" y="3394075"/>
          <p14:tracePt t="62610" x="7732713" y="3419475"/>
          <p14:tracePt t="62626" x="7732713" y="3429000"/>
          <p14:tracePt t="62643" x="7732713" y="3438525"/>
          <p14:tracePt t="62681" x="7732713" y="3446463"/>
          <p14:tracePt t="62721" x="7732713" y="3455988"/>
          <p14:tracePt t="62737" x="7742238" y="3473450"/>
          <p14:tracePt t="62777" x="7742238" y="3482975"/>
          <p14:tracePt t="62785" x="7742238" y="3490913"/>
          <p14:tracePt t="62802" x="7751763" y="3500438"/>
          <p14:tracePt t="62817" x="7759700" y="3527425"/>
          <p14:tracePt t="62846" x="7759700" y="3536950"/>
          <p14:tracePt t="62857" x="7759700" y="3544888"/>
          <p14:tracePt t="62881" x="7759700" y="3554413"/>
          <p14:tracePt t="62889" x="7759700" y="3562350"/>
          <p14:tracePt t="62889" x="7769225" y="3562350"/>
          <p14:tracePt t="62905" x="7769225" y="3571875"/>
          <p14:tracePt t="62913" x="7769225" y="3581400"/>
          <p14:tracePt t="62921" x="7777163" y="3581400"/>
          <p14:tracePt t="62927" x="7777163" y="3598863"/>
          <p14:tracePt t="62943" x="7777163" y="3608388"/>
          <p14:tracePt t="62960" x="7786688" y="3625850"/>
          <p14:tracePt t="62977" x="7786688" y="3643313"/>
          <p14:tracePt t="62993" x="7786688" y="3660775"/>
          <p14:tracePt t="63033" x="7796213" y="3679825"/>
          <p14:tracePt t="63042" x="7804150" y="3687763"/>
          <p14:tracePt t="63061" x="7804150" y="3697288"/>
          <p14:tracePt t="63061" x="7804150" y="3705225"/>
          <p14:tracePt t="63077" x="7804150" y="3714750"/>
          <p14:tracePt t="63094" x="7804150" y="3732213"/>
          <p14:tracePt t="63110" x="7804150" y="3741738"/>
          <p14:tracePt t="63128" x="7804150" y="3751263"/>
          <p14:tracePt t="63144" x="7804150" y="3759200"/>
          <p14:tracePt t="63160" x="7813675" y="3768725"/>
          <p14:tracePt t="63321" x="7823200" y="3768725"/>
          <p14:tracePt t="63394" x="7831138" y="3759200"/>
          <p14:tracePt t="63401" x="7831138" y="3741738"/>
          <p14:tracePt t="63417" x="7831138" y="3714750"/>
          <p14:tracePt t="63427" x="7831138" y="3705225"/>
          <p14:tracePt t="63428" x="7823200" y="3679825"/>
          <p14:tracePt t="63444" x="7813675" y="3652838"/>
          <p14:tracePt t="63461" x="7804150" y="3625850"/>
          <p14:tracePt t="63478" x="7796213" y="3598863"/>
          <p14:tracePt t="63494" x="7796213" y="3589338"/>
          <p14:tracePt t="63511" x="7777163" y="3562350"/>
          <p14:tracePt t="63528" x="7777163" y="3536950"/>
          <p14:tracePt t="63545" x="7769225" y="3517900"/>
          <p14:tracePt t="63561" x="7759700" y="3500438"/>
          <p14:tracePt t="63578" x="7751763" y="3482975"/>
          <p14:tracePt t="63595" x="7742238" y="3455988"/>
          <p14:tracePt t="63611" x="7732713" y="3429000"/>
          <p14:tracePt t="63628" x="7715250" y="3394075"/>
          <p14:tracePt t="63645" x="7715250" y="3375025"/>
          <p14:tracePt t="63662" x="7705725" y="3357563"/>
          <p14:tracePt t="63697" x="7705725" y="3348038"/>
          <p14:tracePt t="63698" x="7705725" y="3340100"/>
          <p14:tracePt t="63712" x="7697788" y="3340100"/>
          <p14:tracePt t="63728" x="7688263" y="3330575"/>
          <p14:tracePt t="63785" x="7688263" y="3322638"/>
          <p14:tracePt t="63810" x="7688263" y="3313113"/>
          <p14:tracePt t="63825" x="7680325" y="3303588"/>
          <p14:tracePt t="63850" x="7680325" y="3286125"/>
          <p14:tracePt t="63945" x="7670800" y="3286125"/>
          <p14:tracePt t="63953" x="7661275" y="3286125"/>
          <p14:tracePt t="63969" x="7653338" y="3286125"/>
          <p14:tracePt t="63980" x="7643813" y="3286125"/>
          <p14:tracePt t="64474" x="7634288" y="3286125"/>
          <p14:tracePt t="64481" x="7626350" y="3286125"/>
          <p14:tracePt t="64489" x="7599363" y="3295650"/>
          <p14:tracePt t="64489" x="7581900" y="3295650"/>
          <p14:tracePt t="64497" x="7572375" y="3295650"/>
          <p14:tracePt t="64513" x="7554913" y="3295650"/>
          <p14:tracePt t="64553" x="7545388" y="3295650"/>
          <p14:tracePt t="64569" x="7537450" y="3295650"/>
          <p14:tracePt t="64586" x="7527925" y="3295650"/>
          <p14:tracePt t="64601" x="7518400" y="3295650"/>
          <p14:tracePt t="64609" x="7510463" y="3295650"/>
          <p14:tracePt t="64613" x="7491413" y="3295650"/>
          <p14:tracePt t="64630" x="7483475" y="3295650"/>
          <p14:tracePt t="64647" x="7473950" y="3295650"/>
          <p14:tracePt t="64817" x="7483475" y="3295650"/>
          <p14:tracePt t="64825" x="7491413" y="3295650"/>
          <p14:tracePt t="64835" x="7500938" y="3295650"/>
          <p14:tracePt t="64836" x="7527925" y="3295650"/>
          <p14:tracePt t="64848" x="7554913" y="3295650"/>
          <p14:tracePt t="64864" x="7608888" y="3295650"/>
          <p14:tracePt t="64881" x="7626350" y="3295650"/>
          <p14:tracePt t="64897" x="7634288" y="3295650"/>
          <p14:tracePt t="64915" x="7653338" y="3295650"/>
          <p14:tracePt t="64931" x="7661275" y="3295650"/>
          <p14:tracePt t="65033" x="7670800" y="3295650"/>
          <p14:tracePt t="65054" x="7680325" y="3295650"/>
          <p14:tracePt t="65065" x="7688263" y="3295650"/>
          <p14:tracePt t="65106" x="7697788" y="3295650"/>
          <p14:tracePt t="65113" x="7705725" y="3295650"/>
          <p14:tracePt t="65145" x="7715250" y="3303588"/>
          <p14:tracePt t="65201" x="7715250" y="3313113"/>
          <p14:tracePt t="65225" x="7715250" y="3330575"/>
          <p14:tracePt t="65233" x="7715250" y="3340100"/>
          <p14:tracePt t="65241" x="7715250" y="3357563"/>
          <p14:tracePt t="65248" x="7697788" y="3384550"/>
          <p14:tracePt t="65265" x="7688263" y="3394075"/>
          <p14:tracePt t="65305" x="7680325" y="3411538"/>
          <p14:tracePt t="65322" x="7670800" y="3419475"/>
          <p14:tracePt t="65345" x="7661275" y="3429000"/>
          <p14:tracePt t="65354" x="7661275" y="3438525"/>
          <p14:tracePt t="65361" x="7661275" y="3446463"/>
          <p14:tracePt t="65365" x="7653338" y="3455988"/>
          <p14:tracePt t="65382" x="7634288" y="3465513"/>
          <p14:tracePt t="65398" x="7616825" y="3473450"/>
          <p14:tracePt t="65416" x="7599363" y="3490913"/>
          <p14:tracePt t="65432" x="7589838" y="3500438"/>
          <p14:tracePt t="65449" x="7589838" y="3509963"/>
          <p14:tracePt t="65585" x="7608888" y="3509963"/>
          <p14:tracePt t="65593" x="7634288" y="3509963"/>
          <p14:tracePt t="65601" x="7653338" y="3509963"/>
          <p14:tracePt t="65605" x="7670800" y="3509963"/>
          <p14:tracePt t="65615" x="7705725" y="3509963"/>
          <p14:tracePt t="65633" x="7759700" y="3509963"/>
          <p14:tracePt t="65649" x="7769225" y="3500438"/>
          <p14:tracePt t="65665" x="7769225" y="3490913"/>
          <p14:tracePt t="66041" x="7751763" y="3490913"/>
          <p14:tracePt t="66050" x="7742238" y="3500438"/>
          <p14:tracePt t="66065" x="7732713" y="3509963"/>
          <p14:tracePt t="66073" x="7732713" y="3527425"/>
          <p14:tracePt t="66073" x="7715250" y="3536950"/>
          <p14:tracePt t="66083" x="7705725" y="3562350"/>
          <p14:tracePt t="66100" x="7705725" y="3589338"/>
          <p14:tracePt t="66117" x="7697788" y="3598863"/>
          <p14:tracePt t="66133" x="7680325" y="3616325"/>
          <p14:tracePt t="66150" x="7680325" y="3633788"/>
          <p14:tracePt t="66167" x="7670800" y="3652838"/>
          <p14:tracePt t="66183" x="7661275" y="3660775"/>
          <p14:tracePt t="66201" x="7634288" y="3705225"/>
          <p14:tracePt t="66218" x="7626350" y="3714750"/>
          <p14:tracePt t="66233" x="7626350" y="3724275"/>
          <p14:tracePt t="66251" x="7616825" y="3741738"/>
          <p14:tracePt t="66267" x="7616825" y="3751263"/>
          <p14:tracePt t="66284" x="7616825" y="3759200"/>
          <p14:tracePt t="66417" x="7626350" y="3759200"/>
          <p14:tracePt t="66426" x="7634288" y="3759200"/>
          <p14:tracePt t="66434" x="7643813" y="3759200"/>
          <p14:tracePt t="66434" x="7688263" y="3759200"/>
          <p14:tracePt t="66451" x="7724775" y="3732213"/>
          <p14:tracePt t="66467" x="7751763" y="3714750"/>
          <p14:tracePt t="66484" x="7759700" y="3714750"/>
          <p14:tracePt t="66501" x="7796213" y="3687763"/>
          <p14:tracePt t="66517" x="7804150" y="3679825"/>
          <p14:tracePt t="66534" x="7813675" y="3660775"/>
          <p14:tracePt t="66641" x="7813675" y="3643313"/>
          <p14:tracePt t="66737" x="7796213" y="3643313"/>
          <p14:tracePt t="66745" x="7777163" y="3643313"/>
          <p14:tracePt t="66759" x="7759700" y="3652838"/>
          <p14:tracePt t="66761" x="7742238" y="3670300"/>
          <p14:tracePt t="66768" x="7697788" y="3687763"/>
          <p14:tracePt t="66784" x="7670800" y="3705225"/>
          <p14:tracePt t="66801" x="7661275" y="3714750"/>
          <p14:tracePt t="66818" x="7643813" y="3724275"/>
          <p14:tracePt t="66835" x="7643813" y="3732213"/>
          <p14:tracePt t="66852" x="7634288" y="3732213"/>
          <p14:tracePt t="66868" x="7626350" y="3741738"/>
          <p14:tracePt t="66885" x="7608888" y="3751263"/>
          <p14:tracePt t="66901" x="7608888" y="3759200"/>
          <p14:tracePt t="66919" x="7599363" y="3768725"/>
          <p14:tracePt t="66935" x="7599363" y="3776663"/>
          <p14:tracePt t="66951" x="7589838" y="3776663"/>
          <p14:tracePt t="67089" x="7608888" y="3776663"/>
          <p14:tracePt t="67097" x="7616825" y="3776663"/>
          <p14:tracePt t="67107" x="7643813" y="3776663"/>
          <p14:tracePt t="67108" x="7670800" y="3776663"/>
          <p14:tracePt t="67118" x="7724775" y="3751263"/>
          <p14:tracePt t="67136" x="7759700" y="3724275"/>
          <p14:tracePt t="67136" x="7769225" y="3714750"/>
          <p14:tracePt t="67153" x="7777163" y="3705225"/>
          <p14:tracePt t="67169" x="7777163" y="3697288"/>
          <p14:tracePt t="67313" x="7777163" y="3687763"/>
          <p14:tracePt t="67362" x="7769225" y="3687763"/>
          <p14:tracePt t="67377" x="7759700" y="3687763"/>
          <p14:tracePt t="67386" x="7759700" y="3697288"/>
          <p14:tracePt t="67387" x="7742238" y="3714750"/>
          <p14:tracePt t="67402" x="7724775" y="3732213"/>
          <p14:tracePt t="67419" x="7715250" y="3751263"/>
          <p14:tracePt t="67436" x="7697788" y="3776663"/>
          <p14:tracePt t="67453" x="7688263" y="3795713"/>
          <p14:tracePt t="67469" x="7680325" y="3813175"/>
          <p14:tracePt t="67486" x="7670800" y="3830638"/>
          <p14:tracePt t="67503" x="7661275" y="3857625"/>
          <p14:tracePt t="67519" x="7653338" y="3894138"/>
          <p14:tracePt t="67536" x="7643813" y="3956050"/>
          <p14:tracePt t="67553" x="7634288" y="3973513"/>
          <p14:tracePt t="67570" x="7634288" y="3983038"/>
          <p14:tracePt t="67587" x="7626350" y="3990975"/>
          <p14:tracePt t="67641" x="7626350" y="4000500"/>
          <p14:tracePt t="67650" x="7626350" y="4010025"/>
          <p14:tracePt t="67665" x="7616825" y="4017963"/>
          <p14:tracePt t="67737" x="7634288" y="4017963"/>
          <p14:tracePt t="67745" x="7680325" y="4017963"/>
          <p14:tracePt t="67752" x="7705725" y="4017963"/>
          <p14:tracePt t="67760" x="7769225" y="4017963"/>
          <p14:tracePt t="67770" x="7804150" y="4017963"/>
          <p14:tracePt t="67787" x="7858125" y="3983038"/>
          <p14:tracePt t="67803" x="7885113" y="3938588"/>
          <p14:tracePt t="67820" x="7912100" y="3894138"/>
          <p14:tracePt t="67837" x="7920038" y="3867150"/>
          <p14:tracePt t="67853" x="7929563" y="3848100"/>
          <p14:tracePt t="67870" x="7929563" y="3840163"/>
          <p14:tracePt t="67905" x="7929563" y="3830638"/>
          <p14:tracePt t="68001" x="7920038" y="3830638"/>
          <p14:tracePt t="68010" x="7912100" y="3830638"/>
          <p14:tracePt t="68017" x="7902575" y="3830638"/>
          <p14:tracePt t="68021" x="7885113" y="3848100"/>
          <p14:tracePt t="68037" x="7875588" y="3867150"/>
          <p14:tracePt t="68054" x="7867650" y="3884613"/>
          <p14:tracePt t="68089" x="7858125" y="3884613"/>
          <p14:tracePt t="68105" x="7858125" y="3894138"/>
          <p14:tracePt t="68121" x="7858125" y="3911600"/>
          <p14:tracePt t="68121" x="7848600" y="3929063"/>
          <p14:tracePt t="68138" x="7831138" y="3965575"/>
          <p14:tracePt t="68154" x="7831138" y="3990975"/>
          <p14:tracePt t="68171" x="7823200" y="4010025"/>
          <p14:tracePt t="68187" x="7813675" y="4044950"/>
          <p14:tracePt t="68205" x="7804150" y="4071938"/>
          <p14:tracePt t="68221" x="7796213" y="4098925"/>
          <p14:tracePt t="68237" x="7786688" y="4125913"/>
          <p14:tracePt t="68255" x="7777163" y="4143375"/>
          <p14:tracePt t="68271" x="7759700" y="4170363"/>
          <p14:tracePt t="68288" x="7759700" y="4179888"/>
          <p14:tracePt t="68304" x="7742238" y="4179888"/>
          <p14:tracePt t="68361" x="7742238" y="4187825"/>
          <p14:tracePt t="68377" x="7732713" y="4197350"/>
          <p14:tracePt t="68393" x="7732713" y="4214813"/>
          <p14:tracePt t="68401" x="7732713" y="4224338"/>
          <p14:tracePt t="68417" x="7732713" y="4241800"/>
          <p14:tracePt t="68427" x="7732713" y="4251325"/>
          <p14:tracePt t="68427" x="7732713" y="4268788"/>
          <p14:tracePt t="68438" x="7715250" y="4295775"/>
          <p14:tracePt t="68454" x="7715250" y="4340225"/>
          <p14:tracePt t="68472" x="7705725" y="4357688"/>
          <p14:tracePt t="68488" x="7705725" y="4394200"/>
          <p14:tracePt t="68505" x="7705725" y="4419600"/>
          <p14:tracePt t="68521" x="7705725" y="4438650"/>
          <p14:tracePt t="68538" x="7705725" y="4456113"/>
          <p14:tracePt t="68555" x="7705725" y="4465638"/>
          <p14:tracePt t="68571" x="7705725" y="4473575"/>
          <p14:tracePt t="68589" x="7705725" y="4483100"/>
          <p14:tracePt t="68605" x="7705725" y="4491038"/>
          <p14:tracePt t="68621" x="7705725" y="4500563"/>
          <p14:tracePt t="68638" x="7715250" y="4510088"/>
          <p14:tracePt t="68655" x="7715250" y="4518025"/>
          <p14:tracePt t="68672" x="7724775" y="4537075"/>
          <p14:tracePt t="68689" x="7724775" y="4554538"/>
          <p14:tracePt t="68705" x="7724775" y="4572000"/>
          <p14:tracePt t="68722" x="7732713" y="4598988"/>
          <p14:tracePt t="68738" x="7732713" y="4608513"/>
          <p14:tracePt t="68755" x="7732713" y="4643438"/>
          <p14:tracePt t="68793" x="7732713" y="4660900"/>
          <p14:tracePt t="68794" x="7732713" y="4670425"/>
          <p14:tracePt t="68806" x="7732713" y="4679950"/>
          <p14:tracePt t="68822" x="7732713" y="4687888"/>
          <p14:tracePt t="68866" x="7732713" y="4697413"/>
          <p14:tracePt t="68906" x="7732713" y="4705350"/>
          <p14:tracePt t="68953" x="7742238" y="4714875"/>
          <p14:tracePt t="69018" x="7759700" y="4714875"/>
          <p14:tracePt t="69033" x="7769225" y="4724400"/>
          <p14:tracePt t="69041" x="7777163" y="4724400"/>
          <p14:tracePt t="69041" x="7786688" y="4724400"/>
          <p14:tracePt t="69057" x="7796213" y="4732338"/>
          <p14:tracePt t="69057" x="7813675" y="4741863"/>
          <p14:tracePt t="69074" x="7831138" y="4759325"/>
          <p14:tracePt t="69090" x="7840663" y="4786313"/>
          <p14:tracePt t="69106" x="7840663" y="4795838"/>
          <p14:tracePt t="69123" x="7848600" y="4822825"/>
          <p14:tracePt t="69139" x="7858125" y="4830763"/>
          <p14:tracePt t="69156" x="7858125" y="4840288"/>
          <p14:tracePt t="69201" x="7867650" y="4840288"/>
          <p14:tracePt t="69337" x="7867650" y="4822825"/>
          <p14:tracePt t="69346" x="7867650" y="4795838"/>
          <p14:tracePt t="69356" x="7867650" y="4759325"/>
          <p14:tracePt t="69357" x="7867650" y="4687888"/>
          <p14:tracePt t="69373" x="7867650" y="4598988"/>
          <p14:tracePt t="69389" x="7867650" y="4527550"/>
          <p14:tracePt t="69407" x="7867650" y="4438650"/>
          <p14:tracePt t="69424" x="7885113" y="4348163"/>
          <p14:tracePt t="69440" x="7920038" y="4241800"/>
          <p14:tracePt t="69457" x="7939088" y="4160838"/>
          <p14:tracePt t="69474" x="7939088" y="4125913"/>
          <p14:tracePt t="69490" x="7939088" y="4081463"/>
          <p14:tracePt t="69507" x="7939088" y="4044950"/>
          <p14:tracePt t="69523" x="7939088" y="4000500"/>
          <p14:tracePt t="69540" x="7939088" y="3965575"/>
          <p14:tracePt t="69557" x="7939088" y="3938588"/>
          <p14:tracePt t="69573" x="7939088" y="3884613"/>
          <p14:tracePt t="69591" x="7929563" y="3848100"/>
          <p14:tracePt t="69607" x="7929563" y="3822700"/>
          <p14:tracePt t="69624" x="7929563" y="3795713"/>
          <p14:tracePt t="69640" x="7929563" y="3786188"/>
          <p14:tracePt t="69657" x="7929563" y="3776663"/>
          <p14:tracePt t="70577" x="7929563" y="3786188"/>
          <p14:tracePt t="70585" x="7929563" y="3795713"/>
          <p14:tracePt t="70592" x="7929563" y="3813175"/>
          <p14:tracePt t="70593" x="7912100" y="3848100"/>
          <p14:tracePt t="70609" x="7902575" y="3884613"/>
          <p14:tracePt t="70626" x="7894638" y="3902075"/>
          <p14:tracePt t="70643" x="7885113" y="3938588"/>
          <p14:tracePt t="70659" x="7885113" y="3965575"/>
          <p14:tracePt t="70675" x="7867650" y="3990975"/>
          <p14:tracePt t="70693" x="7867650" y="4010025"/>
          <p14:tracePt t="70709" x="7858125" y="4037013"/>
          <p14:tracePt t="70726" x="7858125" y="4062413"/>
          <p14:tracePt t="71215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609600"/>
            <a:ext cx="3097213" cy="5772150"/>
          </a:xfrm>
        </p:spPr>
        <p:txBody>
          <a:bodyPr/>
          <a:lstStyle/>
          <a:p>
            <a:pPr eaLnBrk="1" hangingPunct="1"/>
            <a:r>
              <a:rPr lang="en-US" altLang="es-ES" sz="2800" b="1" smtClean="0"/>
              <a:t>TRIANGULO FEMORAL</a:t>
            </a:r>
            <a:br>
              <a:rPr lang="en-US" altLang="es-ES" sz="2800" b="1" smtClean="0"/>
            </a:br>
            <a:r>
              <a:rPr lang="en-US" altLang="es-ES" sz="2800" b="1" smtClean="0"/>
              <a:t/>
            </a:r>
            <a:br>
              <a:rPr lang="en-US" altLang="es-ES" sz="2800" b="1" smtClean="0"/>
            </a:br>
            <a:r>
              <a:rPr lang="en-US" altLang="es-ES" sz="2800" b="1" smtClean="0">
                <a:solidFill>
                  <a:srgbClr val="FF0000"/>
                </a:solidFill>
              </a:rPr>
              <a:t>Paquete V-N </a:t>
            </a:r>
            <a:br>
              <a:rPr lang="en-US" altLang="es-ES" sz="2800" b="1" smtClean="0">
                <a:solidFill>
                  <a:srgbClr val="FF0000"/>
                </a:solidFill>
              </a:rPr>
            </a:br>
            <a:r>
              <a:rPr lang="en-US" altLang="es-ES" sz="2800" b="1" smtClean="0">
                <a:solidFill>
                  <a:srgbClr val="FF0000"/>
                </a:solidFill>
              </a:rPr>
              <a:t>Conducto aductor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2432050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4813"/>
            <a:ext cx="22129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6"/>
    </mc:Choice>
    <mc:Fallback>
      <p:transition spd="slow" advTm="1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1" x="5197475" y="2724150"/>
          <p14:tracePt t="1489" x="5072063" y="2679700"/>
          <p14:tracePt t="1497" x="4973638" y="2652713"/>
          <p14:tracePt t="1498" x="4786313" y="2625725"/>
          <p14:tracePt t="1514" x="4652963" y="2598738"/>
          <p14:tracePt t="1530" x="4554538" y="2589213"/>
          <p14:tracePt t="1547" x="4500563" y="2589213"/>
          <p14:tracePt t="1564" x="4456113" y="2589213"/>
          <p14:tracePt t="1580" x="4411663" y="2581275"/>
          <p14:tracePt t="1597" x="4348163" y="2562225"/>
          <p14:tracePt t="1614" x="4286250" y="2554288"/>
          <p14:tracePt t="1631" x="4179888" y="2544763"/>
          <p14:tracePt t="1648" x="4062413" y="2517775"/>
          <p14:tracePt t="1664" x="3894138" y="2500313"/>
          <p14:tracePt t="1681" x="3768725" y="2473325"/>
          <p14:tracePt t="1698" x="3652838" y="2465388"/>
          <p14:tracePt t="1715" x="3544888" y="2419350"/>
          <p14:tracePt t="1731" x="3455988" y="2401888"/>
          <p14:tracePt t="1748" x="3394075" y="2384425"/>
          <p14:tracePt t="1764" x="3340100" y="2384425"/>
          <p14:tracePt t="1781" x="3322638" y="2374900"/>
          <p14:tracePt t="1797" x="3295650" y="2357438"/>
          <p14:tracePt t="1815" x="3259138" y="2330450"/>
          <p14:tracePt t="1831" x="3133725" y="2268538"/>
          <p14:tracePt t="1848" x="2911475" y="2125663"/>
          <p14:tracePt t="1866" x="2768600" y="2054225"/>
          <p14:tracePt t="1882" x="2633663" y="2027238"/>
          <p14:tracePt t="1898" x="2527300" y="1990725"/>
          <p14:tracePt t="1914" x="2428875" y="1965325"/>
          <p14:tracePt t="1932" x="2384425" y="1946275"/>
          <p14:tracePt t="1948" x="2339975" y="1928813"/>
          <p14:tracePt t="1964" x="2303463" y="1911350"/>
          <p14:tracePt t="1982" x="2276475" y="1893888"/>
          <p14:tracePt t="1998" x="2241550" y="1874838"/>
          <p14:tracePt t="2015" x="2214563" y="1847850"/>
          <p14:tracePt t="2031" x="2187575" y="1822450"/>
          <p14:tracePt t="2049" x="2152650" y="1785938"/>
          <p14:tracePt t="2065" x="2125663" y="1758950"/>
          <p14:tracePt t="2081" x="2081213" y="1714500"/>
          <p14:tracePt t="2099" x="2036763" y="1652588"/>
          <p14:tracePt t="2115" x="2000250" y="1608138"/>
          <p14:tracePt t="2131" x="1965325" y="1562100"/>
          <p14:tracePt t="2149" x="1938338" y="1536700"/>
          <p14:tracePt t="2165" x="1911350" y="1509713"/>
          <p14:tracePt t="2182" x="1893888" y="1500188"/>
          <p14:tracePt t="2199" x="1874838" y="1482725"/>
          <p14:tracePt t="2216" x="1847850" y="1465263"/>
          <p14:tracePt t="2232" x="1822450" y="1446213"/>
          <p14:tracePt t="2249" x="1785938" y="1428750"/>
          <p14:tracePt t="2289" x="1776413" y="1428750"/>
          <p14:tracePt t="2306" x="1768475" y="1428750"/>
          <p14:tracePt t="2316" x="1758950" y="1428750"/>
          <p14:tracePt t="2316" x="1741488" y="1428750"/>
          <p14:tracePt t="2332" x="1724025" y="1428750"/>
          <p14:tracePt t="2385" x="1714500" y="1428750"/>
          <p14:tracePt t="2409" x="1704975" y="1428750"/>
          <p14:tracePt t="2425" x="1687513" y="1438275"/>
          <p14:tracePt t="2441" x="1687513" y="1465263"/>
          <p14:tracePt t="2456" x="1679575" y="1473200"/>
          <p14:tracePt t="2466" x="1679575" y="1490663"/>
          <p14:tracePt t="2466" x="1670050" y="1500188"/>
          <p14:tracePt t="2483" x="1670050" y="1536700"/>
          <p14:tracePt t="2499" x="1660525" y="1544638"/>
          <p14:tracePt t="2516" x="1652588" y="1554163"/>
          <p14:tracePt t="2533" x="1652588" y="1581150"/>
          <p14:tracePt t="2549" x="1652588" y="1608138"/>
          <p14:tracePt t="2566" x="1652588" y="1633538"/>
          <p14:tracePt t="2583" x="1652588" y="1679575"/>
          <p14:tracePt t="2599" x="1652588" y="1704975"/>
          <p14:tracePt t="2616" x="1652588" y="1768475"/>
          <p14:tracePt t="2633" x="1643063" y="1795463"/>
          <p14:tracePt t="2650" x="1633538" y="1822450"/>
          <p14:tracePt t="2666" x="1633538" y="1847850"/>
          <p14:tracePt t="2683" x="1633538" y="1866900"/>
          <p14:tracePt t="2699" x="1633538" y="1884363"/>
          <p14:tracePt t="2716" x="1633538" y="1901825"/>
          <p14:tracePt t="2733" x="1633538" y="1919288"/>
          <p14:tracePt t="2750" x="1633538" y="1928813"/>
          <p14:tracePt t="2767" x="1633538" y="1938338"/>
          <p14:tracePt t="2783" x="1643063" y="1946275"/>
          <p14:tracePt t="2800" x="1643063" y="1955800"/>
          <p14:tracePt t="2817" x="1643063" y="1965325"/>
          <p14:tracePt t="2873" x="1643063" y="1973263"/>
          <p14:tracePt t="2881" x="1652588" y="1973263"/>
          <p14:tracePt t="2889" x="1687513" y="1973263"/>
          <p14:tracePt t="2900" x="1724025" y="1973263"/>
          <p14:tracePt t="2917" x="1776413" y="1973263"/>
          <p14:tracePt t="2934" x="1839913" y="1973263"/>
          <p14:tracePt t="2950" x="1884363" y="1973263"/>
          <p14:tracePt t="2966" x="1911350" y="1973263"/>
          <p14:tracePt t="2984" x="1919288" y="1973263"/>
          <p14:tracePt t="3000" x="1938338" y="1973263"/>
          <p14:tracePt t="3017" x="1946275" y="1938338"/>
          <p14:tracePt t="3034" x="1973263" y="1911350"/>
          <p14:tracePt t="3050" x="1973263" y="1893888"/>
          <p14:tracePt t="3067" x="1990725" y="1866900"/>
          <p14:tracePt t="3084" x="1990725" y="1839913"/>
          <p14:tracePt t="3100" x="1990725" y="1812925"/>
          <p14:tracePt t="3117" x="1990725" y="1776413"/>
          <p14:tracePt t="3134" x="1990725" y="1741488"/>
          <p14:tracePt t="3151" x="1990725" y="1697038"/>
          <p14:tracePt t="3167" x="1982788" y="1660525"/>
          <p14:tracePt t="3184" x="1973263" y="1633538"/>
          <p14:tracePt t="3202" x="1955800" y="1598613"/>
          <p14:tracePt t="3218" x="1946275" y="1571625"/>
          <p14:tracePt t="3234" x="1938338" y="1554163"/>
          <p14:tracePt t="3250" x="1919288" y="1544638"/>
          <p14:tracePt t="3268" x="1911350" y="1527175"/>
          <p14:tracePt t="3284" x="1893888" y="1517650"/>
          <p14:tracePt t="3301" x="1847850" y="1500188"/>
          <p14:tracePt t="3318" x="1822450" y="1490663"/>
          <p14:tracePt t="3334" x="1795463" y="1482725"/>
          <p14:tracePt t="3351" x="1751013" y="1482725"/>
          <p14:tracePt t="3367" x="1731963" y="1482725"/>
          <p14:tracePt t="3385" x="1704975" y="1482725"/>
          <p14:tracePt t="3402" x="1697038" y="1482725"/>
          <p14:tracePt t="3418" x="1679575" y="1482725"/>
          <p14:tracePt t="3434" x="1660525" y="1500188"/>
          <p14:tracePt t="3451" x="1652588" y="1509713"/>
          <p14:tracePt t="3468" x="1625600" y="1536700"/>
          <p14:tracePt t="3484" x="1608138" y="1554163"/>
          <p14:tracePt t="3502" x="1589088" y="1581150"/>
          <p14:tracePt t="3518" x="1581150" y="1598613"/>
          <p14:tracePt t="3534" x="1581150" y="1643063"/>
          <p14:tracePt t="3552" x="1581150" y="1670050"/>
          <p14:tracePt t="3568" x="1581150" y="1724025"/>
          <p14:tracePt t="3585" x="1581150" y="1768475"/>
          <p14:tracePt t="3602" x="1581150" y="1812925"/>
          <p14:tracePt t="3618" x="1581150" y="1866900"/>
          <p14:tracePt t="3634" x="1581150" y="1911350"/>
          <p14:tracePt t="3652" x="1581150" y="1973263"/>
          <p14:tracePt t="3668" x="1589088" y="2017713"/>
          <p14:tracePt t="3684" x="1598613" y="2054225"/>
          <p14:tracePt t="3702" x="1616075" y="2089150"/>
          <p14:tracePt t="3718" x="1616075" y="2108200"/>
          <p14:tracePt t="3735" x="1625600" y="2116138"/>
          <p14:tracePt t="3752" x="1633538" y="2133600"/>
          <p14:tracePt t="3768" x="1660525" y="2160588"/>
          <p14:tracePt t="3786" x="1679575" y="2170113"/>
          <p14:tracePt t="3802" x="1704975" y="2187575"/>
          <p14:tracePt t="3819" x="1731963" y="2197100"/>
          <p14:tracePt t="3835" x="1758950" y="2197100"/>
          <p14:tracePt t="3852" x="1803400" y="2205038"/>
          <p14:tracePt t="3869" x="1822450" y="2205038"/>
          <p14:tracePt t="3885" x="1857375" y="2205038"/>
          <p14:tracePt t="3902" x="1893888" y="2205038"/>
          <p14:tracePt t="3919" x="1919288" y="2197100"/>
          <p14:tracePt t="3935" x="1955800" y="2179638"/>
          <p14:tracePt t="3952" x="2000250" y="2133600"/>
          <p14:tracePt t="3969" x="2017713" y="2108200"/>
          <p14:tracePt t="3986" x="2054225" y="2062163"/>
          <p14:tracePt t="4003" x="2071688" y="2017713"/>
          <p14:tracePt t="4019" x="2071688" y="1982788"/>
          <p14:tracePt t="4036" x="2071688" y="1938338"/>
          <p14:tracePt t="4052" x="2071688" y="1901825"/>
          <p14:tracePt t="4069" x="2071688" y="1874838"/>
          <p14:tracePt t="4086" x="2071688" y="1839913"/>
          <p14:tracePt t="4102" x="2071688" y="1812925"/>
          <p14:tracePt t="4119" x="2071688" y="1776413"/>
          <p14:tracePt t="4136" x="2027238" y="1724025"/>
          <p14:tracePt t="4154" x="1982788" y="1697038"/>
          <p14:tracePt t="4169" x="1946275" y="1670050"/>
          <p14:tracePt t="4186" x="1893888" y="1643063"/>
          <p14:tracePt t="4203" x="1884363" y="1643063"/>
          <p14:tracePt t="4219" x="1857375" y="1633538"/>
          <p14:tracePt t="4236" x="1839913" y="1633538"/>
          <p14:tracePt t="4254" x="1822450" y="1633538"/>
          <p14:tracePt t="4270" x="1803400" y="1633538"/>
          <p14:tracePt t="4286" x="1758950" y="1633538"/>
          <p14:tracePt t="4303" x="1704975" y="1625600"/>
          <p14:tracePt t="4320" x="1670050" y="1625600"/>
          <p14:tracePt t="4336" x="1633538" y="1625600"/>
          <p14:tracePt t="4353" x="1625600" y="1625600"/>
          <p14:tracePt t="4370" x="1616075" y="1625600"/>
          <p14:tracePt t="4386" x="1598613" y="1643063"/>
          <p14:tracePt t="4403" x="1589088" y="1697038"/>
          <p14:tracePt t="4419" x="1589088" y="1751013"/>
          <p14:tracePt t="4437" x="1589088" y="1839913"/>
          <p14:tracePt t="4453" x="1589088" y="1928813"/>
          <p14:tracePt t="4470" x="1589088" y="1990725"/>
          <p14:tracePt t="4486" x="1598613" y="2044700"/>
          <p14:tracePt t="4503" x="1608138" y="2116138"/>
          <p14:tracePt t="4520" x="1625600" y="2125663"/>
          <p14:tracePt t="4520" x="1643063" y="2152650"/>
          <p14:tracePt t="4537" x="1670050" y="2179638"/>
          <p14:tracePt t="4554" x="1724025" y="2224088"/>
          <p14:tracePt t="4570" x="1812925" y="2268538"/>
          <p14:tracePt t="4587" x="1893888" y="2303463"/>
          <p14:tracePt t="4603" x="1955800" y="2312988"/>
          <p14:tracePt t="4620" x="1990725" y="2312988"/>
          <p14:tracePt t="4656" x="2000250" y="2312988"/>
          <p14:tracePt t="4657" x="2000250" y="2303463"/>
          <p14:tracePt t="4670" x="2017713" y="2268538"/>
          <p14:tracePt t="4687" x="2017713" y="2241550"/>
          <p14:tracePt t="4703" x="2017713" y="2214563"/>
          <p14:tracePt t="4721" x="2017713" y="2205038"/>
          <p14:tracePt t="4757" x="2017713" y="2197100"/>
          <p14:tracePt t="4817" x="2017713" y="2187575"/>
          <p14:tracePt t="4833" x="2017713" y="2179638"/>
          <p14:tracePt t="4850" x="2017713" y="2170113"/>
          <p14:tracePt t="4857" x="2017713" y="2160588"/>
          <p14:tracePt t="4871" x="2017713" y="2152650"/>
          <p14:tracePt t="4873" x="2017713" y="2125663"/>
          <p14:tracePt t="4887" x="2027238" y="2089150"/>
          <p14:tracePt t="4904" x="2027238" y="2036763"/>
          <p14:tracePt t="4921" x="2027238" y="1990725"/>
          <p14:tracePt t="4938" x="2027238" y="1946275"/>
          <p14:tracePt t="4954" x="2000250" y="1874838"/>
          <p14:tracePt t="4971" x="1938338" y="1795463"/>
          <p14:tracePt t="4988" x="1884363" y="1724025"/>
          <p14:tracePt t="5004" x="1847850" y="1670050"/>
          <p14:tracePt t="5020" x="1812925" y="1625600"/>
          <p14:tracePt t="5038" x="1768475" y="1598613"/>
          <p14:tracePt t="5055" x="1731963" y="1571625"/>
          <p14:tracePt t="5071" x="1697038" y="1554163"/>
          <p14:tracePt t="5087" x="1660525" y="1544638"/>
          <p14:tracePt t="5087" x="1652588" y="1527175"/>
          <p14:tracePt t="5106" x="1643063" y="1527175"/>
          <p14:tracePt t="5121" x="1633538" y="1517650"/>
          <p14:tracePt t="5137" x="1625600" y="1500188"/>
          <p14:tracePt t="5155" x="1625600" y="1490663"/>
          <p14:tracePt t="5171" x="1598613" y="1473200"/>
          <p14:tracePt t="5188" x="1598613" y="1438275"/>
          <p14:tracePt t="5204" x="1581150" y="1401763"/>
          <p14:tracePt t="5222" x="1562100" y="1374775"/>
          <p14:tracePt t="5238" x="1562100" y="1357313"/>
          <p14:tracePt t="5254" x="1554163" y="1339850"/>
          <p14:tracePt t="5346" x="1554163" y="1384300"/>
          <p14:tracePt t="5354" x="1554163" y="1438275"/>
          <p14:tracePt t="5357" x="1554163" y="1554163"/>
          <p14:tracePt t="5373" x="1554163" y="1633538"/>
          <p14:tracePt t="5390" x="1562100" y="1679575"/>
          <p14:tracePt t="5406" x="1581150" y="1704975"/>
          <p14:tracePt t="5423" x="1581150" y="1724025"/>
          <p14:tracePt t="5490" x="1581150" y="1731963"/>
          <p14:tracePt t="5523" x="1581150" y="1741488"/>
          <p14:tracePt t="5538" x="1581150" y="1751013"/>
          <p14:tracePt t="5570" x="1581150" y="1758950"/>
          <p14:tracePt t="5674" x="1581150" y="1768475"/>
          <p14:tracePt t="5706" x="1581150" y="1758950"/>
          <p14:tracePt t="5722" x="1598613" y="1741488"/>
          <p14:tracePt t="5730" x="1598613" y="1731963"/>
          <p14:tracePt t="5731" x="1608138" y="1724025"/>
          <p14:tracePt t="5740" x="1633538" y="1679575"/>
          <p14:tracePt t="5757" x="1652588" y="1625600"/>
          <p14:tracePt t="5773" x="1652588" y="1589088"/>
          <p14:tracePt t="5790" x="1652588" y="1554163"/>
          <p14:tracePt t="5807" x="1652588" y="1517650"/>
          <p14:tracePt t="5823" x="1652588" y="1500188"/>
          <p14:tracePt t="5840" x="1652588" y="1490663"/>
          <p14:tracePt t="6011" x="1652588" y="1482725"/>
          <p14:tracePt t="6018" x="1670050" y="1490663"/>
          <p14:tracePt t="6026" x="1679575" y="1536700"/>
          <p14:tracePt t="6034" x="1714500" y="1589088"/>
          <p14:tracePt t="6041" x="1758950" y="1714500"/>
          <p14:tracePt t="6057" x="1839913" y="1893888"/>
          <p14:tracePt t="6074" x="1874838" y="1955800"/>
          <p14:tracePt t="6091" x="1874838" y="1965325"/>
          <p14:tracePt t="6162" x="1866900" y="1965325"/>
          <p14:tracePt t="6186" x="1857375" y="1965325"/>
          <p14:tracePt t="6197" x="1847850" y="1955800"/>
          <p14:tracePt t="6202" x="1847850" y="1946275"/>
          <p14:tracePt t="6207" x="1847850" y="1919288"/>
          <p14:tracePt t="6225" x="1847850" y="1901825"/>
          <p14:tracePt t="6241" x="1847850" y="1847850"/>
          <p14:tracePt t="6259" x="1847850" y="1822450"/>
          <p14:tracePt t="6275" x="1847850" y="1785938"/>
          <p14:tracePt t="6291" x="1847850" y="1731963"/>
          <p14:tracePt t="6308" x="1847850" y="1697038"/>
          <p14:tracePt t="6324" x="1857375" y="1670050"/>
          <p14:tracePt t="6341" x="1857375" y="1660525"/>
          <p14:tracePt t="6358" x="1857375" y="1652588"/>
          <p14:tracePt t="6498" x="1874838" y="1670050"/>
          <p14:tracePt t="6506" x="1884363" y="1687513"/>
          <p14:tracePt t="6514" x="1911350" y="1768475"/>
          <p14:tracePt t="6525" x="1938338" y="1857375"/>
          <p14:tracePt t="6541" x="1965325" y="1928813"/>
          <p14:tracePt t="6559" x="1965325" y="1965325"/>
          <p14:tracePt t="6873" x="1955800" y="1965325"/>
          <p14:tracePt t="6897" x="1965325" y="1955800"/>
          <p14:tracePt t="6905" x="1982788" y="1955800"/>
          <p14:tracePt t="6913" x="2000250" y="1955800"/>
          <p14:tracePt t="6926" x="2017713" y="1946275"/>
          <p14:tracePt t="6929" x="2044700" y="1938338"/>
          <p14:tracePt t="6942" x="2081213" y="1919288"/>
          <p14:tracePt t="6959" x="2089150" y="1919288"/>
          <p14:tracePt t="6976" x="2108200" y="1893888"/>
          <p14:tracePt t="6993" x="2125663" y="1874838"/>
          <p14:tracePt t="7009" x="2160588" y="1839913"/>
          <p14:tracePt t="7027" x="2179638" y="1812925"/>
          <p14:tracePt t="7043" x="2197100" y="1795463"/>
          <p14:tracePt t="7059" x="2205038" y="1785938"/>
          <p14:tracePt t="7076" x="2214563" y="1776413"/>
          <p14:tracePt t="7093" x="2214563" y="1768475"/>
          <p14:tracePt t="7110" x="2224088" y="1751013"/>
          <p14:tracePt t="7126" x="2232025" y="1724025"/>
          <p14:tracePt t="7143" x="2241550" y="1704975"/>
          <p14:tracePt t="7160" x="2241550" y="1679575"/>
          <p14:tracePt t="7176" x="2241550" y="1660525"/>
          <p14:tracePt t="7193" x="2241550" y="1643063"/>
          <p14:tracePt t="7234" x="2241550" y="1633538"/>
          <p14:tracePt t="7243" x="2241550" y="1625600"/>
          <p14:tracePt t="7244" x="2241550" y="1616075"/>
          <p14:tracePt t="7260" x="2224088" y="1589088"/>
          <p14:tracePt t="7277" x="2205038" y="1581150"/>
          <p14:tracePt t="7293" x="2160588" y="1554163"/>
          <p14:tracePt t="7310" x="2116138" y="1527175"/>
          <p14:tracePt t="7327" x="2062163" y="1517650"/>
          <p14:tracePt t="7343" x="1990725" y="1500188"/>
          <p14:tracePt t="7360" x="1946275" y="1482725"/>
          <p14:tracePt t="7377" x="1893888" y="1473200"/>
          <p14:tracePt t="7393" x="1830388" y="1446213"/>
          <p14:tracePt t="7410" x="1812925" y="1438275"/>
          <p14:tracePt t="7427" x="1795463" y="1438275"/>
          <p14:tracePt t="7444" x="1785938" y="1438275"/>
          <p14:tracePt t="7460" x="1776413" y="1428750"/>
          <p14:tracePt t="7477" x="1758950" y="1419225"/>
          <p14:tracePt t="7494" x="1724025" y="1419225"/>
          <p14:tracePt t="7510" x="1687513" y="1401763"/>
          <p14:tracePt t="7527" x="1633538" y="1384300"/>
          <p14:tracePt t="7544" x="1598613" y="1374775"/>
          <p14:tracePt t="7560" x="1589088" y="1374775"/>
          <p14:tracePt t="7577" x="1571625" y="1374775"/>
          <p14:tracePt t="7594" x="1562100" y="1374775"/>
          <p14:tracePt t="7634" x="1544638" y="1374775"/>
          <p14:tracePt t="7642" x="1509713" y="1366838"/>
          <p14:tracePt t="7654" x="1500188" y="1357313"/>
          <p14:tracePt t="7661" x="1473200" y="1347788"/>
          <p14:tracePt t="7677" x="1438275" y="1339850"/>
          <p14:tracePt t="7694" x="1419225" y="1339850"/>
          <p14:tracePt t="7711" x="1411288" y="1339850"/>
          <p14:tracePt t="7727" x="1384300" y="1330325"/>
          <p14:tracePt t="7744" x="1384300" y="1322388"/>
          <p14:tracePt t="7761" x="1374775" y="1322388"/>
          <p14:tracePt t="7761" x="1357313" y="1312863"/>
          <p14:tracePt t="7778" x="1339850" y="1312863"/>
          <p14:tracePt t="7794" x="1322388" y="1295400"/>
          <p14:tracePt t="7811" x="1295400" y="1285875"/>
          <p14:tracePt t="7850" x="1285875" y="1276350"/>
          <p14:tracePt t="7897" x="1276350" y="1276350"/>
          <p14:tracePt t="8122" x="1268413" y="1276350"/>
          <p14:tracePt t="8182" x="1276350" y="1285875"/>
          <p14:tracePt t="8194" x="1285875" y="1295400"/>
          <p14:tracePt t="8194" x="1295400" y="1303338"/>
          <p14:tracePt t="8217" x="1295400" y="1312863"/>
          <p14:tracePt t="8218" x="1303338" y="1322388"/>
          <p14:tracePt t="8229" x="1312863" y="1347788"/>
          <p14:tracePt t="8245" x="1322388" y="1357313"/>
          <p14:tracePt t="8262" x="1330325" y="1374775"/>
          <p14:tracePt t="8278" x="1339850" y="1393825"/>
          <p14:tracePt t="8296" x="1347788" y="1401763"/>
          <p14:tracePt t="8312" x="1357313" y="1419225"/>
          <p14:tracePt t="8328" x="1357313" y="1428750"/>
          <p14:tracePt t="8346" x="1366838" y="1455738"/>
          <p14:tracePt t="8363" x="1384300" y="1482725"/>
          <p14:tracePt t="8379" x="1393825" y="1490663"/>
          <p14:tracePt t="8395" x="1393825" y="1536700"/>
          <p14:tracePt t="8413" x="1411288" y="1571625"/>
          <p14:tracePt t="8429" x="1428750" y="1598613"/>
          <p14:tracePt t="8446" x="1446213" y="1616075"/>
          <p14:tracePt t="8463" x="1455738" y="1633538"/>
          <p14:tracePt t="8479" x="1455738" y="1643063"/>
          <p14:tracePt t="8554" x="1455738" y="1652588"/>
          <p14:tracePt t="8570" x="1465263" y="1652588"/>
          <p14:tracePt t="8579" x="1465263" y="1660525"/>
          <p14:tracePt t="8690" x="1465263" y="1670050"/>
          <p14:tracePt t="8722" x="1465263" y="1687513"/>
          <p14:tracePt t="8738" x="1465263" y="1697038"/>
          <p14:tracePt t="8739" x="1482725" y="1714500"/>
          <p14:tracePt t="8747" x="1490663" y="1731963"/>
          <p14:tracePt t="8763" x="1509713" y="1758950"/>
          <p14:tracePt t="8779" x="1509713" y="1776413"/>
          <p14:tracePt t="8797" x="1527175" y="1785938"/>
          <p14:tracePt t="8922" x="1527175" y="1795463"/>
          <p14:tracePt t="9026" x="1536700" y="1776413"/>
          <p14:tracePt t="9032" x="1562100" y="1714500"/>
          <p14:tracePt t="9047" x="1562100" y="1704975"/>
          <p14:tracePt t="9047" x="1571625" y="1643063"/>
          <p14:tracePt t="9063" x="1589088" y="1589088"/>
          <p14:tracePt t="9081" x="1589088" y="1554163"/>
          <p14:tracePt t="9097" x="1589088" y="1509713"/>
          <p14:tracePt t="9114" x="1589088" y="1500188"/>
          <p14:tracePt t="9130" x="1589088" y="1490663"/>
          <p14:tracePt t="9147" x="1589088" y="1482725"/>
          <p14:tracePt t="9163" x="1589088" y="1473200"/>
          <p14:tracePt t="9180" x="1589088" y="1465263"/>
          <p14:tracePt t="9197" x="1581150" y="1446213"/>
          <p14:tracePt t="9214" x="1581150" y="1428750"/>
          <p14:tracePt t="9230" x="1571625" y="1428750"/>
          <p14:tracePt t="9247" x="1571625" y="1401763"/>
          <p14:tracePt t="9264" x="1554163" y="1384300"/>
          <p14:tracePt t="9281" x="1554163" y="1374775"/>
          <p14:tracePt t="9298" x="1544638" y="1366838"/>
          <p14:tracePt t="9314" x="1536700" y="1347788"/>
          <p14:tracePt t="9330" x="1536700" y="1339850"/>
          <p14:tracePt t="9538" x="1536700" y="1347788"/>
          <p14:tracePt t="9546" x="1536700" y="1366838"/>
          <p14:tracePt t="9562" x="1536700" y="1384300"/>
          <p14:tracePt t="9570" x="1527175" y="1401763"/>
          <p14:tracePt t="9586" x="1527175" y="1411288"/>
          <p14:tracePt t="9598" x="1527175" y="1428750"/>
          <p14:tracePt t="9598" x="1517650" y="1455738"/>
          <p14:tracePt t="9615" x="1517650" y="1482725"/>
          <p14:tracePt t="9631" x="1509713" y="1490663"/>
          <p14:tracePt t="9648" x="1509713" y="1500188"/>
          <p14:tracePt t="9769" x="1509713" y="1509713"/>
          <p14:tracePt t="9777" x="1500188" y="1509713"/>
          <p14:tracePt t="9801" x="1490663" y="1509713"/>
          <p14:tracePt t="9809" x="1465263" y="1509713"/>
          <p14:tracePt t="9817" x="1446213" y="1500188"/>
          <p14:tracePt t="9825" x="1419225" y="1482725"/>
          <p14:tracePt t="9831" x="1393825" y="1465263"/>
          <p14:tracePt t="9847" x="1366838" y="1446213"/>
          <p14:tracePt t="9865" x="1357313" y="1438275"/>
          <p14:tracePt t="9913" x="1347788" y="1438275"/>
          <p14:tracePt t="9953" x="1339850" y="1438275"/>
          <p14:tracePt t="9961" x="1312863" y="1428750"/>
          <p14:tracePt t="9969" x="1295400" y="1419225"/>
          <p14:tracePt t="9980" x="1276350" y="1419225"/>
          <p14:tracePt t="9981" x="1268413" y="1411288"/>
          <p14:tracePt t="9998" x="1241425" y="1393825"/>
          <p14:tracePt t="10014" x="1231900" y="1384300"/>
          <p14:tracePt t="10031" x="1223963" y="1384300"/>
          <p14:tracePt t="10177" x="1223963" y="1393825"/>
          <p14:tracePt t="10185" x="1231900" y="1393825"/>
          <p14:tracePt t="10198" x="1231900" y="1411288"/>
          <p14:tracePt t="10198" x="1241425" y="1446213"/>
          <p14:tracePt t="10215" x="1258888" y="1490663"/>
          <p14:tracePt t="10231" x="1285875" y="1527175"/>
          <p14:tracePt t="10231" x="1295400" y="1544638"/>
          <p14:tracePt t="10250" x="1322388" y="1581150"/>
          <p14:tracePt t="10266" x="1347788" y="1616075"/>
          <p14:tracePt t="10281" x="1366838" y="1633538"/>
          <p14:tracePt t="10299" x="1393825" y="1652588"/>
          <p14:tracePt t="10315" x="1419225" y="1670050"/>
          <p14:tracePt t="10331" x="1446213" y="1687513"/>
          <p14:tracePt t="10348" x="1482725" y="1741488"/>
          <p14:tracePt t="10365" x="1517650" y="1776413"/>
          <p14:tracePt t="10382" x="1544638" y="1795463"/>
          <p14:tracePt t="10398" x="1571625" y="1822450"/>
          <p14:tracePt t="10416" x="1589088" y="1830388"/>
          <p14:tracePt t="10432" x="1608138" y="1847850"/>
          <p14:tracePt t="10448" x="1652588" y="1847850"/>
          <p14:tracePt t="10466" x="1704975" y="1847850"/>
          <p14:tracePt t="10482" x="1776413" y="1847850"/>
          <p14:tracePt t="10499" x="1847850" y="1830388"/>
          <p14:tracePt t="10515" x="1928813" y="1803400"/>
          <p14:tracePt t="10532" x="2009775" y="1785938"/>
          <p14:tracePt t="10549" x="2071688" y="1758950"/>
          <p14:tracePt t="10565" x="2081213" y="1741488"/>
          <p14:tracePt t="10583" x="2108200" y="1724025"/>
          <p14:tracePt t="10599" x="2116138" y="1704975"/>
          <p14:tracePt t="10616" x="2133600" y="1670050"/>
          <p14:tracePt t="10632" x="2143125" y="1652588"/>
          <p14:tracePt t="10650" x="2152650" y="1633538"/>
          <p14:tracePt t="10689" x="2160588" y="1625600"/>
          <p14:tracePt t="10737" x="2170113" y="1616075"/>
          <p14:tracePt t="10793" x="2170113" y="1608138"/>
          <p14:tracePt t="10864" x="2170113" y="1616075"/>
          <p14:tracePt t="10873" x="2170113" y="1643063"/>
          <p14:tracePt t="10874" x="2187575" y="1660525"/>
          <p14:tracePt t="10883" x="2197100" y="1697038"/>
          <p14:tracePt t="10900" x="2214563" y="1741488"/>
          <p14:tracePt t="10916" x="2232025" y="1758950"/>
          <p14:tracePt t="10933" x="2232025" y="1776413"/>
          <p14:tracePt t="10950" x="2241550" y="1795463"/>
          <p14:tracePt t="10966" x="2241550" y="1803400"/>
          <p14:tracePt t="10983" x="2259013" y="1822450"/>
          <p14:tracePt t="11017" x="2268538" y="1830388"/>
          <p14:tracePt t="11017" x="2276475" y="1847850"/>
          <p14:tracePt t="11033" x="2286000" y="1857375"/>
          <p14:tracePt t="11049" x="2295525" y="1866900"/>
          <p14:tracePt t="11169" x="2295525" y="1874838"/>
          <p14:tracePt t="11194" x="2295525" y="1893888"/>
          <p14:tracePt t="11201" x="2295525" y="1911350"/>
          <p14:tracePt t="11217" x="2295525" y="1938338"/>
          <p14:tracePt t="11217" x="2295525" y="1965325"/>
          <p14:tracePt t="11234" x="2286000" y="2000250"/>
          <p14:tracePt t="11251" x="2276475" y="2027238"/>
          <p14:tracePt t="11267" x="2259013" y="2071688"/>
          <p14:tracePt t="11284" x="2251075" y="2081213"/>
          <p14:tracePt t="11301" x="2232025" y="2125663"/>
          <p14:tracePt t="11317" x="2214563" y="2160588"/>
          <p14:tracePt t="11334" x="2214563" y="2197100"/>
          <p14:tracePt t="11350" x="2187575" y="2224088"/>
          <p14:tracePt t="11367" x="2187575" y="2241550"/>
          <p14:tracePt t="11384" x="2179638" y="2251075"/>
          <p14:tracePt t="11384" x="2179638" y="2268538"/>
          <p14:tracePt t="11401" x="2179638" y="2276475"/>
          <p14:tracePt t="11417" x="2179638" y="2286000"/>
          <p14:tracePt t="11434" x="2179638" y="2295525"/>
          <p14:tracePt t="11450" x="2179638" y="2303463"/>
          <p14:tracePt t="11489" x="2179638" y="2312988"/>
          <p14:tracePt t="11585" x="2170113" y="2322513"/>
          <p14:tracePt t="11601" x="2160588" y="2322513"/>
          <p14:tracePt t="11601" x="2160588" y="2312988"/>
          <p14:tracePt t="11625" x="2160588" y="2276475"/>
          <p14:tracePt t="11625" x="2160588" y="2251075"/>
          <p14:tracePt t="11634" x="2179638" y="2170113"/>
          <p14:tracePt t="11651" x="2205038" y="2116138"/>
          <p14:tracePt t="11668" x="2205038" y="2054225"/>
          <p14:tracePt t="11684" x="2214563" y="1990725"/>
          <p14:tracePt t="11701" x="2232025" y="1938338"/>
          <p14:tracePt t="11718" x="2232025" y="1911350"/>
          <p14:tracePt t="11735" x="2232025" y="1866900"/>
          <p14:tracePt t="11752" x="2232025" y="1830388"/>
          <p14:tracePt t="11768" x="2232025" y="1795463"/>
          <p14:tracePt t="11785" x="2224088" y="1758950"/>
          <p14:tracePt t="11825" x="2214563" y="1741488"/>
          <p14:tracePt t="11833" x="2205038" y="1731963"/>
          <p14:tracePt t="11841" x="2197100" y="1724025"/>
          <p14:tracePt t="11851" x="2197100" y="1714500"/>
          <p14:tracePt t="11869" x="2179638" y="1704975"/>
          <p14:tracePt t="11921" x="2170113" y="1704975"/>
          <p14:tracePt t="11936" x="2160588" y="1697038"/>
          <p14:tracePt t="11961" x="2152650" y="1697038"/>
          <p14:tracePt t="12024" x="2143125" y="1697038"/>
          <p14:tracePt t="12032" x="2143125" y="1704975"/>
          <p14:tracePt t="12048" x="2143125" y="1731963"/>
          <p14:tracePt t="12059" x="2143125" y="1741488"/>
          <p14:tracePt t="12059" x="2143125" y="1758950"/>
          <p14:tracePt t="12068" x="2143125" y="1803400"/>
          <p14:tracePt t="12085" x="2152650" y="1857375"/>
          <p14:tracePt t="12102" x="2197100" y="1911350"/>
          <p14:tracePt t="12119" x="2232025" y="1938338"/>
          <p14:tracePt t="12135" x="2251075" y="1946275"/>
          <p14:tracePt t="12369" x="2251075" y="1965325"/>
          <p14:tracePt t="12377" x="2251075" y="1973263"/>
          <p14:tracePt t="12385" x="2251075" y="1990725"/>
          <p14:tracePt t="12385" x="2241550" y="2009775"/>
          <p14:tracePt t="12393" x="2224088" y="2036763"/>
          <p14:tracePt t="12402" x="2214563" y="2062163"/>
          <p14:tracePt t="12419" x="2205038" y="2089150"/>
          <p14:tracePt t="12436" x="2197100" y="2133600"/>
          <p14:tracePt t="12453" x="2187575" y="2160588"/>
          <p14:tracePt t="12469" x="2179638" y="2187575"/>
          <p14:tracePt t="12486" x="2179638" y="2224088"/>
          <p14:tracePt t="12503" x="2152650" y="2259013"/>
          <p14:tracePt t="12520" x="2152650" y="2303463"/>
          <p14:tracePt t="12536" x="2133600" y="2357438"/>
          <p14:tracePt t="12553" x="2125663" y="2374900"/>
          <p14:tracePt t="12570" x="2116138" y="2384425"/>
          <p14:tracePt t="12681" x="2108200" y="2384425"/>
          <p14:tracePt t="12688" x="2098675" y="2374900"/>
          <p14:tracePt t="12698" x="2098675" y="2339975"/>
          <p14:tracePt t="12705" x="2098675" y="2286000"/>
          <p14:tracePt t="12720" x="2098675" y="2224088"/>
          <p14:tracePt t="12720" x="2098675" y="2044700"/>
          <p14:tracePt t="12737" x="2098675" y="1965325"/>
          <p14:tracePt t="12755" x="2098675" y="1884363"/>
          <p14:tracePt t="12770" x="2098675" y="1822450"/>
          <p14:tracePt t="12786" x="2098675" y="1758950"/>
          <p14:tracePt t="12804" x="2098675" y="1731963"/>
          <p14:tracePt t="12820" x="2098675" y="1704975"/>
          <p14:tracePt t="12865" x="2098675" y="1697038"/>
          <p14:tracePt t="12985" x="2098675" y="1704975"/>
          <p14:tracePt t="12993" x="2098675" y="1724025"/>
          <p14:tracePt t="12994" x="2098675" y="1731963"/>
          <p14:tracePt t="13004" x="2108200" y="1785938"/>
          <p14:tracePt t="13021" x="2116138" y="1822450"/>
          <p14:tracePt t="13037" x="2133600" y="1839913"/>
          <p14:tracePt t="13054" x="2152650" y="1857375"/>
          <p14:tracePt t="13070" x="2179638" y="1866900"/>
          <p14:tracePt t="13087" x="2197100" y="1866900"/>
          <p14:tracePt t="13104" x="2205038" y="1866900"/>
          <p14:tracePt t="13241" x="2214563" y="1874838"/>
          <p14:tracePt t="13249" x="2214563" y="1884363"/>
          <p14:tracePt t="13256" x="2205038" y="1893888"/>
          <p14:tracePt t="13260" x="2205038" y="1911350"/>
          <p14:tracePt t="13271" x="2179638" y="1946275"/>
          <p14:tracePt t="13288" x="2170113" y="1990725"/>
          <p14:tracePt t="13304" x="2133600" y="2071688"/>
          <p14:tracePt t="13322" x="2116138" y="2116138"/>
          <p14:tracePt t="13338" x="2108200" y="2143125"/>
          <p14:tracePt t="13354" x="2108200" y="2152650"/>
          <p14:tracePt t="13961" x="2108200" y="2170113"/>
          <p14:tracePt t="1425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2771775" cy="1492250"/>
          </a:xfrm>
        </p:spPr>
        <p:txBody>
          <a:bodyPr/>
          <a:lstStyle/>
          <a:p>
            <a:r>
              <a:rPr lang="es-ES" altLang="es-ES" smtClean="0"/>
              <a:t>Iliaca Interna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9138"/>
            <a:ext cx="2447925" cy="4535487"/>
          </a:xfrm>
        </p:spPr>
        <p:txBody>
          <a:bodyPr/>
          <a:lstStyle/>
          <a:p>
            <a:pPr>
              <a:defRPr/>
            </a:pPr>
            <a:r>
              <a:rPr lang="es-ES" altLang="es-ES" sz="2000" dirty="0" smtClean="0"/>
              <a:t>A. glútea superior</a:t>
            </a:r>
          </a:p>
          <a:p>
            <a:pPr marL="0" indent="0">
              <a:buFontTx/>
              <a:buNone/>
              <a:defRPr/>
            </a:pPr>
            <a:r>
              <a:rPr lang="es-ES" altLang="es-ES" sz="2000" dirty="0"/>
              <a:t> (</a:t>
            </a:r>
            <a:r>
              <a:rPr lang="es-ES" altLang="es-ES" sz="2000" dirty="0" err="1" smtClean="0"/>
              <a:t>ag</a:t>
            </a:r>
            <a:r>
              <a:rPr lang="es-ES" altLang="es-ES" sz="2000" dirty="0" smtClean="0"/>
              <a:t>. isquiático mayor </a:t>
            </a:r>
          </a:p>
          <a:p>
            <a:pPr marL="0" indent="0">
              <a:buFontTx/>
              <a:buNone/>
              <a:defRPr/>
            </a:pPr>
            <a:r>
              <a:rPr lang="es-ES" altLang="es-ES" sz="2000" dirty="0"/>
              <a:t> </a:t>
            </a:r>
            <a:r>
              <a:rPr lang="es-ES" altLang="es-ES" sz="2000" dirty="0" smtClean="0"/>
              <a:t>  </a:t>
            </a:r>
            <a:r>
              <a:rPr lang="es-ES" altLang="es-ES" sz="2000" dirty="0" err="1" smtClean="0"/>
              <a:t>suprapiriforme</a:t>
            </a:r>
            <a:r>
              <a:rPr lang="es-ES" altLang="es-ES" sz="2000" dirty="0" smtClean="0"/>
              <a:t>)</a:t>
            </a:r>
          </a:p>
          <a:p>
            <a:pPr marL="0" indent="0">
              <a:buFontTx/>
              <a:buNone/>
              <a:defRPr/>
            </a:pPr>
            <a:endParaRPr lang="es-ES" altLang="es-ES" sz="2000" dirty="0" smtClean="0"/>
          </a:p>
          <a:p>
            <a:pPr>
              <a:defRPr/>
            </a:pPr>
            <a:r>
              <a:rPr lang="es-ES" altLang="es-ES" sz="2000" dirty="0" smtClean="0"/>
              <a:t>A. glútea inferior</a:t>
            </a:r>
          </a:p>
          <a:p>
            <a:pPr marL="0" indent="0">
              <a:buFontTx/>
              <a:buNone/>
              <a:defRPr/>
            </a:pPr>
            <a:r>
              <a:rPr lang="es-ES" altLang="es-ES" sz="2000" dirty="0"/>
              <a:t> </a:t>
            </a:r>
            <a:r>
              <a:rPr lang="es-ES" altLang="es-ES" sz="2000" dirty="0" smtClean="0"/>
              <a:t>(</a:t>
            </a:r>
            <a:r>
              <a:rPr lang="es-ES" altLang="es-ES" sz="2000" dirty="0" err="1" smtClean="0"/>
              <a:t>ag</a:t>
            </a:r>
            <a:r>
              <a:rPr lang="es-ES" altLang="es-ES" sz="2000" dirty="0" smtClean="0"/>
              <a:t>. </a:t>
            </a:r>
            <a:r>
              <a:rPr lang="es-ES" altLang="es-ES" sz="2000" dirty="0"/>
              <a:t>i</a:t>
            </a:r>
            <a:r>
              <a:rPr lang="es-ES" altLang="es-ES" sz="2000" dirty="0" smtClean="0"/>
              <a:t>squiático mayor</a:t>
            </a:r>
          </a:p>
          <a:p>
            <a:pPr marL="0" indent="0">
              <a:buFontTx/>
              <a:buNone/>
              <a:defRPr/>
            </a:pPr>
            <a:r>
              <a:rPr lang="es-ES" altLang="es-ES" sz="2000" dirty="0"/>
              <a:t> </a:t>
            </a:r>
            <a:r>
              <a:rPr lang="es-ES" altLang="es-ES" sz="2000" dirty="0" smtClean="0"/>
              <a:t>   </a:t>
            </a:r>
            <a:r>
              <a:rPr lang="es-ES" altLang="es-ES" sz="2000" dirty="0" err="1" smtClean="0"/>
              <a:t>infrapiriforme</a:t>
            </a:r>
            <a:r>
              <a:rPr lang="es-ES" altLang="es-ES" sz="2000" dirty="0" smtClean="0"/>
              <a:t>)</a:t>
            </a:r>
          </a:p>
          <a:p>
            <a:pPr>
              <a:defRPr/>
            </a:pPr>
            <a:endParaRPr lang="es-ES" altLang="es-ES" sz="2000" dirty="0"/>
          </a:p>
          <a:p>
            <a:pPr>
              <a:defRPr/>
            </a:pPr>
            <a:r>
              <a:rPr lang="es-ES" altLang="es-ES" sz="2000" dirty="0" smtClean="0"/>
              <a:t>A. </a:t>
            </a:r>
            <a:r>
              <a:rPr lang="es-ES" altLang="es-ES" sz="2000" dirty="0" err="1" smtClean="0"/>
              <a:t>obturatriz</a:t>
            </a:r>
            <a:endParaRPr lang="es-ES" altLang="es-ES" sz="2000" dirty="0" smtClean="0"/>
          </a:p>
          <a:p>
            <a:pPr marL="0" indent="0">
              <a:buFontTx/>
              <a:buNone/>
              <a:defRPr/>
            </a:pPr>
            <a:r>
              <a:rPr lang="es-ES" altLang="es-ES" sz="2000" dirty="0"/>
              <a:t> </a:t>
            </a:r>
            <a:r>
              <a:rPr lang="es-ES" altLang="es-ES" sz="2000" dirty="0" smtClean="0"/>
              <a:t> (</a:t>
            </a:r>
            <a:r>
              <a:rPr lang="es-ES" altLang="es-ES" sz="2000" dirty="0" err="1" smtClean="0"/>
              <a:t>ag</a:t>
            </a:r>
            <a:r>
              <a:rPr lang="es-ES" altLang="es-ES" sz="2000" dirty="0" smtClean="0"/>
              <a:t>. </a:t>
            </a:r>
            <a:r>
              <a:rPr lang="es-ES" altLang="es-ES" sz="2000" dirty="0"/>
              <a:t>o</a:t>
            </a:r>
            <a:r>
              <a:rPr lang="es-ES" altLang="es-ES" sz="2000" dirty="0" smtClean="0"/>
              <a:t>bturado)</a:t>
            </a:r>
          </a:p>
        </p:txBody>
      </p:sp>
      <p:pic>
        <p:nvPicPr>
          <p:cNvPr id="4100" name="Picture 4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20713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6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4" x="6875463" y="3751263"/>
          <p14:tracePt t="3227" x="6884988" y="3751263"/>
          <p14:tracePt t="3267" x="6894513" y="3751263"/>
          <p14:tracePt t="3307" x="6902450" y="3751263"/>
          <p14:tracePt t="3347" x="6911975" y="3751263"/>
          <p14:tracePt t="3467" x="6911975" y="3732213"/>
          <p14:tracePt t="3467" x="6911975" y="3714750"/>
          <p14:tracePt t="3483" x="6911975" y="3697288"/>
          <p14:tracePt t="3491" x="6911975" y="3660775"/>
          <p14:tracePt t="3499" x="6902450" y="3633788"/>
          <p14:tracePt t="3514" x="6875463" y="3571875"/>
          <p14:tracePt t="3515" x="6867525" y="3509963"/>
          <p14:tracePt t="3532" x="6840538" y="3429000"/>
          <p14:tracePt t="3548" x="6823075" y="3357563"/>
          <p14:tracePt t="3564" x="6804025" y="3313113"/>
          <p14:tracePt t="3582" x="6786563" y="3259138"/>
          <p14:tracePt t="3598" x="6759575" y="3214688"/>
          <p14:tracePt t="3614" x="6715125" y="3143250"/>
          <p14:tracePt t="3632" x="6688138" y="3098800"/>
          <p14:tracePt t="3648" x="6661150" y="3054350"/>
          <p14:tracePt t="3665" x="6626225" y="3009900"/>
          <p14:tracePt t="3682" x="6599238" y="2973388"/>
          <p14:tracePt t="3699" x="6562725" y="2928938"/>
          <p14:tracePt t="3715" x="6545263" y="2901950"/>
          <p14:tracePt t="3731" x="6527800" y="2867025"/>
          <p14:tracePt t="3748" x="6510338" y="2840038"/>
          <p14:tracePt t="3765" x="6500813" y="2813050"/>
          <p14:tracePt t="3781" x="6500813" y="2803525"/>
          <p14:tracePt t="3798" x="6500813" y="2795588"/>
          <p14:tracePt t="3882" x="6500813" y="2786063"/>
          <p14:tracePt t="3899" x="6491288" y="2776538"/>
          <p14:tracePt t="4075" x="6491288" y="2768600"/>
          <p14:tracePt t="4091" x="6465888" y="2768600"/>
          <p14:tracePt t="4099" x="6446838" y="2768600"/>
          <p14:tracePt t="4105" x="6411913" y="2768600"/>
          <p14:tracePt t="4115" x="6384925" y="2786063"/>
          <p14:tracePt t="4133" x="6375400" y="2795588"/>
          <p14:tracePt t="4171" x="6367463" y="2795588"/>
          <p14:tracePt t="4299" x="6357938" y="2795588"/>
          <p14:tracePt t="4451" x="6348413" y="2803525"/>
          <p14:tracePt t="4458" x="6348413" y="2813050"/>
          <p14:tracePt t="4483" x="6340475" y="2813050"/>
          <p14:tracePt t="4555" x="6340475" y="2822575"/>
          <p14:tracePt t="4835" x="6330950" y="2822575"/>
          <p14:tracePt t="4859" x="6323013" y="2822575"/>
          <p14:tracePt t="5196" x="6313488" y="2830513"/>
          <p14:tracePt t="5820" x="6303963" y="2847975"/>
          <p14:tracePt t="5852" x="6296025" y="2847975"/>
          <p14:tracePt t="5964" x="6286500" y="2867025"/>
          <p14:tracePt t="5987" x="6276975" y="2874963"/>
          <p14:tracePt t="6004" x="6259513" y="2894013"/>
          <p14:tracePt t="6020" x="6251575" y="2894013"/>
          <p14:tracePt t="6044" x="6242050" y="2911475"/>
          <p14:tracePt t="6068" x="6232525" y="2911475"/>
          <p14:tracePt t="6084" x="6232525" y="2919413"/>
          <p14:tracePt t="6108" x="6224588" y="2928938"/>
          <p14:tracePt t="6427" x="6224588" y="2938463"/>
          <p14:tracePt t="6436" x="6215063" y="2955925"/>
          <p14:tracePt t="6455" x="6205538" y="2955925"/>
          <p14:tracePt t="6475" x="6205538" y="2973388"/>
          <p14:tracePt t="6628" x="6205538" y="2982913"/>
          <p14:tracePt t="6644" x="6197600" y="2990850"/>
          <p14:tracePt t="6667" x="6188075" y="3009900"/>
          <p14:tracePt t="6700" x="6180138" y="3009900"/>
          <p14:tracePt t="6732" x="6180138" y="3017838"/>
          <p14:tracePt t="6748" x="6180138" y="3027363"/>
          <p14:tracePt t="6832" x="6170613" y="3036888"/>
          <p14:tracePt t="7100" x="6170613" y="3044825"/>
          <p14:tracePt t="7108" x="6161088" y="3044825"/>
          <p14:tracePt t="7132" x="6161088" y="3054350"/>
          <p14:tracePt t="7251" x="6153150" y="3071813"/>
          <p14:tracePt t="7620" x="6161088" y="3062288"/>
          <p14:tracePt t="7636" x="6170613" y="3054350"/>
          <p14:tracePt t="7652" x="6170613" y="3044825"/>
          <p14:tracePt t="7657" x="6188075" y="3027363"/>
          <p14:tracePt t="7683" x="6197600" y="3009900"/>
          <p14:tracePt t="7691" x="6205538" y="3009900"/>
          <p14:tracePt t="7700" x="6205538" y="3000375"/>
          <p14:tracePt t="7707" x="6224588" y="2982913"/>
          <p14:tracePt t="7724" x="6232525" y="2965450"/>
          <p14:tracePt t="7741" x="6242050" y="2965450"/>
          <p14:tracePt t="7757" x="6242050" y="2955925"/>
          <p14:tracePt t="7774" x="6251575" y="2946400"/>
          <p14:tracePt t="7791" x="6259513" y="2938463"/>
          <p14:tracePt t="7807" x="6269038" y="2928938"/>
          <p14:tracePt t="7823" x="6269038" y="2919413"/>
          <p14:tracePt t="7841" x="6296025" y="2894013"/>
          <p14:tracePt t="7857" x="6303963" y="2884488"/>
          <p14:tracePt t="7874" x="6303963" y="2874963"/>
          <p14:tracePt t="7891" x="6323013" y="2857500"/>
          <p14:tracePt t="7891" x="6323013" y="2847975"/>
          <p14:tracePt t="7940" x="6330950" y="2840038"/>
          <p14:tracePt t="7980" x="6330950" y="2830513"/>
          <p14:tracePt t="8044" x="6340475" y="2813050"/>
          <p14:tracePt t="8076" x="6348413" y="2813050"/>
          <p14:tracePt t="8803" x="6340475" y="2813050"/>
          <p14:tracePt t="8827" x="6340475" y="2822575"/>
          <p14:tracePt t="8875" x="6340475" y="2830513"/>
          <p14:tracePt t="8884" x="6330950" y="2840038"/>
          <p14:tracePt t="8940" x="6323013" y="2847975"/>
          <p14:tracePt t="8963" x="6323013" y="2857500"/>
          <p14:tracePt t="8996" x="6313488" y="2867025"/>
          <p14:tracePt t="9068" x="6303963" y="2874963"/>
          <p14:tracePt t="9100" x="6296025" y="2884488"/>
          <p14:tracePt t="9116" x="6296025" y="2894013"/>
          <p14:tracePt t="9123" x="6286500" y="2901950"/>
          <p14:tracePt t="9148" x="6276975" y="2911475"/>
          <p14:tracePt t="9148" x="6269038" y="2919413"/>
          <p14:tracePt t="9164" x="6269038" y="2928938"/>
          <p14:tracePt t="9164" x="6259513" y="2938463"/>
          <p14:tracePt t="9196" x="6251575" y="2946400"/>
          <p14:tracePt t="9212" x="6251575" y="2955925"/>
          <p14:tracePt t="9243" x="6242050" y="2955925"/>
          <p14:tracePt t="9268" x="6242050" y="2965450"/>
          <p14:tracePt t="9276" x="6232525" y="2965450"/>
          <p14:tracePt t="9283" x="6224588" y="2982913"/>
          <p14:tracePt t="9293" x="6215063" y="2982913"/>
          <p14:tracePt t="9311" x="6215063" y="2990850"/>
          <p14:tracePt t="9388" x="6205538" y="3000375"/>
          <p14:tracePt t="9403" x="6205538" y="3009900"/>
          <p14:tracePt t="9412" x="6197600" y="3009900"/>
          <p14:tracePt t="9418" x="6188075" y="3009900"/>
          <p14:tracePt t="9428" x="6188075" y="3017838"/>
          <p14:tracePt t="9498" x="6180138" y="3017838"/>
          <p14:tracePt t="9515" x="6170613" y="3027363"/>
          <p14:tracePt t="9586" x="6161088" y="3027363"/>
          <p14:tracePt t="9595" x="6143625" y="3036888"/>
          <p14:tracePt t="9611" x="6134100" y="3044825"/>
          <p14:tracePt t="9634" x="6126163" y="3054350"/>
          <p14:tracePt t="9667" x="6108700" y="3054350"/>
          <p14:tracePt t="9699" x="6099175" y="3071813"/>
          <p14:tracePt t="9707" x="6081713" y="3071813"/>
          <p14:tracePt t="9738" x="6072188" y="3071813"/>
          <p14:tracePt t="9746" x="6062663" y="3081338"/>
          <p14:tracePt t="9766" x="6054725" y="3081338"/>
          <p14:tracePt t="9803" x="6045200" y="3081338"/>
          <p14:tracePt t="9819" x="6037263" y="3081338"/>
          <p14:tracePt t="9826" x="6027738" y="3081338"/>
          <p14:tracePt t="9844" x="6018213" y="3081338"/>
          <p14:tracePt t="9844" x="6000750" y="3098800"/>
          <p14:tracePt t="9860" x="5983288" y="3098800"/>
          <p14:tracePt t="9876" x="5973763" y="3098800"/>
          <p14:tracePt t="9894" x="5956300" y="3098800"/>
          <p14:tracePt t="9910" x="5919788" y="3108325"/>
          <p14:tracePt t="9928" x="5894388" y="3116263"/>
          <p14:tracePt t="9944" x="5867400" y="3125788"/>
          <p14:tracePt t="9961" x="5848350" y="3125788"/>
          <p14:tracePt t="9977" x="5830888" y="3125788"/>
          <p14:tracePt t="9994" x="5813425" y="3133725"/>
          <p14:tracePt t="10011" x="5803900" y="3143250"/>
          <p14:tracePt t="10028" x="5768975" y="3143250"/>
          <p14:tracePt t="10044" x="5759450" y="3160713"/>
          <p14:tracePt t="10061" x="5724525" y="3160713"/>
          <p14:tracePt t="10077" x="5705475" y="3160713"/>
          <p14:tracePt t="10094" x="5661025" y="3170238"/>
          <p14:tracePt t="10111" x="5653088" y="3170238"/>
          <p14:tracePt t="10128" x="5626100" y="3170238"/>
          <p14:tracePt t="10144" x="5626100" y="3179763"/>
          <p14:tracePt t="10227" x="5616575" y="3179763"/>
          <p14:tracePt t="10475" x="5626100" y="3179763"/>
          <p14:tracePt t="10482" x="5643563" y="3179763"/>
          <p14:tracePt t="10484" x="5653088" y="3179763"/>
          <p14:tracePt t="10495" x="5680075" y="3179763"/>
          <p14:tracePt t="10512" x="5697538" y="3179763"/>
          <p14:tracePt t="10528" x="5705475" y="3179763"/>
          <p14:tracePt t="10546" x="5732463" y="3179763"/>
          <p14:tracePt t="10562" x="5751513" y="3179763"/>
          <p14:tracePt t="10578" x="5768975" y="3179763"/>
          <p14:tracePt t="10596" x="5786438" y="3160713"/>
          <p14:tracePt t="10612" x="5795963" y="3160713"/>
          <p14:tracePt t="10628" x="5830888" y="3152775"/>
          <p14:tracePt t="10645" x="5840413" y="3152775"/>
          <p14:tracePt t="10662" x="5857875" y="3133725"/>
          <p14:tracePt t="10678" x="5875338" y="3133725"/>
          <p14:tracePt t="10695" x="5884863" y="3125788"/>
          <p14:tracePt t="10712" x="5902325" y="3116263"/>
          <p14:tracePt t="10729" x="5911850" y="3116263"/>
          <p14:tracePt t="10746" x="5929313" y="3108325"/>
          <p14:tracePt t="10763" x="5938838" y="3098800"/>
          <p14:tracePt t="10778" x="5956300" y="3089275"/>
          <p14:tracePt t="10796" x="5965825" y="3081338"/>
          <p14:tracePt t="10812" x="5991225" y="3071813"/>
          <p14:tracePt t="10829" x="6000750" y="3071813"/>
          <p14:tracePt t="10846" x="6018213" y="3054350"/>
          <p14:tracePt t="10862" x="6045200" y="3044825"/>
          <p14:tracePt t="10879" x="6054725" y="3036888"/>
          <p14:tracePt t="10896" x="6072188" y="3017838"/>
          <p14:tracePt t="10913" x="6081713" y="3009900"/>
          <p14:tracePt t="10929" x="6108700" y="3009900"/>
          <p14:tracePt t="10946" x="6126163" y="2990850"/>
          <p14:tracePt t="10963" x="6134100" y="2982913"/>
          <p14:tracePt t="10979" x="6143625" y="2982913"/>
          <p14:tracePt t="10996" x="6153150" y="2982913"/>
          <p14:tracePt t="11013" x="6170613" y="2973388"/>
          <p14:tracePt t="11029" x="6180138" y="2965450"/>
          <p14:tracePt t="11047" x="6188075" y="2955925"/>
          <p14:tracePt t="11063" x="6224588" y="2938463"/>
          <p14:tracePt t="11079" x="6242050" y="2928938"/>
          <p14:tracePt t="11097" x="6276975" y="2919413"/>
          <p14:tracePt t="11113" x="6286500" y="2901950"/>
          <p14:tracePt t="11129" x="6303963" y="2894013"/>
          <p14:tracePt t="11147" x="6313488" y="2894013"/>
          <p14:tracePt t="11195" x="6323013" y="2884488"/>
          <p14:tracePt t="11251" x="6323013" y="2874963"/>
          <p14:tracePt t="11330" x="6330950" y="2874963"/>
          <p14:tracePt t="11603" x="6323013" y="2884488"/>
          <p14:tracePt t="11627" x="6323013" y="2894013"/>
          <p14:tracePt t="11635" x="6313488" y="2901950"/>
          <p14:tracePt t="11642" x="6303963" y="2911475"/>
          <p14:tracePt t="11647" x="6296025" y="2919413"/>
          <p14:tracePt t="11682" x="6296025" y="2928938"/>
          <p14:tracePt t="11683" x="6286500" y="2938463"/>
          <p14:tracePt t="11697" x="6276975" y="2955925"/>
          <p14:tracePt t="11714" x="6269038" y="2965450"/>
          <p14:tracePt t="11731" x="6269038" y="2973388"/>
          <p14:tracePt t="11771" x="6259513" y="2982913"/>
          <p14:tracePt t="11787" x="6259513" y="2990850"/>
          <p14:tracePt t="11798" x="6251575" y="3000375"/>
          <p14:tracePt t="11818" x="6242050" y="3000375"/>
          <p14:tracePt t="11835" x="6242050" y="3009900"/>
          <p14:tracePt t="11899" x="6242050" y="3017838"/>
          <p14:tracePt t="11915" x="6232525" y="3036888"/>
          <p14:tracePt t="11962" x="6224588" y="3036888"/>
          <p14:tracePt t="11979" x="6215063" y="3044825"/>
          <p14:tracePt t="11983" x="6215063" y="3054350"/>
          <p14:tracePt t="11998" x="6215063" y="3062288"/>
          <p14:tracePt t="12019" x="6205538" y="3071813"/>
          <p14:tracePt t="12027" x="6205538" y="3081338"/>
          <p14:tracePt t="12067" x="6197600" y="3089275"/>
          <p14:tracePt t="12115" x="6197600" y="3098800"/>
          <p14:tracePt t="12123" x="6188075" y="3108325"/>
          <p14:tracePt t="12154" x="6188075" y="3116263"/>
          <p14:tracePt t="12202" x="6180138" y="3133725"/>
          <p14:tracePt t="12235" x="6180138" y="3143250"/>
          <p14:tracePt t="12250" x="6170613" y="3152775"/>
          <p14:tracePt t="12267" x="6161088" y="3170238"/>
          <p14:tracePt t="12291" x="6161088" y="3179763"/>
          <p14:tracePt t="12315" x="6161088" y="3197225"/>
          <p14:tracePt t="12331" x="6161088" y="3205163"/>
          <p14:tracePt t="12339" x="6161088" y="3214688"/>
          <p14:tracePt t="12345" x="6143625" y="3232150"/>
          <p14:tracePt t="12371" x="6143625" y="3251200"/>
          <p14:tracePt t="12371" x="6143625" y="3259138"/>
          <p14:tracePt t="12382" x="6143625" y="3276600"/>
          <p14:tracePt t="12399" x="6143625" y="3295650"/>
          <p14:tracePt t="12416" x="6143625" y="3313113"/>
          <p14:tracePt t="12432" x="6143625" y="3322638"/>
          <p14:tracePt t="12475" x="6143625" y="3330575"/>
          <p14:tracePt t="12482" x="6143625" y="3340100"/>
          <p14:tracePt t="12515" x="6143625" y="3348038"/>
          <p14:tracePt t="12523" x="6143625" y="3357563"/>
          <p14:tracePt t="12532" x="6143625" y="3367088"/>
          <p14:tracePt t="12606" x="6143625" y="3375025"/>
          <p14:tracePt t="12890" x="6143625" y="3384550"/>
          <p14:tracePt t="12938" x="6143625" y="3394075"/>
          <p14:tracePt t="12947" x="6134100" y="3394075"/>
          <p14:tracePt t="12995" x="6134100" y="3402013"/>
          <p14:tracePt t="13043" x="6116638" y="3419475"/>
          <p14:tracePt t="13067" x="6116638" y="3429000"/>
          <p14:tracePt t="13083" x="6116638" y="3438525"/>
          <p14:tracePt t="13091" x="6116638" y="3446463"/>
          <p14:tracePt t="13138" x="6116638" y="3455988"/>
          <p14:tracePt t="13163" x="6116638" y="3465513"/>
          <p14:tracePt t="13179" x="6116638" y="3473450"/>
          <p14:tracePt t="13203" x="6116638" y="3482975"/>
          <p14:tracePt t="13211" x="6116638" y="3490913"/>
          <p14:tracePt t="13227" x="6116638" y="3500438"/>
          <p14:tracePt t="13250" x="6116638" y="3509963"/>
          <p14:tracePt t="13258" x="6116638" y="3517900"/>
          <p14:tracePt t="13275" x="6116638" y="3527425"/>
          <p14:tracePt t="13290" x="6116638" y="3536950"/>
          <p14:tracePt t="13315" x="6116638" y="3544888"/>
          <p14:tracePt t="13338" x="6116638" y="3554413"/>
          <p14:tracePt t="13355" x="6116638" y="3562350"/>
          <p14:tracePt t="13499" x="6116638" y="3571875"/>
          <p14:tracePt t="13571" x="6116638" y="3581400"/>
          <p14:tracePt t="13635" x="6116638" y="3589338"/>
          <p14:tracePt t="13643" x="6116638" y="3598863"/>
          <p14:tracePt t="13707" x="6116638" y="3608388"/>
          <p14:tracePt t="14331" x="6116638" y="3616325"/>
          <p14:tracePt t="14403" x="6116638" y="3608388"/>
          <p14:tracePt t="14411" x="6116638" y="3598863"/>
          <p14:tracePt t="14434" x="6116638" y="3589338"/>
          <p14:tracePt t="14443" x="6116638" y="3581400"/>
          <p14:tracePt t="14474" x="6116638" y="3571875"/>
          <p14:tracePt t="14491" x="6116638" y="3562350"/>
          <p14:tracePt t="14499" x="6116638" y="3554413"/>
          <p14:tracePt t="14531" x="6116638" y="3544888"/>
          <p14:tracePt t="14555" x="6116638" y="3527425"/>
          <p14:tracePt t="14587" x="6116638" y="3517900"/>
          <p14:tracePt t="14603" x="6116638" y="3509963"/>
          <p14:tracePt t="14611" x="6116638" y="3500438"/>
          <p14:tracePt t="14627" x="6116638" y="3490913"/>
          <p14:tracePt t="14642" x="6126163" y="3473450"/>
          <p14:tracePt t="14666" x="6126163" y="3465513"/>
          <p14:tracePt t="14683" x="6126163" y="3446463"/>
          <p14:tracePt t="14698" x="6126163" y="3438525"/>
          <p14:tracePt t="14706" x="6143625" y="3429000"/>
          <p14:tracePt t="14723" x="6143625" y="3419475"/>
          <p14:tracePt t="14731" x="6143625" y="3411538"/>
          <p14:tracePt t="14737" x="6143625" y="3394075"/>
          <p14:tracePt t="14753" x="6143625" y="3367088"/>
          <p14:tracePt t="14772" x="6153150" y="3348038"/>
          <p14:tracePt t="14787" x="6161088" y="3330575"/>
          <p14:tracePt t="14805" x="6170613" y="3303588"/>
          <p14:tracePt t="14820" x="6170613" y="3295650"/>
          <p14:tracePt t="14837" x="6170613" y="3276600"/>
          <p14:tracePt t="14854" x="6180138" y="3251200"/>
          <p14:tracePt t="14871" x="6188075" y="3241675"/>
          <p14:tracePt t="14887" x="6188075" y="3224213"/>
          <p14:tracePt t="14903" x="6197600" y="3205163"/>
          <p14:tracePt t="14921" x="6205538" y="3197225"/>
          <p14:tracePt t="14937" x="6205538" y="3179763"/>
          <p14:tracePt t="14954" x="6215063" y="3152775"/>
          <p14:tracePt t="14971" x="6224588" y="3143250"/>
          <p14:tracePt t="14988" x="6224588" y="3133725"/>
          <p14:tracePt t="15004" x="6232525" y="3116263"/>
          <p14:tracePt t="15020" x="6251575" y="3098800"/>
          <p14:tracePt t="15038" x="6259513" y="3081338"/>
          <p14:tracePt t="15054" x="6259513" y="3062288"/>
          <p14:tracePt t="15070" x="6276975" y="3036888"/>
          <p14:tracePt t="15088" x="6286500" y="3017838"/>
          <p14:tracePt t="15104" x="6296025" y="3000375"/>
          <p14:tracePt t="15121" x="6313488" y="2965450"/>
          <p14:tracePt t="15121" x="6330950" y="2938463"/>
          <p14:tracePt t="15139" x="6348413" y="2911475"/>
          <p14:tracePt t="15155" x="6348413" y="2901950"/>
          <p14:tracePt t="15171" x="6357938" y="2874963"/>
          <p14:tracePt t="15227" x="6367463" y="2867025"/>
          <p14:tracePt t="15547" x="6357938" y="2874963"/>
          <p14:tracePt t="15571" x="6348413" y="2884488"/>
          <p14:tracePt t="15595" x="6340475" y="2884488"/>
          <p14:tracePt t="15619" x="6323013" y="2894013"/>
          <p14:tracePt t="15675" x="6313488" y="2901950"/>
          <p14:tracePt t="15691" x="6313488" y="2911475"/>
          <p14:tracePt t="15698" x="6303963" y="2911475"/>
          <p14:tracePt t="15715" x="6296025" y="2919413"/>
          <p14:tracePt t="15747" x="6286500" y="2919413"/>
          <p14:tracePt t="15779" x="6286500" y="2928938"/>
          <p14:tracePt t="15794" x="6276975" y="2938463"/>
          <p14:tracePt t="15802" x="6269038" y="2938463"/>
          <p14:tracePt t="15827" x="6259513" y="2946400"/>
          <p14:tracePt t="15850" x="6251575" y="2946400"/>
          <p14:tracePt t="15859" x="6242050" y="2955925"/>
          <p14:tracePt t="15890" x="6232525" y="2965450"/>
          <p14:tracePt t="15915" x="6224588" y="2965450"/>
          <p14:tracePt t="15930" x="6215063" y="2965450"/>
          <p14:tracePt t="15938" x="6205538" y="2973388"/>
          <p14:tracePt t="15947" x="6197600" y="2973388"/>
          <p14:tracePt t="15956" x="6188075" y="2982913"/>
          <p14:tracePt t="15973" x="6180138" y="2982913"/>
          <p14:tracePt t="16027" x="6170613" y="2982913"/>
          <p14:tracePt t="16050" x="6161088" y="2982913"/>
          <p14:tracePt t="16058" x="6161088" y="2990850"/>
          <p14:tracePt t="16067" x="6143625" y="2990850"/>
          <p14:tracePt t="16073" x="6134100" y="3000375"/>
          <p14:tracePt t="16090" x="6126163" y="3000375"/>
          <p14:tracePt t="16106" x="6116638" y="3009900"/>
          <p14:tracePt t="16226" x="6108700" y="3009900"/>
          <p14:tracePt t="16258" x="6089650" y="3009900"/>
          <p14:tracePt t="16291" x="6081713" y="3017838"/>
          <p14:tracePt t="16314" x="6062663" y="3017838"/>
          <p14:tracePt t="16323" x="6054725" y="3027363"/>
          <p14:tracePt t="16340" x="6045200" y="3036888"/>
          <p14:tracePt t="16340" x="6037263" y="3036888"/>
          <p14:tracePt t="16357" x="6027738" y="3036888"/>
          <p14:tracePt t="16374" x="6018213" y="3044825"/>
          <p14:tracePt t="16410" x="6010275" y="3044825"/>
          <p14:tracePt t="16427" x="6000750" y="3054350"/>
          <p14:tracePt t="16442" x="5991225" y="3054350"/>
          <p14:tracePt t="16458" x="5991225" y="3062288"/>
          <p14:tracePt t="16458" x="5983288" y="3062288"/>
          <p14:tracePt t="16474" x="5973763" y="3062288"/>
          <p14:tracePt t="16490" x="5956300" y="3062288"/>
          <p14:tracePt t="16508" x="5956300" y="3071813"/>
          <p14:tracePt t="16578" x="5946775" y="3071813"/>
          <p14:tracePt t="16611" x="5938838" y="3081338"/>
          <p14:tracePt t="16618" x="5929313" y="3081338"/>
          <p14:tracePt t="16643" x="5919788" y="3089275"/>
          <p14:tracePt t="16659" x="5911850" y="3089275"/>
          <p14:tracePt t="16698" x="5902325" y="3089275"/>
          <p14:tracePt t="16715" x="5894388" y="3098800"/>
          <p14:tracePt t="16738" x="5875338" y="3108325"/>
          <p14:tracePt t="16755" x="5867400" y="3108325"/>
          <p14:tracePt t="16771" x="5857875" y="3116263"/>
          <p14:tracePt t="16786" x="5848350" y="3116263"/>
          <p14:tracePt t="16803" x="5848350" y="3125788"/>
          <p14:tracePt t="16818" x="5840413" y="3125788"/>
          <p14:tracePt t="16843" x="5822950" y="3125788"/>
          <p14:tracePt t="16907" x="5813425" y="3125788"/>
          <p14:tracePt t="17019" x="5803900" y="3125788"/>
          <p14:tracePt t="17035" x="5786438" y="3133725"/>
          <p14:tracePt t="17122" x="5768975" y="3143250"/>
          <p14:tracePt t="17882" x="5776913" y="3143250"/>
          <p14:tracePt t="17899" x="5786438" y="3143250"/>
          <p14:tracePt t="17915" x="5795963" y="3143250"/>
          <p14:tracePt t="17922" x="5803900" y="3143250"/>
          <p14:tracePt t="17930" x="5813425" y="3143250"/>
          <p14:tracePt t="17947" x="5822950" y="3143250"/>
          <p14:tracePt t="17953" x="5840413" y="3143250"/>
          <p14:tracePt t="17960" x="5848350" y="3133725"/>
          <p14:tracePt t="17977" x="5867400" y="3133725"/>
          <p14:tracePt t="17993" x="5884863" y="3116263"/>
          <p14:tracePt t="17993" x="5902325" y="3116263"/>
          <p14:tracePt t="18011" x="5919788" y="3108325"/>
          <p14:tracePt t="18027" x="5929313" y="3098800"/>
          <p14:tracePt t="18043" x="5946775" y="3089275"/>
          <p14:tracePt t="18060" x="5965825" y="3081338"/>
          <p14:tracePt t="18077" x="5991225" y="3054350"/>
          <p14:tracePt t="18093" x="6018213" y="3044825"/>
          <p14:tracePt t="18111" x="6027738" y="3036888"/>
          <p14:tracePt t="18127" x="6062663" y="3017838"/>
          <p14:tracePt t="18143" x="6072188" y="3009900"/>
          <p14:tracePt t="18160" x="6089650" y="2990850"/>
          <p14:tracePt t="18178" x="6099175" y="2982913"/>
          <p14:tracePt t="18178" x="6108700" y="2973388"/>
          <p14:tracePt t="18195" x="6108700" y="2965450"/>
          <p14:tracePt t="18210" x="6126163" y="2955925"/>
          <p14:tracePt t="18228" x="6143625" y="2938463"/>
          <p14:tracePt t="18244" x="6153150" y="2928938"/>
          <p14:tracePt t="18280" x="6161088" y="2928938"/>
          <p14:tracePt t="18346" x="6170613" y="2919413"/>
          <p14:tracePt t="18491" x="6180138" y="2911475"/>
          <p14:tracePt t="18515" x="6188075" y="2911475"/>
          <p14:tracePt t="18563" x="6188075" y="2901950"/>
          <p14:tracePt t="18940" x="6180138" y="2911475"/>
          <p14:tracePt t="18956" x="6170613" y="2911475"/>
          <p14:tracePt t="18971" x="6161088" y="2928938"/>
          <p14:tracePt t="18996" x="6161088" y="2938463"/>
          <p14:tracePt t="19004" x="6153150" y="2938463"/>
          <p14:tracePt t="19044" x="6143625" y="2946400"/>
          <p14:tracePt t="19084" x="6134100" y="2955925"/>
          <p14:tracePt t="19108" x="6134100" y="2965450"/>
          <p14:tracePt t="19132" x="6126163" y="2965450"/>
          <p14:tracePt t="19148" x="6116638" y="2973388"/>
          <p14:tracePt t="19156" x="6108700" y="2982913"/>
          <p14:tracePt t="19172" x="6108700" y="2990850"/>
          <p14:tracePt t="19180" x="6099175" y="2990850"/>
          <p14:tracePt t="19186" x="6089650" y="3000375"/>
          <p14:tracePt t="19197" x="6081713" y="3017838"/>
          <p14:tracePt t="19244" x="6072188" y="3017838"/>
          <p14:tracePt t="19252" x="6062663" y="3027363"/>
          <p14:tracePt t="19276" x="6054725" y="3036888"/>
          <p14:tracePt t="19372" x="6045200" y="3044825"/>
          <p14:tracePt t="19387" x="6037263" y="3054350"/>
          <p14:tracePt t="19399" x="6027738" y="3054350"/>
          <p14:tracePt t="19404" x="6018213" y="3062288"/>
          <p14:tracePt t="19414" x="6010275" y="3071813"/>
          <p14:tracePt t="19430" x="6000750" y="3081338"/>
          <p14:tracePt t="19715" x="5991225" y="3081338"/>
          <p14:tracePt t="19740" x="5983288" y="3081338"/>
          <p14:tracePt t="19748" x="5973763" y="3081338"/>
          <p14:tracePt t="19756" x="5965825" y="3089275"/>
          <p14:tracePt t="19788" x="5956300" y="3089275"/>
          <p14:tracePt t="19804" x="5938838" y="3098800"/>
          <p14:tracePt t="19844" x="5919788" y="3098800"/>
          <p14:tracePt t="19859" x="5911850" y="3108325"/>
          <p14:tracePt t="19892" x="5894388" y="3116263"/>
          <p14:tracePt t="19924" x="5884863" y="3116263"/>
          <p14:tracePt t="19947" x="5857875" y="3116263"/>
          <p14:tracePt t="19972" x="5840413" y="3125788"/>
          <p14:tracePt t="19983" x="5830888" y="3125788"/>
          <p14:tracePt t="19998" x="5822950" y="3133725"/>
          <p14:tracePt t="19998" x="5813425" y="3133725"/>
          <p14:tracePt t="20016" x="5803900" y="3133725"/>
          <p14:tracePt t="20032" x="5795963" y="3143250"/>
          <p14:tracePt t="20083" x="5786438" y="3143250"/>
          <p14:tracePt t="20124" x="5776913" y="3143250"/>
          <p14:tracePt t="20155" x="5768975" y="3143250"/>
          <p14:tracePt t="20172" x="5759450" y="3143250"/>
          <p14:tracePt t="20228" x="5751513" y="3143250"/>
          <p14:tracePt t="20276" x="5741988" y="3143250"/>
          <p14:tracePt t="20291" x="5732463" y="3143250"/>
          <p14:tracePt t="20371" x="5705475" y="3160713"/>
          <p14:tracePt t="20387" x="5697538" y="3160713"/>
          <p14:tracePt t="20412" x="5688013" y="3160713"/>
          <p14:tracePt t="20421" x="5680075" y="3170238"/>
          <p14:tracePt t="20435" x="5670550" y="3170238"/>
          <p14:tracePt t="20468" x="5661025" y="3170238"/>
          <p14:tracePt t="20483" x="5653088" y="3170238"/>
          <p14:tracePt t="20508" x="5643563" y="3170238"/>
          <p14:tracePt t="21340" x="5634038" y="3170238"/>
          <p14:tracePt t="21515" x="5626100" y="3170238"/>
          <p14:tracePt t="21556" x="5616575" y="3170238"/>
          <p14:tracePt t="21740" x="5608638" y="3170238"/>
          <p14:tracePt t="23043" x="5616575" y="3170238"/>
          <p14:tracePt t="23051" x="5634038" y="3170238"/>
          <p14:tracePt t="23053" x="5643563" y="3170238"/>
          <p14:tracePt t="23071" x="5670550" y="3170238"/>
          <p14:tracePt t="23088" x="5680075" y="3170238"/>
          <p14:tracePt t="23104" x="5697538" y="3170238"/>
          <p14:tracePt t="23139" x="5715000" y="3170238"/>
          <p14:tracePt t="23140" x="5724525" y="3170238"/>
          <p14:tracePt t="23140" x="5732463" y="3170238"/>
          <p14:tracePt t="23156" x="5751513" y="3170238"/>
          <p14:tracePt t="23172" x="5786438" y="3170238"/>
          <p14:tracePt t="23188" x="5813425" y="3170238"/>
          <p14:tracePt t="23205" x="5848350" y="3160713"/>
          <p14:tracePt t="23221" x="5867400" y="3152775"/>
          <p14:tracePt t="23239" x="5894388" y="3152775"/>
          <p14:tracePt t="23255" x="5902325" y="3152775"/>
          <p14:tracePt t="23271" x="5929313" y="3152775"/>
          <p14:tracePt t="23289" x="5938838" y="3143250"/>
          <p14:tracePt t="23305" x="5956300" y="3143250"/>
          <p14:tracePt t="23321" x="5973763" y="3133725"/>
          <p14:tracePt t="23339" x="5983288" y="3125788"/>
          <p14:tracePt t="23523" x="5973763" y="3125788"/>
          <p14:tracePt t="23532" x="5965825" y="3125788"/>
          <p14:tracePt t="23540" x="5956300" y="3125788"/>
          <p14:tracePt t="23540" x="5938838" y="3125788"/>
          <p14:tracePt t="23556" x="5911850" y="3133725"/>
          <p14:tracePt t="23572" x="5894388" y="3143250"/>
          <p14:tracePt t="23589" x="5884863" y="3143250"/>
          <p14:tracePt t="23605" x="5875338" y="3143250"/>
          <p14:tracePt t="23651" x="5857875" y="3143250"/>
          <p14:tracePt t="23677" x="5848350" y="3152775"/>
          <p14:tracePt t="23843" x="5857875" y="3152775"/>
          <p14:tracePt t="23851" x="5867400" y="3152775"/>
          <p14:tracePt t="23859" x="5875338" y="3152775"/>
          <p14:tracePt t="23867" x="5902325" y="3152775"/>
          <p14:tracePt t="23875" x="5929313" y="3152775"/>
          <p14:tracePt t="23890" x="5946775" y="3152775"/>
          <p14:tracePt t="23906" x="5965825" y="3152775"/>
          <p14:tracePt t="23923" x="5973763" y="3143250"/>
          <p14:tracePt t="23940" x="5983288" y="3143250"/>
          <p14:tracePt t="23956" x="6018213" y="3133725"/>
          <p14:tracePt t="23974" x="6045200" y="3125788"/>
          <p14:tracePt t="23990" x="6099175" y="3108325"/>
          <p14:tracePt t="24006" x="6143625" y="3098800"/>
          <p14:tracePt t="24024" x="6161088" y="3098800"/>
          <p14:tracePt t="24040" x="6180138" y="3098800"/>
          <p14:tracePt t="24056" x="6197600" y="3098800"/>
          <p14:tracePt t="24074" x="6205538" y="3098800"/>
          <p14:tracePt t="24107" x="6215063" y="3089275"/>
          <p14:tracePt t="24339" x="6224588" y="3089275"/>
          <p14:tracePt t="24363" x="6215063" y="3098800"/>
          <p14:tracePt t="24387" x="6205538" y="3108325"/>
          <p14:tracePt t="24396" x="6205538" y="3116263"/>
          <p14:tracePt t="24420" x="6188075" y="3125788"/>
          <p14:tracePt t="24436" x="6188075" y="3143250"/>
          <p14:tracePt t="24460" x="6180138" y="3152775"/>
          <p14:tracePt t="24475" x="6170613" y="3160713"/>
          <p14:tracePt t="24491" x="6170613" y="3170238"/>
          <p14:tracePt t="24492" x="6161088" y="3187700"/>
          <p14:tracePt t="24509" x="6153150" y="3197225"/>
          <p14:tracePt t="24524" x="6143625" y="3205163"/>
          <p14:tracePt t="24541" x="6143625" y="3224213"/>
          <p14:tracePt t="24558" x="6143625" y="3232150"/>
          <p14:tracePt t="24574" x="6134100" y="3232150"/>
          <p14:tracePt t="24591" x="6134100" y="3241675"/>
          <p14:tracePt t="24627" x="6134100" y="3251200"/>
          <p14:tracePt t="24644" x="6126163" y="3259138"/>
          <p14:tracePt t="24659" x="6126163" y="3268663"/>
          <p14:tracePt t="24674" x="6126163" y="3276600"/>
          <p14:tracePt t="24700" x="6126163" y="3286125"/>
          <p14:tracePt t="24715" x="6116638" y="3303588"/>
          <p14:tracePt t="24748" x="6116638" y="3313113"/>
          <p14:tracePt t="24763" x="6116638" y="3322638"/>
          <p14:tracePt t="24771" x="6116638" y="3330575"/>
          <p14:tracePt t="24780" x="6116638" y="3340100"/>
          <p14:tracePt t="24792" x="6116638" y="3357563"/>
          <p14:tracePt t="24793" x="6116638" y="3367088"/>
          <p14:tracePt t="24828" x="6116638" y="3384550"/>
          <p14:tracePt t="24852" x="6116638" y="3394075"/>
          <p14:tracePt t="24867" x="6116638" y="3402013"/>
          <p14:tracePt t="24875" x="6116638" y="3411538"/>
          <p14:tracePt t="24875" x="6116638" y="3419475"/>
          <p14:tracePt t="24892" x="6116638" y="3429000"/>
          <p14:tracePt t="24908" x="6108700" y="3429000"/>
          <p14:tracePt t="24926" x="6108700" y="3446463"/>
          <p14:tracePt t="24963" x="6108700" y="3455988"/>
          <p14:tracePt t="24964" x="6108700" y="3465513"/>
          <p14:tracePt t="24975" x="6099175" y="3482975"/>
          <p14:tracePt t="24992" x="6099175" y="3500438"/>
          <p14:tracePt t="25008" x="6099175" y="3509963"/>
          <p14:tracePt t="25026" x="6099175" y="3527425"/>
          <p14:tracePt t="25042" x="6099175" y="3544888"/>
          <p14:tracePt t="25058" x="6099175" y="3581400"/>
          <p14:tracePt t="25076" x="6099175" y="3598863"/>
          <p14:tracePt t="25092" x="6099175" y="3625850"/>
          <p14:tracePt t="25109" x="6099175" y="3643313"/>
          <p14:tracePt t="25126" x="6099175" y="3660775"/>
          <p14:tracePt t="25143" x="6099175" y="3670300"/>
          <p14:tracePt t="25159" x="6099175" y="3687763"/>
          <p14:tracePt t="25588" x="6099175" y="3670300"/>
          <p14:tracePt t="25595" x="6099175" y="3660775"/>
          <p14:tracePt t="25609" x="6099175" y="3643313"/>
          <p14:tracePt t="25611" x="6099175" y="3608388"/>
          <p14:tracePt t="25627" x="6099175" y="3562350"/>
          <p14:tracePt t="25644" x="6099175" y="3517900"/>
          <p14:tracePt t="25660" x="6108700" y="3465513"/>
          <p14:tracePt t="25677" x="6108700" y="3438525"/>
          <p14:tracePt t="25694" x="6116638" y="3402013"/>
          <p14:tracePt t="25710" x="6134100" y="3357563"/>
          <p14:tracePt t="25727" x="6143625" y="3340100"/>
          <p14:tracePt t="25744" x="6143625" y="3322638"/>
          <p14:tracePt t="25760" x="6153150" y="3295650"/>
          <p14:tracePt t="25777" x="6153150" y="3286125"/>
          <p14:tracePt t="25794" x="6161088" y="3268663"/>
          <p14:tracePt t="25810" x="6170613" y="3259138"/>
          <p14:tracePt t="25827" x="6180138" y="3224213"/>
          <p14:tracePt t="25844" x="6197600" y="3205163"/>
          <p14:tracePt t="25860" x="6205538" y="3197225"/>
          <p14:tracePt t="25877" x="6224588" y="3179763"/>
          <p14:tracePt t="25915" x="6224588" y="3170238"/>
          <p14:tracePt t="25932" x="6224588" y="3160713"/>
          <p14:tracePt t="25933" x="6224588" y="3152775"/>
          <p14:tracePt t="25944" x="6224588" y="3143250"/>
          <p14:tracePt t="25960" x="6232525" y="3125788"/>
          <p14:tracePt t="25978" x="6251575" y="3098800"/>
          <p14:tracePt t="25994" x="6251575" y="3081338"/>
          <p14:tracePt t="26010" x="6251575" y="3062288"/>
          <p14:tracePt t="26091" x="6251575" y="3054350"/>
          <p14:tracePt t="26108" x="6251575" y="3044825"/>
          <p14:tracePt t="26116" x="6251575" y="3036888"/>
          <p14:tracePt t="26139" x="6251575" y="3027363"/>
          <p14:tracePt t="26156" x="6251575" y="3017838"/>
          <p14:tracePt t="26195" x="6251575" y="3009900"/>
          <p14:tracePt t="26214" x="6251575" y="3000375"/>
          <p14:tracePt t="26235" x="6251575" y="2990850"/>
          <p14:tracePt t="26316" x="6242050" y="2990850"/>
          <p14:tracePt t="26323" x="6232525" y="2990850"/>
          <p14:tracePt t="26339" x="6224588" y="2990850"/>
          <p14:tracePt t="26356" x="6215063" y="2990850"/>
          <p14:tracePt t="26371" x="6205538" y="2990850"/>
          <p14:tracePt t="26395" x="6197600" y="2990850"/>
          <p14:tracePt t="26412" x="6188075" y="2990850"/>
          <p14:tracePt t="26417" x="6170613" y="2990850"/>
          <p14:tracePt t="26428" x="6153150" y="3000375"/>
          <p14:tracePt t="26445" x="6134100" y="3017838"/>
          <p14:tracePt t="26461" x="6108700" y="3017838"/>
          <p14:tracePt t="26478" x="6081713" y="3027363"/>
          <p14:tracePt t="26495" x="6062663" y="3036888"/>
          <p14:tracePt t="26511" x="6054725" y="3044825"/>
          <p14:tracePt t="26529" x="6045200" y="3044825"/>
          <p14:tracePt t="26545" x="6027738" y="3054350"/>
          <p14:tracePt t="26580" x="6018213" y="3054350"/>
          <p14:tracePt t="26595" x="6010275" y="3054350"/>
          <p14:tracePt t="26596" x="6000750" y="3054350"/>
          <p14:tracePt t="26612" x="6000750" y="3062288"/>
          <p14:tracePt t="26628" x="5983288" y="3062288"/>
          <p14:tracePt t="26645" x="5973763" y="3062288"/>
          <p14:tracePt t="26683" x="5956300" y="3071813"/>
          <p14:tracePt t="26700" x="5946775" y="3081338"/>
          <p14:tracePt t="26731" x="5938838" y="3081338"/>
          <p14:tracePt t="26752" x="5929313" y="3081338"/>
          <p14:tracePt t="26753" x="5911850" y="3081338"/>
          <p14:tracePt t="26779" x="5894388" y="3089275"/>
          <p14:tracePt t="26796" x="5884863" y="3098800"/>
          <p14:tracePt t="26796" x="5867400" y="3098800"/>
          <p14:tracePt t="26812" x="5857875" y="3108325"/>
          <p14:tracePt t="26829" x="5840413" y="3116263"/>
          <p14:tracePt t="26846" x="5813425" y="3125788"/>
          <p14:tracePt t="26862" x="5803900" y="3133725"/>
          <p14:tracePt t="26879" x="5776913" y="3143250"/>
          <p14:tracePt t="26896" x="5768975" y="3143250"/>
          <p14:tracePt t="26912" x="5751513" y="3143250"/>
          <p14:tracePt t="26930" x="5732463" y="3160713"/>
          <p14:tracePt t="26946" x="5724525" y="3160713"/>
          <p14:tracePt t="26962" x="5688013" y="3179763"/>
          <p14:tracePt t="26981" x="5680075" y="3187700"/>
          <p14:tracePt t="26996" x="5670550" y="3197225"/>
          <p14:tracePt t="27012" x="5643563" y="3197225"/>
          <p14:tracePt t="27030" x="5626100" y="3205163"/>
          <p14:tracePt t="27046" x="5608638" y="3214688"/>
          <p14:tracePt t="27084" x="5599113" y="3214688"/>
          <p14:tracePt t="27147" x="5581650" y="3224213"/>
          <p14:tracePt t="27180" x="5572125" y="3224213"/>
          <p14:tracePt t="27692" x="5581650" y="3224213"/>
          <p14:tracePt t="27708" x="5599113" y="3224213"/>
          <p14:tracePt t="27716" x="5608638" y="3224213"/>
          <p14:tracePt t="27739" x="5616575" y="3224213"/>
          <p14:tracePt t="27747" x="5626100" y="3224213"/>
          <p14:tracePt t="27748" x="5634038" y="3224213"/>
          <p14:tracePt t="27764" x="5661025" y="3224213"/>
          <p14:tracePt t="27780" x="5670550" y="3224213"/>
          <p14:tracePt t="27797" x="5680075" y="3224213"/>
          <p14:tracePt t="27815" x="5688013" y="3224213"/>
          <p14:tracePt t="27830" x="5705475" y="3224213"/>
          <p14:tracePt t="27848" x="5715000" y="3224213"/>
          <p14:tracePt t="27864" x="5724525" y="3224213"/>
          <p14:tracePt t="27881" x="5732463" y="3224213"/>
          <p14:tracePt t="27898" x="5759450" y="3224213"/>
          <p14:tracePt t="27915" x="5795963" y="3224213"/>
          <p14:tracePt t="27931" x="5813425" y="3214688"/>
          <p14:tracePt t="27948" x="5840413" y="3214688"/>
          <p14:tracePt t="27965" x="5857875" y="3205163"/>
          <p14:tracePt t="27981" x="5894388" y="3205163"/>
          <p14:tracePt t="27998" x="5902325" y="3197225"/>
          <p14:tracePt t="28014" x="5911850" y="3197225"/>
          <p14:tracePt t="28051" x="5929313" y="3197225"/>
          <p14:tracePt t="28084" x="5938838" y="3197225"/>
          <p14:tracePt t="28092" x="5946775" y="3187700"/>
          <p14:tracePt t="28107" x="5956300" y="3187700"/>
          <p14:tracePt t="28180" x="5965825" y="3187700"/>
          <p14:tracePt t="28292" x="5973763" y="3179763"/>
          <p14:tracePt t="28419" x="5983288" y="3160713"/>
          <p14:tracePt t="28468" x="5991225" y="3160713"/>
          <p14:tracePt t="28483" x="5991225" y="3152775"/>
          <p14:tracePt t="28483" x="5991225" y="3143250"/>
          <p14:tracePt t="28506" x="6000750" y="3133725"/>
          <p14:tracePt t="29483" x="6000750" y="3125788"/>
          <p14:tracePt t="30476" x="5991225" y="3125788"/>
          <p14:tracePt t="30780" x="5973763" y="3125788"/>
          <p14:tracePt t="30780" x="5956300" y="3108325"/>
          <p14:tracePt t="30795" x="5946775" y="3108325"/>
          <p14:tracePt t="30803" x="5938838" y="3108325"/>
          <p14:tracePt t="30803" x="5929313" y="3098800"/>
          <p14:tracePt t="30811" x="5919788" y="3089275"/>
          <p14:tracePt t="30821" x="5902325" y="3081338"/>
          <p14:tracePt t="30837" x="5894388" y="3081338"/>
          <p14:tracePt t="30853" x="5875338" y="3071813"/>
          <p14:tracePt t="30908" x="5875338" y="3062288"/>
          <p14:tracePt t="31507" x="5867400" y="3062288"/>
          <p14:tracePt t="31524" x="5867400" y="3054350"/>
          <p14:tracePt t="31532" x="5840413" y="3027363"/>
          <p14:tracePt t="31539" x="5822950" y="3017838"/>
          <p14:tracePt t="31540" x="5813425" y="3000375"/>
          <p14:tracePt t="31555" x="5803900" y="2990850"/>
          <p14:tracePt t="31572" x="5795963" y="2982913"/>
          <p14:tracePt t="31731" x="5795963" y="2973388"/>
          <p14:tracePt t="31772" x="5795963" y="2965450"/>
          <p14:tracePt t="31883" x="5795963" y="2955925"/>
          <p14:tracePt t="31915" x="5795963" y="2946400"/>
          <p14:tracePt t="31956" x="5795963" y="2938463"/>
          <p14:tracePt t="31979" x="5795963" y="2928938"/>
          <p14:tracePt t="31996" x="5795963" y="2919413"/>
          <p14:tracePt t="32027" x="5795963" y="2911475"/>
          <p14:tracePt t="32036" x="5795963" y="2901950"/>
          <p14:tracePt t="32052" x="5795963" y="2894013"/>
          <p14:tracePt t="32083" x="5795963" y="2884488"/>
          <p14:tracePt t="32092" x="5795963" y="2874963"/>
          <p14:tracePt t="32107" x="5795963" y="2867025"/>
          <p14:tracePt t="32123" x="5795963" y="2857500"/>
          <p14:tracePt t="32140" x="5795963" y="2847975"/>
          <p14:tracePt t="32172" x="5795963" y="2840038"/>
          <p14:tracePt t="32195" x="5795963" y="2830513"/>
          <p14:tracePt t="32212" x="5795963" y="2822575"/>
          <p14:tracePt t="32236" x="5795963" y="2813050"/>
          <p14:tracePt t="32251" x="5795963" y="2803525"/>
          <p14:tracePt t="32267" x="5795963" y="2795588"/>
          <p14:tracePt t="32292" x="5795963" y="2786063"/>
          <p14:tracePt t="32315" x="5795963" y="2768600"/>
          <p14:tracePt t="32332" x="5803900" y="2759075"/>
          <p14:tracePt t="32380" x="5803900" y="2741613"/>
          <p14:tracePt t="32388" x="5813425" y="2741613"/>
          <p14:tracePt t="32412" x="5813425" y="2732088"/>
          <p14:tracePt t="32443" x="5822950" y="2714625"/>
          <p14:tracePt t="32467" x="5822950" y="2705100"/>
          <p14:tracePt t="32507" x="5822950" y="2687638"/>
          <p14:tracePt t="32540" x="5822950" y="2679700"/>
          <p14:tracePt t="32563" x="5830888" y="2670175"/>
          <p14:tracePt t="32588" x="5840413" y="2652713"/>
          <p14:tracePt t="32635" x="5848350" y="2633663"/>
          <p14:tracePt t="32660" x="5848350" y="2625725"/>
          <p14:tracePt t="32691" x="5848350" y="2616200"/>
          <p14:tracePt t="32699" x="5857875" y="2608263"/>
          <p14:tracePt t="32708" x="5857875" y="2598738"/>
          <p14:tracePt t="32739" x="5867400" y="2598738"/>
          <p14:tracePt t="32787" x="5867400" y="2589213"/>
          <p14:tracePt t="32796" x="5867400" y="2581275"/>
          <p14:tracePt t="32827" x="5867400" y="2571750"/>
          <p14:tracePt t="32835" x="5875338" y="2571750"/>
          <p14:tracePt t="32860" x="5884863" y="2554288"/>
          <p14:tracePt t="32868" x="5884863" y="2544763"/>
          <p14:tracePt t="32900" x="5894388" y="2536825"/>
          <p14:tracePt t="32923" x="5894388" y="2527300"/>
          <p14:tracePt t="32987" x="5894388" y="2517775"/>
          <p14:tracePt t="33004" x="5902325" y="2509838"/>
          <p14:tracePt t="33028" x="5902325" y="2500313"/>
          <p14:tracePt t="33052" x="5911850" y="2490788"/>
          <p14:tracePt t="33067" x="5911850" y="2482850"/>
          <p14:tracePt t="33098" x="5919788" y="2482850"/>
          <p14:tracePt t="33124" x="5919788" y="2473325"/>
          <p14:tracePt t="33180" x="5919788" y="2465388"/>
          <p14:tracePt t="33188" x="5929313" y="2465388"/>
          <p14:tracePt t="33197" x="5929313" y="2455863"/>
          <p14:tracePt t="33203" x="5938838" y="2446338"/>
          <p14:tracePt t="33236" x="5946775" y="2438400"/>
          <p14:tracePt t="33259" x="5946775" y="2428875"/>
          <p14:tracePt t="33275" x="5946775" y="2419350"/>
          <p14:tracePt t="33281" x="5956300" y="2419350"/>
          <p14:tracePt t="33315" x="5965825" y="2411413"/>
          <p14:tracePt t="33340" x="5973763" y="2393950"/>
          <p14:tracePt t="33371" x="5973763" y="2384425"/>
          <p14:tracePt t="33403" x="5983288" y="2374900"/>
          <p14:tracePt t="33443" x="5991225" y="2366963"/>
          <p14:tracePt t="33468" x="6000750" y="2357438"/>
          <p14:tracePt t="33483" x="6000750" y="2347913"/>
          <p14:tracePt t="33491" x="6010275" y="2339975"/>
          <p14:tracePt t="33499" x="6018213" y="2330450"/>
          <p14:tracePt t="33532" x="6018213" y="2322513"/>
          <p14:tracePt t="33542" x="6027738" y="2322513"/>
          <p14:tracePt t="33543" x="6037263" y="2312988"/>
          <p14:tracePt t="33559" x="6045200" y="2295525"/>
          <p14:tracePt t="33595" x="6045200" y="2286000"/>
          <p14:tracePt t="33620" x="6054725" y="2276475"/>
          <p14:tracePt t="33628" x="6054725" y="2268538"/>
          <p14:tracePt t="33636" x="6062663" y="2268538"/>
          <p14:tracePt t="33643" x="6062663" y="2251075"/>
          <p14:tracePt t="33660" x="6081713" y="2241550"/>
          <p14:tracePt t="33676" x="6081713" y="2232025"/>
          <p14:tracePt t="33693" x="6089650" y="2205038"/>
          <p14:tracePt t="33732" x="6089650" y="2197100"/>
          <p14:tracePt t="33736" x="6089650" y="2187575"/>
          <p14:tracePt t="33743" x="6099175" y="2179638"/>
          <p14:tracePt t="33759" x="6099175" y="2160588"/>
          <p14:tracePt t="33776" x="6108700" y="2152650"/>
          <p14:tracePt t="33811" x="6108700" y="2143125"/>
          <p14:tracePt t="33835" x="6108700" y="2133600"/>
          <p14:tracePt t="33843" x="6116638" y="2125663"/>
          <p14:tracePt t="33868" x="6116638" y="2116138"/>
          <p14:tracePt t="33883" x="6116638" y="2108200"/>
          <p14:tracePt t="33893" x="6116638" y="2098675"/>
          <p14:tracePt t="33894" x="6116638" y="2089150"/>
          <p14:tracePt t="33910" x="6116638" y="2071688"/>
          <p14:tracePt t="33926" x="6116638" y="2062163"/>
          <p14:tracePt t="33943" x="6116638" y="2054225"/>
          <p14:tracePt t="33960" x="6116638" y="2044700"/>
          <p14:tracePt t="33976" x="6116638" y="2036763"/>
          <p14:tracePt t="34027" x="6116638" y="2027238"/>
          <p14:tracePt t="34075" x="6116638" y="2017713"/>
          <p14:tracePt t="34107" x="6116638" y="2000250"/>
          <p14:tracePt t="34133" x="6116638" y="1990725"/>
          <p14:tracePt t="34150" x="6116638" y="1982788"/>
          <p14:tracePt t="34151" x="6116638" y="1973263"/>
          <p14:tracePt t="34179" x="6116638" y="1965325"/>
          <p14:tracePt t="34204" x="6116638" y="1955800"/>
          <p14:tracePt t="34211" x="6108700" y="1946275"/>
          <p14:tracePt t="34267" x="6108700" y="1938338"/>
          <p14:tracePt t="34300" x="6108700" y="1928813"/>
          <p14:tracePt t="34308" x="6108700" y="1919288"/>
          <p14:tracePt t="34323" x="6108700" y="1911350"/>
          <p14:tracePt t="34340" x="6099175" y="1901825"/>
          <p14:tracePt t="34364" x="6099175" y="1893888"/>
          <p14:tracePt t="34380" x="6099175" y="1884363"/>
          <p14:tracePt t="34404" x="6099175" y="1866900"/>
          <p14:tracePt t="34419" x="6081713" y="1857375"/>
          <p14:tracePt t="34444" x="6081713" y="1847850"/>
          <p14:tracePt t="34452" x="6081713" y="1839913"/>
          <p14:tracePt t="34475" x="6081713" y="1830388"/>
          <p14:tracePt t="34499" x="6081713" y="1822450"/>
          <p14:tracePt t="34515" x="6072188" y="1812925"/>
          <p14:tracePt t="35284" x="6072188" y="1803400"/>
          <p14:tracePt t="35300" x="6054725" y="1812925"/>
          <p14:tracePt t="35321" x="6054725" y="1822450"/>
          <p14:tracePt t="35340" x="6054725" y="1830388"/>
          <p14:tracePt t="35364" x="6054725" y="1839913"/>
          <p14:tracePt t="35395" x="6045200" y="1847850"/>
          <p14:tracePt t="35428" x="6045200" y="1857375"/>
          <p14:tracePt t="35452" x="6037263" y="1866900"/>
          <p14:tracePt t="35484" x="6037263" y="1884363"/>
          <p14:tracePt t="35499" x="6027738" y="1893888"/>
          <p14:tracePt t="35564" x="6027738" y="1901825"/>
          <p14:tracePt t="35580" x="6018213" y="1919288"/>
          <p14:tracePt t="35612" x="6010275" y="1938338"/>
          <p14:tracePt t="35636" x="6000750" y="1946275"/>
          <p14:tracePt t="35676" x="6000750" y="1965325"/>
          <p14:tracePt t="35691" x="5991225" y="1965325"/>
          <p14:tracePt t="35699" x="5991225" y="1973263"/>
          <p14:tracePt t="35724" x="5991225" y="1990725"/>
          <p14:tracePt t="35739" x="5991225" y="2000250"/>
          <p14:tracePt t="35756" x="5991225" y="2009775"/>
          <p14:tracePt t="35772" x="5983288" y="2027238"/>
          <p14:tracePt t="35795" x="5983288" y="2036763"/>
          <p14:tracePt t="35812" x="5973763" y="2044700"/>
          <p14:tracePt t="35843" x="5965825" y="2054225"/>
          <p14:tracePt t="35852" x="5965825" y="2062163"/>
          <p14:tracePt t="35870" x="5965825" y="2071688"/>
          <p14:tracePt t="35891" x="5965825" y="2089150"/>
          <p14:tracePt t="35923" x="5965825" y="2098675"/>
          <p14:tracePt t="35948" x="5965825" y="2108200"/>
          <p14:tracePt t="35956" x="5956300" y="2116138"/>
          <p14:tracePt t="35964" x="5956300" y="2125663"/>
          <p14:tracePt t="35965" x="5946775" y="2143125"/>
          <p14:tracePt t="35980" x="5946775" y="2152650"/>
          <p14:tracePt t="35998" x="5938838" y="2170113"/>
          <p14:tracePt t="36014" x="5938838" y="2187575"/>
          <p14:tracePt t="36030" x="5938838" y="2214563"/>
          <p14:tracePt t="36048" x="5929313" y="2224088"/>
          <p14:tracePt t="36064" x="5919788" y="2251075"/>
          <p14:tracePt t="36081" x="5911850" y="2276475"/>
          <p14:tracePt t="36098" x="5902325" y="2303463"/>
          <p14:tracePt t="36114" x="5902325" y="2322513"/>
          <p14:tracePt t="36130" x="5884863" y="2366963"/>
          <p14:tracePt t="36148" x="5884863" y="2393950"/>
          <p14:tracePt t="36165" x="5875338" y="2419350"/>
          <p14:tracePt t="36181" x="5867400" y="2455863"/>
          <p14:tracePt t="36198" x="5857875" y="2490788"/>
          <p14:tracePt t="36215" x="5840413" y="2527300"/>
          <p14:tracePt t="36231" x="5840413" y="2571750"/>
          <p14:tracePt t="36248" x="5813425" y="2608263"/>
          <p14:tracePt t="36264" x="5803900" y="2643188"/>
          <p14:tracePt t="36281" x="5803900" y="2670175"/>
          <p14:tracePt t="36299" x="5786438" y="2679700"/>
          <p14:tracePt t="36315" x="5786438" y="2705100"/>
          <p14:tracePt t="36332" x="5776913" y="2732088"/>
          <p14:tracePt t="36349" x="5776913" y="2759075"/>
          <p14:tracePt t="36365" x="5776913" y="2786063"/>
          <p14:tracePt t="36381" x="5776913" y="2822575"/>
          <p14:tracePt t="36399" x="5768975" y="2857500"/>
          <p14:tracePt t="36415" x="5759450" y="2874963"/>
          <p14:tracePt t="36431" x="5759450" y="2894013"/>
          <p14:tracePt t="36449" x="5751513" y="2911475"/>
          <p14:tracePt t="36465" x="5751513" y="2938463"/>
          <p14:tracePt t="36482" x="5741988" y="2955925"/>
          <p14:tracePt t="36499" x="5732463" y="2982913"/>
          <p14:tracePt t="36516" x="5732463" y="2990850"/>
          <p14:tracePt t="36532" x="5732463" y="3017838"/>
          <p14:tracePt t="36549" x="5732463" y="3027363"/>
          <p14:tracePt t="36565" x="5732463" y="3044825"/>
          <p14:tracePt t="36581" x="5732463" y="3054350"/>
          <p14:tracePt t="36599" x="5732463" y="3071813"/>
          <p14:tracePt t="36615" x="5724525" y="3081338"/>
          <p14:tracePt t="36660" x="5724525" y="3089275"/>
          <p14:tracePt t="36676" x="5724525" y="3098800"/>
          <p14:tracePt t="36699" x="5724525" y="3108325"/>
          <p14:tracePt t="36708" x="5724525" y="3116263"/>
          <p14:tracePt t="36716" x="5724525" y="3125788"/>
          <p14:tracePt t="36716" x="5724525" y="3133725"/>
          <p14:tracePt t="36732" x="5724525" y="3143250"/>
          <p14:tracePt t="36867" x="5724525" y="3152775"/>
          <p14:tracePt t="36884" x="5724525" y="3160713"/>
          <p14:tracePt t="37044" x="5732463" y="3160713"/>
          <p14:tracePt t="37083" x="5741988" y="3160713"/>
          <p14:tracePt t="37323" x="5732463" y="3160713"/>
          <p14:tracePt t="37396" x="5724525" y="3160713"/>
          <p14:tracePt t="37428" x="5715000" y="3152775"/>
          <p14:tracePt t="37443" x="5705475" y="3133725"/>
          <p14:tracePt t="37459" x="5705475" y="3125788"/>
          <p14:tracePt t="37468" x="5697538" y="3125788"/>
          <p14:tracePt t="37468" x="5697538" y="3116263"/>
          <p14:tracePt t="37507" x="5688013" y="3108325"/>
          <p14:tracePt t="37539" x="5680075" y="3098800"/>
          <p14:tracePt t="37587" x="5670550" y="3089275"/>
          <p14:tracePt t="37603" x="5670550" y="3081338"/>
          <p14:tracePt t="37619" x="5670550" y="3071813"/>
          <p14:tracePt t="37668" x="5661025" y="3062288"/>
          <p14:tracePt t="37700" x="5661025" y="3054350"/>
          <p14:tracePt t="37715" x="5661025" y="3044825"/>
          <p14:tracePt t="37772" x="5661025" y="3036888"/>
          <p14:tracePt t="37803" x="5653088" y="3036888"/>
          <p14:tracePt t="37851" x="5653088" y="3027363"/>
          <p14:tracePt t="37868" x="5643563" y="3027363"/>
          <p14:tracePt t="37899" x="5643563" y="3009900"/>
          <p14:tracePt t="37956" x="5634038" y="3009900"/>
          <p14:tracePt t="37971" x="5634038" y="3000375"/>
          <p14:tracePt t="37987" x="5626100" y="2990850"/>
          <p14:tracePt t="38003" x="5626100" y="2982913"/>
          <p14:tracePt t="38027" x="5616575" y="2982913"/>
          <p14:tracePt t="38043" x="5608638" y="2973388"/>
          <p14:tracePt t="38075" x="5599113" y="2965450"/>
          <p14:tracePt t="38092" x="5599113" y="2955925"/>
          <p14:tracePt t="38131" x="5589588" y="2955925"/>
          <p14:tracePt t="38139" x="5581650" y="2955925"/>
          <p14:tracePt t="38148" x="5572125" y="2955925"/>
          <p14:tracePt t="38163" x="5572125" y="2946400"/>
          <p14:tracePt t="38180" x="5562600" y="2946400"/>
          <p14:tracePt t="38190" x="5554663" y="2938463"/>
          <p14:tracePt t="38201" x="5545138" y="2938463"/>
          <p14:tracePt t="38220" x="5537200" y="2938463"/>
          <p14:tracePt t="38220" x="5527675" y="2938463"/>
          <p14:tracePt t="38268" x="5518150" y="2938463"/>
          <p14:tracePt t="38308" x="5518150" y="2928938"/>
          <p14:tracePt t="38331" x="5510213" y="2928938"/>
          <p14:tracePt t="38357" x="5500688" y="2928938"/>
          <p14:tracePt t="38387" x="5491163" y="2928938"/>
          <p14:tracePt t="38436" x="5483225" y="2928938"/>
          <p14:tracePt t="38460" x="5473700" y="2928938"/>
          <p14:tracePt t="38491" x="5465763" y="2928938"/>
          <p14:tracePt t="38507" x="5456238" y="2928938"/>
          <p14:tracePt t="38532" x="5446713" y="2928938"/>
          <p14:tracePt t="38563" x="5438775" y="2928938"/>
          <p14:tracePt t="38588" x="5429250" y="2928938"/>
          <p14:tracePt t="38611" x="5419725" y="2928938"/>
          <p14:tracePt t="38636" x="5411788" y="2928938"/>
          <p14:tracePt t="38747" x="5394325" y="2928938"/>
          <p14:tracePt t="38772" x="5384800" y="2928938"/>
          <p14:tracePt t="38860" x="5367338" y="2928938"/>
          <p14:tracePt t="38892" x="5357813" y="2928938"/>
          <p14:tracePt t="38923" x="5340350" y="2928938"/>
          <p14:tracePt t="38948" x="5330825" y="2928938"/>
          <p14:tracePt t="38956" x="5322888" y="2938463"/>
          <p14:tracePt t="38970" x="5313363" y="2938463"/>
          <p14:tracePt t="38970" x="5303838" y="2938463"/>
          <p14:tracePt t="39075" x="5295900" y="2946400"/>
          <p14:tracePt t="39083" x="5286375" y="2946400"/>
          <p14:tracePt t="39115" x="5276850" y="2955925"/>
          <p14:tracePt t="39243" x="5259388" y="2965450"/>
          <p14:tracePt t="39284" x="5251450" y="2965450"/>
          <p14:tracePt t="39348" x="5241925" y="2973388"/>
          <p14:tracePt t="39380" x="5232400" y="2973388"/>
          <p14:tracePt t="39388" x="5224463" y="2982913"/>
          <p14:tracePt t="39460" x="5214938" y="2982913"/>
          <p14:tracePt t="39476" x="5214938" y="2990850"/>
          <p14:tracePt t="39531" x="5205413" y="2990850"/>
          <p14:tracePt t="39634" x="5197475" y="3000375"/>
          <p14:tracePt t="39650" x="5187950" y="3000375"/>
          <p14:tracePt t="39658" x="5180013" y="3000375"/>
          <p14:tracePt t="39698" x="5170488" y="3017838"/>
          <p14:tracePt t="39762" x="5160963" y="3017838"/>
          <p14:tracePt t="39795" x="5153025" y="3017838"/>
          <p14:tracePt t="39827" x="5133975" y="3027363"/>
          <p14:tracePt t="39882" x="5126038" y="3027363"/>
          <p14:tracePt t="39979" x="5116513" y="3027363"/>
          <p14:tracePt t="39987" x="5116513" y="3036888"/>
          <p14:tracePt t="39994" x="5099050" y="3044825"/>
          <p14:tracePt t="40042" x="5089525" y="3044825"/>
          <p14:tracePt t="40050" x="5089525" y="3054350"/>
          <p14:tracePt t="40058" x="5081588" y="3054350"/>
          <p14:tracePt t="40074" x="5072063" y="3054350"/>
          <p14:tracePt t="40091" x="5062538" y="3054350"/>
          <p14:tracePt t="40091" x="5045075" y="3062288"/>
          <p14:tracePt t="40104" x="5045075" y="3071813"/>
          <p14:tracePt t="40122" x="5037138" y="3071813"/>
          <p14:tracePt t="40138" x="5018088" y="3081338"/>
          <p14:tracePt t="40187" x="5010150" y="3089275"/>
          <p14:tracePt t="40194" x="5000625" y="3098800"/>
          <p14:tracePt t="40210" x="4991100" y="3098800"/>
          <p14:tracePt t="40235" x="4983163" y="3098800"/>
          <p14:tracePt t="40236" x="4983163" y="3108325"/>
          <p14:tracePt t="40243" x="4973638" y="3108325"/>
          <p14:tracePt t="40255" x="4956175" y="3108325"/>
          <p14:tracePt t="40271" x="4929188" y="3125788"/>
          <p14:tracePt t="40289" x="4911725" y="3133725"/>
          <p14:tracePt t="40305" x="4894263" y="3133725"/>
          <p14:tracePt t="40322" x="4875213" y="3143250"/>
          <p14:tracePt t="40514" x="4884738" y="3143250"/>
          <p14:tracePt t="40523" x="4894263" y="3143250"/>
          <p14:tracePt t="40528" x="4919663" y="3143250"/>
          <p14:tracePt t="40539" x="4956175" y="3143250"/>
          <p14:tracePt t="40555" x="5000625" y="3133725"/>
          <p14:tracePt t="40572" x="5027613" y="3116263"/>
          <p14:tracePt t="40589" x="5045075" y="3098800"/>
          <p14:tracePt t="40605" x="5072063" y="3089275"/>
          <p14:tracePt t="40623" x="5108575" y="3071813"/>
          <p14:tracePt t="40639" x="5153025" y="3062288"/>
          <p14:tracePt t="40655" x="5187950" y="3054350"/>
          <p14:tracePt t="40673" x="5259388" y="3027363"/>
          <p14:tracePt t="40689" x="5295900" y="3017838"/>
          <p14:tracePt t="40689" x="5340350" y="3009900"/>
          <p14:tracePt t="40706" x="5402263" y="3000375"/>
          <p14:tracePt t="40723" x="5438775" y="2990850"/>
          <p14:tracePt t="40739" x="5465763" y="2990850"/>
          <p14:tracePt t="40755" x="5473700" y="2982913"/>
          <p14:tracePt t="40826" x="5483225" y="2982913"/>
          <p14:tracePt t="40947" x="5473700" y="2982913"/>
          <p14:tracePt t="40954" x="5438775" y="2982913"/>
          <p14:tracePt t="40964" x="5429250" y="2982913"/>
          <p14:tracePt t="40973" x="5394325" y="2990850"/>
          <p14:tracePt t="40990" x="5357813" y="3009900"/>
          <p14:tracePt t="41006" x="5313363" y="3036888"/>
          <p14:tracePt t="41023" x="5303838" y="3036888"/>
          <p14:tracePt t="41040" x="5268913" y="3054350"/>
          <p14:tracePt t="41057" x="5251450" y="3071813"/>
          <p14:tracePt t="41090" x="5232400" y="3081338"/>
          <p14:tracePt t="41090" x="5224463" y="3089275"/>
          <p14:tracePt t="41107" x="5214938" y="3098800"/>
          <p14:tracePt t="41163" x="5205413" y="3108325"/>
          <p14:tracePt t="41171" x="5205413" y="3116263"/>
          <p14:tracePt t="41178" x="5197475" y="3116263"/>
          <p14:tracePt t="41194" x="5197475" y="3125788"/>
          <p14:tracePt t="41211" x="5187950" y="3133725"/>
          <p14:tracePt t="41227" x="5180013" y="3143250"/>
          <p14:tracePt t="41242" x="5170488" y="3160713"/>
          <p14:tracePt t="41259" x="5160963" y="3160713"/>
          <p14:tracePt t="41274" x="5160963" y="3170238"/>
          <p14:tracePt t="41275" x="5143500" y="3187700"/>
          <p14:tracePt t="41290" x="5133975" y="3205163"/>
          <p14:tracePt t="41308" x="5126038" y="3205163"/>
          <p14:tracePt t="41324" x="5099050" y="3232150"/>
          <p14:tracePt t="41363" x="5089525" y="3241675"/>
          <p14:tracePt t="41373" x="5081588" y="3241675"/>
          <p14:tracePt t="41390" x="5072063" y="3251200"/>
          <p14:tracePt t="41391" x="5072063" y="3259138"/>
          <p14:tracePt t="41408" x="5062538" y="3259138"/>
          <p14:tracePt t="41424" x="5054600" y="3268663"/>
          <p14:tracePt t="41440" x="5037138" y="3276600"/>
          <p14:tracePt t="41458" x="5037138" y="3286125"/>
          <p14:tracePt t="41458" x="5018088" y="3295650"/>
          <p14:tracePt t="41475" x="5000625" y="3303588"/>
          <p14:tracePt t="41490" x="4991100" y="3313113"/>
          <p14:tracePt t="41508" x="4973638" y="3322638"/>
          <p14:tracePt t="41524" x="4956175" y="3330575"/>
          <p14:tracePt t="41540" x="4946650" y="3348038"/>
          <p14:tracePt t="41579" x="4929188" y="3357563"/>
          <p14:tracePt t="41594" x="4929188" y="3367088"/>
          <p14:tracePt t="41608" x="4919663" y="3375025"/>
          <p14:tracePt t="41626" x="4911725" y="3384550"/>
          <p14:tracePt t="41626" x="4902200" y="3384550"/>
          <p14:tracePt t="41641" x="4894263" y="3394075"/>
          <p14:tracePt t="41658" x="4857750" y="3419475"/>
          <p14:tracePt t="41675" x="4840288" y="3438525"/>
          <p14:tracePt t="41691" x="4813300" y="3455988"/>
          <p14:tracePt t="41708" x="4795838" y="3473450"/>
          <p14:tracePt t="41725" x="4786313" y="3482975"/>
          <p14:tracePt t="41741" x="4768850" y="3490913"/>
          <p14:tracePt t="41757" x="4759325" y="3509963"/>
          <p14:tracePt t="41775" x="4741863" y="3517900"/>
          <p14:tracePt t="41791" x="4732338" y="3527425"/>
          <p14:tracePt t="41809" x="4714875" y="3544888"/>
          <p14:tracePt t="41825" x="4705350" y="3554413"/>
          <p14:tracePt t="41841" x="4687888" y="3589338"/>
          <p14:tracePt t="41859" x="4670425" y="3608388"/>
          <p14:tracePt t="41875" x="4660900" y="3616325"/>
          <p14:tracePt t="41891" x="4633913" y="3652838"/>
          <p14:tracePt t="41909" x="4633913" y="3679825"/>
          <p14:tracePt t="41925" x="4616450" y="3705225"/>
          <p14:tracePt t="41941" x="4598988" y="3724275"/>
          <p14:tracePt t="41958" x="4581525" y="3759200"/>
          <p14:tracePt t="41975" x="4581525" y="3768725"/>
          <p14:tracePt t="41992" x="4554538" y="3803650"/>
          <p14:tracePt t="42008" x="4554538" y="3822700"/>
          <p14:tracePt t="42026" x="4545013" y="3848100"/>
          <p14:tracePt t="42042" x="4537075" y="3894138"/>
          <p14:tracePt t="42059" x="4510088" y="3946525"/>
          <p14:tracePt t="42076" x="4491038" y="3990975"/>
          <p14:tracePt t="42092" x="4483100" y="4027488"/>
          <p14:tracePt t="42108" x="4465638" y="4062413"/>
          <p14:tracePt t="42126" x="4456113" y="4089400"/>
          <p14:tracePt t="42142" x="4456113" y="4116388"/>
          <p14:tracePt t="42159" x="4446588" y="4143375"/>
          <p14:tracePt t="42176" x="4438650" y="4170363"/>
          <p14:tracePt t="42192" x="4438650" y="4205288"/>
          <p14:tracePt t="42209" x="4438650" y="4241800"/>
          <p14:tracePt t="42226" x="4402138" y="4313238"/>
          <p14:tracePt t="42243" x="4402138" y="4357688"/>
          <p14:tracePt t="42259" x="4402138" y="4384675"/>
          <p14:tracePt t="42276" x="4402138" y="4402138"/>
          <p14:tracePt t="42293" x="4402138" y="4411663"/>
          <p14:tracePt t="42450" x="4394200" y="4419600"/>
          <p14:tracePt t="42458" x="4394200" y="4411663"/>
          <p14:tracePt t="42466" x="4394200" y="4375150"/>
          <p14:tracePt t="42476" x="4394200" y="4348163"/>
          <p14:tracePt t="42493" x="4394200" y="4313238"/>
          <p14:tracePt t="42510" x="4394200" y="4276725"/>
          <p14:tracePt t="42526" x="4402138" y="4251325"/>
          <p14:tracePt t="42543" x="4411663" y="4214813"/>
          <p14:tracePt t="42560" x="4411663" y="4187825"/>
          <p14:tracePt t="42576" x="4419600" y="4125913"/>
          <p14:tracePt t="42593" x="4429125" y="4081463"/>
          <p14:tracePt t="42610" x="4446588" y="4017963"/>
          <p14:tracePt t="42626" x="4465638" y="3983038"/>
          <p14:tracePt t="42644" x="4473575" y="3956050"/>
          <p14:tracePt t="42660" x="4483100" y="3938588"/>
          <p14:tracePt t="42676" x="4491038" y="3929063"/>
          <p14:tracePt t="42694" x="4491038" y="3911600"/>
          <p14:tracePt t="42710" x="4491038" y="3902075"/>
          <p14:tracePt t="42727" x="4500563" y="3894138"/>
          <p14:tracePt t="42744" x="4518025" y="3875088"/>
          <p14:tracePt t="42760" x="4527550" y="3840163"/>
          <p14:tracePt t="42776" x="4554538" y="3803650"/>
          <p14:tracePt t="42794" x="4598988" y="3741738"/>
          <p14:tracePt t="42811" x="4616450" y="3714750"/>
          <p14:tracePt t="42827" x="4633913" y="3679825"/>
          <p14:tracePt t="42844" x="4633913" y="3670300"/>
          <p14:tracePt t="42860" x="4652963" y="3633788"/>
          <p14:tracePt t="42877" x="4660900" y="3608388"/>
          <p14:tracePt t="42894" x="4697413" y="3571875"/>
          <p14:tracePt t="42910" x="4741863" y="3527425"/>
          <p14:tracePt t="42927" x="4768850" y="3490913"/>
          <p14:tracePt t="42944" x="4786313" y="3473450"/>
          <p14:tracePt t="42960" x="4803775" y="3446463"/>
          <p14:tracePt t="42978" x="4830763" y="3419475"/>
          <p14:tracePt t="42994" x="4848225" y="3384550"/>
          <p14:tracePt t="43010" x="4867275" y="3367088"/>
          <p14:tracePt t="43028" x="4884738" y="3330575"/>
          <p14:tracePt t="43044" x="4894263" y="3330575"/>
          <p14:tracePt t="43060" x="4902200" y="3313113"/>
          <p14:tracePt t="43078" x="4919663" y="3295650"/>
          <p14:tracePt t="43094" x="4938713" y="3286125"/>
          <p14:tracePt t="43110" x="4946650" y="3268663"/>
          <p14:tracePt t="43127" x="4973638" y="3268663"/>
          <p14:tracePt t="43145" x="4991100" y="3251200"/>
          <p14:tracePt t="43161" x="5010150" y="3241675"/>
          <p14:tracePt t="43178" x="5037138" y="3214688"/>
          <p14:tracePt t="43218" x="5045075" y="3205163"/>
          <p14:tracePt t="43227" x="5062538" y="3197225"/>
          <p14:tracePt t="43233" x="5081588" y="3179763"/>
          <p14:tracePt t="43244" x="5099050" y="3170238"/>
          <p14:tracePt t="43260" x="5126038" y="3152775"/>
          <p14:tracePt t="43298" x="5143500" y="3143250"/>
          <p14:tracePt t="43298" x="5153025" y="3143250"/>
          <p14:tracePt t="43323" x="5153025" y="3133725"/>
          <p14:tracePt t="43339" x="5170488" y="3125788"/>
          <p14:tracePt t="43346" x="5180013" y="3125788"/>
          <p14:tracePt t="43371" x="5197475" y="3116263"/>
          <p14:tracePt t="43371" x="5205413" y="3116263"/>
          <p14:tracePt t="43386" x="5214938" y="3108325"/>
          <p14:tracePt t="43387" x="5214938" y="3098800"/>
          <p14:tracePt t="43395" x="5232400" y="3089275"/>
          <p14:tracePt t="43411" x="5251450" y="3071813"/>
          <p14:tracePt t="43428" x="5276850" y="3054350"/>
          <p14:tracePt t="43445" x="5286375" y="3054350"/>
          <p14:tracePt t="43483" x="5286375" y="3044825"/>
          <p14:tracePt t="43515" x="5295900" y="3044825"/>
          <p14:tracePt t="43531" x="5295900" y="3036888"/>
          <p14:tracePt t="43538" x="5303838" y="3036888"/>
          <p14:tracePt t="43546" x="5313363" y="3036888"/>
          <p14:tracePt t="43571" x="5322888" y="3036888"/>
          <p14:tracePt t="43579" x="5330825" y="3036888"/>
          <p14:tracePt t="43579" x="5348288" y="3036888"/>
          <p14:tracePt t="43595" x="5367338" y="3036888"/>
          <p14:tracePt t="43612" x="5402263" y="3036888"/>
          <p14:tracePt t="43629" x="5411788" y="3036888"/>
          <p14:tracePt t="43645" x="5429250" y="3036888"/>
          <p14:tracePt t="43662" x="5446713" y="3044825"/>
          <p14:tracePt t="43678" x="5446713" y="3054350"/>
          <p14:tracePt t="43695" x="5473700" y="3062288"/>
          <p14:tracePt t="43712" x="5483225" y="3081338"/>
          <p14:tracePt t="43728" x="5510213" y="3089275"/>
          <p14:tracePt t="43745" x="5545138" y="3116263"/>
          <p14:tracePt t="43763" x="5589588" y="3143250"/>
          <p14:tracePt t="43779" x="5616575" y="3152775"/>
          <p14:tracePt t="43795" x="5653088" y="3170238"/>
          <p14:tracePt t="43812" x="5661025" y="3179763"/>
          <p14:tracePt t="43829" x="5688013" y="3187700"/>
          <p14:tracePt t="43867" x="5697538" y="3187700"/>
          <p14:tracePt t="43890" x="5705475" y="3205163"/>
          <p14:tracePt t="43899" x="5724525" y="3214688"/>
          <p14:tracePt t="43907" x="5732463" y="3224213"/>
          <p14:tracePt t="43912" x="5768975" y="3251200"/>
          <p14:tracePt t="43929" x="5822950" y="3276600"/>
          <p14:tracePt t="43945" x="5867400" y="3303588"/>
          <p14:tracePt t="44138" x="5848350" y="3303588"/>
          <p14:tracePt t="44146" x="5830888" y="3303588"/>
          <p14:tracePt t="44152" x="5803900" y="3303588"/>
          <p14:tracePt t="44163" x="5768975" y="3303588"/>
          <p14:tracePt t="44180" x="5751513" y="3303588"/>
          <p14:tracePt t="44196" x="5732463" y="3303588"/>
          <p14:tracePt t="44213" x="5705475" y="3295650"/>
          <p14:tracePt t="44229" x="5680075" y="3295650"/>
          <p14:tracePt t="44246" x="5653088" y="3295650"/>
          <p14:tracePt t="44263" x="5608638" y="3295650"/>
          <p14:tracePt t="44279" x="5589588" y="3295650"/>
          <p14:tracePt t="44296" x="5554663" y="3295650"/>
          <p14:tracePt t="44313" x="5545138" y="3295650"/>
          <p14:tracePt t="44329" x="5527675" y="3295650"/>
          <p14:tracePt t="44475" x="5518150" y="3295650"/>
          <p14:tracePt t="44482" x="5518150" y="3276600"/>
          <p14:tracePt t="44482" x="5518150" y="3268663"/>
          <p14:tracePt t="44498" x="5518150" y="3259138"/>
          <p14:tracePt t="44499" x="5518150" y="3251200"/>
          <p14:tracePt t="44513" x="5545138" y="3214688"/>
          <p14:tracePt t="44531" x="5562600" y="3197225"/>
          <p14:tracePt t="44547" x="5572125" y="3187700"/>
          <p14:tracePt t="44564" x="5599113" y="3179763"/>
          <p14:tracePt t="44581" x="5626100" y="3179763"/>
          <p14:tracePt t="44597" x="5643563" y="3179763"/>
          <p14:tracePt t="44614" x="5670550" y="3179763"/>
          <p14:tracePt t="44630" x="5705475" y="3179763"/>
          <p14:tracePt t="44648" x="5724525" y="3179763"/>
          <p14:tracePt t="44664" x="5751513" y="3187700"/>
          <p14:tracePt t="44680" x="5759450" y="3187700"/>
          <p14:tracePt t="44818" x="5751513" y="3197225"/>
          <p14:tracePt t="44826" x="5741988" y="3197225"/>
          <p14:tracePt t="44834" x="5732463" y="3205163"/>
          <p14:tracePt t="44842" x="5715000" y="3205163"/>
          <p14:tracePt t="44850" x="5680075" y="3214688"/>
          <p14:tracePt t="44864" x="5661025" y="3214688"/>
          <p14:tracePt t="44881" x="5643563" y="3224213"/>
          <p14:tracePt t="44898" x="5616575" y="3224213"/>
          <p14:tracePt t="44914" x="5589588" y="3232150"/>
          <p14:tracePt t="44931" x="5572125" y="3241675"/>
          <p14:tracePt t="44947" x="5562600" y="3241675"/>
          <p14:tracePt t="44987" x="5554663" y="3251200"/>
          <p14:tracePt t="45106" x="5562600" y="3251200"/>
          <p14:tracePt t="45115" x="5581650" y="3251200"/>
          <p14:tracePt t="45122" x="5599113" y="3251200"/>
          <p14:tracePt t="45132" x="5643563" y="3232150"/>
          <p14:tracePt t="45148" x="5670550" y="3232150"/>
          <p14:tracePt t="45165" x="5688013" y="3224213"/>
          <p14:tracePt t="45182" x="5697538" y="3214688"/>
          <p14:tracePt t="45198" x="5705475" y="3214688"/>
          <p14:tracePt t="45690" x="5688013" y="3214688"/>
          <p14:tracePt t="45707" x="5680075" y="3214688"/>
          <p14:tracePt t="45722" x="5661025" y="3214688"/>
          <p14:tracePt t="45732" x="5653088" y="3224213"/>
          <p14:tracePt t="45733" x="5643563" y="3224213"/>
          <p14:tracePt t="45750" x="5626100" y="3224213"/>
          <p14:tracePt t="45766" x="5608638" y="3224213"/>
          <p14:tracePt t="45783" x="5599113" y="3232150"/>
          <p14:tracePt t="45800" x="5581650" y="3241675"/>
          <p14:tracePt t="45835" x="5572125" y="3251200"/>
          <p14:tracePt t="45898" x="5562600" y="3251200"/>
          <p14:tracePt t="45915" x="5545138" y="3251200"/>
          <p14:tracePt t="45938" x="5537200" y="3251200"/>
          <p14:tracePt t="45940" x="5527675" y="3259138"/>
          <p14:tracePt t="46178" x="5537200" y="3259138"/>
          <p14:tracePt t="46188" x="5554663" y="3251200"/>
          <p14:tracePt t="46189" x="5562600" y="3251200"/>
          <p14:tracePt t="46201" x="5599113" y="3241675"/>
          <p14:tracePt t="46217" x="5626100" y="3232150"/>
          <p14:tracePt t="46233" x="5680075" y="3214688"/>
          <p14:tracePt t="46251" x="5697538" y="3205163"/>
          <p14:tracePt t="46267" x="5705475" y="3205163"/>
          <p14:tracePt t="46284" x="5724525" y="3205163"/>
          <p14:tracePt t="46322" x="5732463" y="3205163"/>
          <p14:tracePt t="46328" x="5741988" y="3197225"/>
          <p14:tracePt t="46334" x="5751513" y="3197225"/>
          <p14:tracePt t="46350" x="5759450" y="3197225"/>
          <p14:tracePt t="46367" x="5776913" y="3197225"/>
          <p14:tracePt t="46384" x="5786438" y="3197225"/>
          <p14:tracePt t="46522" x="5776913" y="3197225"/>
          <p14:tracePt t="46530" x="5759450" y="3197225"/>
          <p14:tracePt t="46538" x="5741988" y="3205163"/>
          <p14:tracePt t="46544" x="5724525" y="3214688"/>
          <p14:tracePt t="46550" x="5715000" y="3214688"/>
          <p14:tracePt t="46568" x="5688013" y="3224213"/>
          <p14:tracePt t="46584" x="5670550" y="3224213"/>
          <p14:tracePt t="46601" x="5626100" y="3241675"/>
          <p14:tracePt t="46619" x="5608638" y="3251200"/>
          <p14:tracePt t="46635" x="5581650" y="3251200"/>
          <p14:tracePt t="46652" x="5572125" y="3259138"/>
          <p14:tracePt t="46668" x="5545138" y="3259138"/>
          <p14:tracePt t="46684" x="5527675" y="3268663"/>
          <p14:tracePt t="46702" x="5510213" y="3276600"/>
          <p14:tracePt t="46930" x="5518150" y="3276600"/>
          <p14:tracePt t="46938" x="5527675" y="3276600"/>
          <p14:tracePt t="46947" x="5537200" y="3276600"/>
          <p14:tracePt t="46954" x="5545138" y="3276600"/>
          <p14:tracePt t="46968" x="5545138" y="3268663"/>
          <p14:tracePt t="46969" x="5562600" y="3268663"/>
          <p14:tracePt t="46985" x="5581650" y="3259138"/>
          <p14:tracePt t="47003" x="5599113" y="3241675"/>
          <p14:tracePt t="47019" x="5608638" y="3241675"/>
          <p14:tracePt t="47035" x="5626100" y="3241675"/>
          <p14:tracePt t="47052" x="5634038" y="3232150"/>
          <p14:tracePt t="47069" x="5653088" y="3224213"/>
          <p14:tracePt t="47106" x="5661025" y="3224213"/>
          <p14:tracePt t="47115" x="5680075" y="3224213"/>
          <p14:tracePt t="47125" x="5697538" y="3214688"/>
          <p14:tracePt t="47136" x="5705475" y="3214688"/>
          <p14:tracePt t="47170" x="5715000" y="3214688"/>
          <p14:tracePt t="47171" x="5724525" y="3214688"/>
          <p14:tracePt t="47434" x="5697538" y="3214688"/>
          <p14:tracePt t="47442" x="5680075" y="3214688"/>
          <p14:tracePt t="47459" x="5670550" y="3214688"/>
          <p14:tracePt t="47469" x="5653088" y="3224213"/>
          <p14:tracePt t="47498" x="5634038" y="3224213"/>
          <p14:tracePt t="47530" x="5616575" y="3224213"/>
          <p14:tracePt t="47543" x="5608638" y="3232150"/>
          <p14:tracePt t="47554" x="5599113" y="3232150"/>
          <p14:tracePt t="47554" x="5581650" y="3241675"/>
          <p14:tracePt t="47570" x="5562600" y="3251200"/>
          <p14:tracePt t="47619" x="5554663" y="3251200"/>
          <p14:tracePt t="47651" x="5554663" y="3259138"/>
          <p14:tracePt t="47667" x="5545138" y="3259138"/>
          <p14:tracePt t="47674" x="5537200" y="3259138"/>
          <p14:tracePt t="47690" x="5527675" y="3259138"/>
          <p14:tracePt t="47705" x="5518150" y="3259138"/>
          <p14:tracePt t="47779" x="5510213" y="3268663"/>
          <p14:tracePt t="48059" x="5518150" y="3268663"/>
          <p14:tracePt t="48066" x="5527675" y="3268663"/>
          <p14:tracePt t="48074" x="5537200" y="3268663"/>
          <p14:tracePt t="48082" x="5545138" y="3251200"/>
          <p14:tracePt t="48090" x="5562600" y="3251200"/>
          <p14:tracePt t="48104" x="5572125" y="3241675"/>
          <p14:tracePt t="48121" x="5599113" y="3224213"/>
          <p14:tracePt t="48137" x="5626100" y="3224213"/>
          <p14:tracePt t="48156" x="5643563" y="3214688"/>
          <p14:tracePt t="48171" x="5661025" y="3214688"/>
          <p14:tracePt t="48187" x="5670550" y="3214688"/>
          <p14:tracePt t="48226" x="5680075" y="3205163"/>
          <p14:tracePt t="48236" x="5688013" y="3205163"/>
          <p14:tracePt t="48243" x="5697538" y="3205163"/>
          <p14:tracePt t="48255" x="5705475" y="3197225"/>
          <p14:tracePt t="48271" x="5724525" y="3197225"/>
          <p14:tracePt t="48288" x="5732463" y="3187700"/>
          <p14:tracePt t="48305" x="5741988" y="3187700"/>
          <p14:tracePt t="48338" x="5751513" y="3187700"/>
          <p14:tracePt t="48602" x="5732463" y="3187700"/>
          <p14:tracePt t="48610" x="5715000" y="3187700"/>
          <p14:tracePt t="48635" x="5705475" y="3187700"/>
          <p14:tracePt t="48650" x="5697538" y="3187700"/>
          <p14:tracePt t="48667" x="5688013" y="3197225"/>
          <p14:tracePt t="48698" x="5680075" y="3197225"/>
          <p14:tracePt t="48706" x="5670550" y="3197225"/>
          <p14:tracePt t="48722" x="5661025" y="3197225"/>
          <p14:tracePt t="48723" x="5643563" y="3205163"/>
          <p14:tracePt t="48739" x="5634038" y="3205163"/>
          <p14:tracePt t="48755" x="5616575" y="3214688"/>
          <p14:tracePt t="48802" x="5599113" y="3224213"/>
          <p14:tracePt t="48819" x="5589588" y="3224213"/>
          <p14:tracePt t="48835" x="5581650" y="3224213"/>
          <p14:tracePt t="48845" x="5562600" y="3224213"/>
          <p14:tracePt t="48855" x="5562600" y="3232150"/>
          <p14:tracePt t="48856" x="5545138" y="3232150"/>
          <p14:tracePt t="48873" x="5537200" y="3241675"/>
          <p14:tracePt t="48889" x="5527675" y="3241675"/>
          <p14:tracePt t="49370" x="5537200" y="3241675"/>
          <p14:tracePt t="49372" x="5545138" y="3241675"/>
          <p14:tracePt t="49390" x="5554663" y="3241675"/>
          <p14:tracePt t="49391" x="5572125" y="3232150"/>
          <p14:tracePt t="49407" x="5589588" y="3232150"/>
          <p14:tracePt t="49423" x="5589588" y="3224213"/>
          <p14:tracePt t="49440" x="5608638" y="3214688"/>
          <p14:tracePt t="49457" x="5626100" y="3214688"/>
          <p14:tracePt t="49473" x="5643563" y="3214688"/>
          <p14:tracePt t="49490" x="5653088" y="3205163"/>
          <p14:tracePt t="49507" x="5661025" y="3205163"/>
          <p14:tracePt t="49524" x="5680075" y="3205163"/>
          <p14:tracePt t="49540" x="5697538" y="3205163"/>
          <p14:tracePt t="49557" x="5705475" y="3197225"/>
          <p14:tracePt t="49603" x="5715000" y="3197225"/>
          <p14:tracePt t="49610" x="5724525" y="3197225"/>
          <p14:tracePt t="49626" x="5732463" y="3197225"/>
          <p14:tracePt t="49635" x="5732463" y="3187700"/>
          <p14:tracePt t="49666" x="5741988" y="3187700"/>
          <p14:tracePt t="50019" x="5732463" y="3187700"/>
          <p14:tracePt t="50030" x="5724525" y="3187700"/>
          <p14:tracePt t="50042" x="5715000" y="3197225"/>
          <p14:tracePt t="50042" x="5705475" y="3197225"/>
          <p14:tracePt t="50058" x="5688013" y="3197225"/>
          <p14:tracePt t="50098" x="5680075" y="3197225"/>
          <p14:tracePt t="50123" x="5680075" y="3205163"/>
          <p14:tracePt t="50123" x="5670550" y="3205163"/>
          <p14:tracePt t="50143" x="5653088" y="3205163"/>
          <p14:tracePt t="50163" x="5634038" y="3214688"/>
          <p14:tracePt t="50178" x="5626100" y="3214688"/>
          <p14:tracePt t="50187" x="5616575" y="3224213"/>
          <p14:tracePt t="50187" x="5608638" y="3224213"/>
          <p14:tracePt t="50194" x="5599113" y="3224213"/>
          <p14:tracePt t="50208" x="5589588" y="3224213"/>
          <p14:tracePt t="50225" x="5581650" y="3224213"/>
          <p14:tracePt t="50241" x="5572125" y="3232150"/>
          <p14:tracePt t="50258" x="5562600" y="3232150"/>
          <p14:tracePt t="50275" x="5545138" y="3241675"/>
          <p14:tracePt t="50331" x="5537200" y="3241675"/>
          <p14:tracePt t="50363" x="5537200" y="3251200"/>
          <p14:tracePt t="50778" x="5527675" y="3251200"/>
          <p14:tracePt t="50786" x="5518150" y="3251200"/>
          <p14:tracePt t="50818" x="5510213" y="3259138"/>
          <p14:tracePt t="50874" x="5500688" y="3259138"/>
          <p14:tracePt t="50898" x="5483225" y="3268663"/>
          <p14:tracePt t="51035" x="5473700" y="3268663"/>
          <p14:tracePt t="51042" x="5465763" y="3268663"/>
          <p14:tracePt t="51050" x="5456238" y="3276600"/>
          <p14:tracePt t="51355" x="5456238" y="3268663"/>
          <p14:tracePt t="51370" x="5465763" y="3268663"/>
          <p14:tracePt t="51379" x="5465763" y="3259138"/>
          <p14:tracePt t="51410" x="5473700" y="3251200"/>
          <p14:tracePt t="51418" x="5483225" y="3251200"/>
          <p14:tracePt t="51426" x="5491163" y="3251200"/>
          <p14:tracePt t="51450" x="5510213" y="3241675"/>
          <p14:tracePt t="51466" x="5518150" y="3232150"/>
          <p14:tracePt t="51483" x="5527675" y="3232150"/>
          <p14:tracePt t="51491" x="5537200" y="3232150"/>
          <p14:tracePt t="51499" x="5554663" y="3224213"/>
          <p14:tracePt t="51511" x="5572125" y="3214688"/>
          <p14:tracePt t="51528" x="5581650" y="3214688"/>
          <p14:tracePt t="51544" x="5599113" y="3205163"/>
          <p14:tracePt t="51561" x="5608638" y="3197225"/>
          <p14:tracePt t="51610" x="5626100" y="3187700"/>
          <p14:tracePt t="51627" x="5634038" y="3179763"/>
          <p14:tracePt t="51643" x="5643563" y="3179763"/>
          <p14:tracePt t="51651" x="5653088" y="3179763"/>
          <p14:tracePt t="51690" x="5661025" y="3170238"/>
          <p14:tracePt t="51794" x="5680075" y="3170238"/>
          <p14:tracePt t="52099" x="5661025" y="3170238"/>
          <p14:tracePt t="52115" x="5653088" y="3170238"/>
          <p14:tracePt t="52134" x="5643563" y="3170238"/>
          <p14:tracePt t="52135" x="5626100" y="3179763"/>
          <p14:tracePt t="52147" x="5616575" y="3187700"/>
          <p14:tracePt t="52162" x="5608638" y="3187700"/>
          <p14:tracePt t="52179" x="5599113" y="3187700"/>
          <p14:tracePt t="52195" x="5572125" y="3197225"/>
          <p14:tracePt t="52234" x="5554663" y="3197225"/>
          <p14:tracePt t="52259" x="5545138" y="3197225"/>
          <p14:tracePt t="52274" x="5537200" y="3214688"/>
          <p14:tracePt t="52291" x="5527675" y="3214688"/>
          <p14:tracePt t="52306" x="5518150" y="3214688"/>
          <p14:tracePt t="52322" x="5500688" y="3214688"/>
          <p14:tracePt t="52339" x="5500688" y="3224213"/>
          <p14:tracePt t="52362" x="5491163" y="3224213"/>
          <p14:tracePt t="54019" x="5491163" y="3241675"/>
          <p14:tracePt t="54491" x="5500688" y="3241675"/>
          <p14:tracePt t="54498" x="5510213" y="3241675"/>
          <p14:tracePt t="54506" x="5518150" y="3241675"/>
          <p14:tracePt t="54522" x="5537200" y="3241675"/>
          <p14:tracePt t="54538" x="5545138" y="3241675"/>
          <p14:tracePt t="54554" x="5554663" y="3241675"/>
          <p14:tracePt t="54562" x="5562600" y="3241675"/>
          <p14:tracePt t="54569" x="5581650" y="3241675"/>
          <p14:tracePt t="54584" x="5589588" y="3232150"/>
          <p14:tracePt t="54600" x="5599113" y="3232150"/>
          <p14:tracePt t="54875" x="5572125" y="3232150"/>
          <p14:tracePt t="54882" x="5554663" y="3241675"/>
          <p14:tracePt t="54892" x="5545138" y="3241675"/>
          <p14:tracePt t="54901" x="5537200" y="3241675"/>
          <p14:tracePt t="54917" x="5527675" y="3241675"/>
          <p14:tracePt t="54935" x="5518150" y="3251200"/>
          <p14:tracePt t="54979" x="5510213" y="3251200"/>
          <p14:tracePt t="54986" x="5500688" y="3251200"/>
          <p14:tracePt t="55050" x="5491163" y="3251200"/>
          <p14:tracePt t="55058" x="5491163" y="3259138"/>
          <p14:tracePt t="55170" x="5483225" y="3259138"/>
          <p14:tracePt t="55178" x="5456238" y="3241675"/>
          <p14:tracePt t="55186" x="5438775" y="3205163"/>
          <p14:tracePt t="55195" x="5411788" y="3179763"/>
          <p14:tracePt t="55195" x="5411788" y="3170238"/>
          <p14:tracePt t="55203" x="5384800" y="3133725"/>
          <p14:tracePt t="55242" x="5375275" y="3125788"/>
          <p14:tracePt t="55259" x="5375275" y="3116263"/>
          <p14:tracePt t="55290" x="5375275" y="3108325"/>
          <p14:tracePt t="55314" x="5367338" y="3098800"/>
          <p14:tracePt t="55331" x="5357813" y="3098800"/>
          <p14:tracePt t="55338" x="5357813" y="3089275"/>
          <p14:tracePt t="55343" x="5357813" y="3081338"/>
          <p14:tracePt t="55352" x="5357813" y="3071813"/>
          <p14:tracePt t="55369" x="5357813" y="3062288"/>
          <p14:tracePt t="55410" x="5357813" y="3054350"/>
          <p14:tracePt t="55770" x="5357813" y="3062288"/>
          <p14:tracePt t="55786" x="5357813" y="3081338"/>
          <p14:tracePt t="55795" x="5367338" y="3081338"/>
          <p14:tracePt t="55809" x="5367338" y="3098800"/>
          <p14:tracePt t="55810" x="5367338" y="3108325"/>
          <p14:tracePt t="55819" x="5367338" y="3116263"/>
          <p14:tracePt t="55836" x="5375275" y="3125788"/>
          <p14:tracePt t="55853" x="5375275" y="3133725"/>
          <p14:tracePt t="55869" x="5375275" y="3143250"/>
          <p14:tracePt t="55887" x="5384800" y="3152775"/>
          <p14:tracePt t="55903" x="5394325" y="3170238"/>
          <p14:tracePt t="55919" x="5394325" y="3179763"/>
          <p14:tracePt t="55937" x="5394325" y="3205163"/>
          <p14:tracePt t="55953" x="5394325" y="3232150"/>
          <p14:tracePt t="55970" x="5402263" y="3241675"/>
          <p14:tracePt t="55987" x="5402263" y="3259138"/>
          <p14:tracePt t="56004" x="5402263" y="3268663"/>
          <p14:tracePt t="56020" x="5402263" y="3276600"/>
          <p14:tracePt t="56037" x="5411788" y="3286125"/>
          <p14:tracePt t="56054" x="5419725" y="3303588"/>
          <p14:tracePt t="56070" x="5419725" y="3313113"/>
          <p14:tracePt t="56087" x="5429250" y="3322638"/>
          <p14:tracePt t="56130" x="5429250" y="3340100"/>
          <p14:tracePt t="56210" x="5429250" y="3348038"/>
          <p14:tracePt t="56626" x="5438775" y="3348038"/>
          <p14:tracePt t="58754" x="0" y="0"/>
        </p14:tracePtLst>
        <p14:tracePtLst>
          <p14:tracePt t="60493" x="6286500" y="2965450"/>
          <p14:tracePt t="60874" x="6286500" y="2955925"/>
          <p14:tracePt t="60890" x="6303963" y="2928938"/>
          <p14:tracePt t="60906" x="6303963" y="2919413"/>
          <p14:tracePt t="60920" x="6303963" y="2901950"/>
          <p14:tracePt t="60923" x="6303963" y="2894013"/>
          <p14:tracePt t="60923" x="6303963" y="2884488"/>
          <p14:tracePt t="60931" x="6323013" y="2867025"/>
          <p14:tracePt t="60947" x="6323013" y="2857500"/>
          <p14:tracePt t="60964" x="6323013" y="2840038"/>
          <p14:tracePt t="60980" x="6330950" y="2840038"/>
          <p14:tracePt t="61418" x="6330950" y="2847975"/>
          <p14:tracePt t="61450" x="6330950" y="2857500"/>
          <p14:tracePt t="61459" x="6323013" y="2857500"/>
          <p14:tracePt t="61474" x="6323013" y="2867025"/>
          <p14:tracePt t="61486" x="6313488" y="2874963"/>
          <p14:tracePt t="61498" x="6313488" y="2884488"/>
          <p14:tracePt t="61498" x="6303963" y="2884488"/>
          <p14:tracePt t="61515" x="6303963" y="2894013"/>
          <p14:tracePt t="61531" x="6296025" y="2901950"/>
          <p14:tracePt t="61570" x="6296025" y="2911475"/>
          <p14:tracePt t="61586" x="6286500" y="2919413"/>
          <p14:tracePt t="61586" x="6286500" y="2928938"/>
          <p14:tracePt t="61635" x="6276975" y="2928938"/>
          <p14:tracePt t="61666" x="6276975" y="2938463"/>
          <p14:tracePt t="61682" x="6276975" y="2946400"/>
          <p14:tracePt t="61738" x="6269038" y="2946400"/>
          <p14:tracePt t="61762" x="6269038" y="2955925"/>
          <p14:tracePt t="61770" x="6259513" y="2973388"/>
          <p14:tracePt t="61803" x="6251575" y="2973388"/>
          <p14:tracePt t="61818" x="6251575" y="2982913"/>
          <p14:tracePt t="61822" x="6251575" y="2990850"/>
          <p14:tracePt t="61874" x="6242050" y="3000375"/>
          <p14:tracePt t="61915" x="6242050" y="3009900"/>
          <p14:tracePt t="61922" x="6232525" y="3017838"/>
          <p14:tracePt t="61923" x="6232525" y="3027363"/>
          <p14:tracePt t="61932" x="6224588" y="3027363"/>
          <p14:tracePt t="61995" x="6224588" y="3036888"/>
          <p14:tracePt t="62098" x="6215063" y="3044825"/>
          <p14:tracePt t="62122" x="6205538" y="3054350"/>
          <p14:tracePt t="62162" x="6197600" y="3062288"/>
          <p14:tracePt t="62218" x="6197600" y="3071813"/>
          <p14:tracePt t="62282" x="6188075" y="3071813"/>
          <p14:tracePt t="62330" x="6188075" y="3081338"/>
          <p14:tracePt t="62346" x="6180138" y="3089275"/>
          <p14:tracePt t="62371" x="6170613" y="3098800"/>
          <p14:tracePt t="62418" x="6170613" y="3108325"/>
          <p14:tracePt t="62466" x="6161088" y="3116263"/>
          <p14:tracePt t="62666" x="6161088" y="3125788"/>
          <p14:tracePt t="62698" x="6153150" y="3133725"/>
          <p14:tracePt t="63714" x="6143625" y="3143250"/>
          <p14:tracePt t="63729" x="6134100" y="3152775"/>
          <p14:tracePt t="63771" x="6126163" y="3160713"/>
          <p14:tracePt t="63923" x="6126163" y="3170238"/>
          <p14:tracePt t="63970" x="6126163" y="3179763"/>
          <p14:tracePt t="64026" x="6116638" y="3187700"/>
          <p14:tracePt t="64082" x="6116638" y="3197225"/>
          <p14:tracePt t="64114" x="6116638" y="3205163"/>
          <p14:tracePt t="64138" x="6116638" y="3214688"/>
          <p14:tracePt t="64250" x="6116638" y="3224213"/>
          <p14:tracePt t="64282" x="6116638" y="3232150"/>
          <p14:tracePt t="64306" x="6116638" y="3241675"/>
          <p14:tracePt t="64354" x="6116638" y="3251200"/>
          <p14:tracePt t="64426" x="6116638" y="3259138"/>
          <p14:tracePt t="64450" x="6116638" y="3268663"/>
          <p14:tracePt t="64474" x="6116638" y="3276600"/>
          <p14:tracePt t="64507" x="6116638" y="3286125"/>
          <p14:tracePt t="64594" x="6116638" y="3295650"/>
          <p14:tracePt t="64602" x="6116638" y="3303588"/>
          <p14:tracePt t="64626" x="6116638" y="3313113"/>
          <p14:tracePt t="64666" x="6116638" y="3322638"/>
          <p14:tracePt t="64682" x="6116638" y="3330575"/>
          <p14:tracePt t="64695" x="6116638" y="3340100"/>
          <p14:tracePt t="64722" x="6116638" y="3348038"/>
          <p14:tracePt t="64739" x="6116638" y="3357563"/>
          <p14:tracePt t="64834" x="6116638" y="3367088"/>
          <p14:tracePt t="64851" x="6116638" y="3375025"/>
          <p14:tracePt t="64867" x="6116638" y="3384550"/>
          <p14:tracePt t="64898" x="6116638" y="3394075"/>
          <p14:tracePt t="64922" x="6116638" y="3402013"/>
          <p14:tracePt t="64954" x="6116638" y="3411538"/>
          <p14:tracePt t="64970" x="6116638" y="3419475"/>
          <p14:tracePt t="64973" x="6116638" y="3429000"/>
          <p14:tracePt t="65018" x="6116638" y="3438525"/>
          <p14:tracePt t="65026" x="6108700" y="3438525"/>
          <p14:tracePt t="65058" x="6099175" y="3455988"/>
          <p14:tracePt t="65203" x="6099175" y="3465513"/>
          <p14:tracePt t="65226" x="6099175" y="3473450"/>
          <p14:tracePt t="65251" x="6099175" y="3482975"/>
          <p14:tracePt t="65290" x="6099175" y="3490913"/>
          <p14:tracePt t="65338" x="6099175" y="3500438"/>
          <p14:tracePt t="65410" x="6099175" y="3517900"/>
          <p14:tracePt t="65466" x="6099175" y="3527425"/>
          <p14:tracePt t="65530" x="6099175" y="3544888"/>
          <p14:tracePt t="65562" x="6099175" y="3554413"/>
          <p14:tracePt t="65642" x="6099175" y="3571875"/>
          <p14:tracePt t="65842" x="6099175" y="3581400"/>
          <p14:tracePt t="65850" x="6099175" y="3589338"/>
          <p14:tracePt t="65856" x="6099175" y="3598863"/>
          <p14:tracePt t="65882" x="6099175" y="3608388"/>
          <p14:tracePt t="65915" x="6099175" y="3616325"/>
          <p14:tracePt t="65930" x="6099175" y="3625850"/>
          <p14:tracePt t="65947" x="6099175" y="3633788"/>
          <p14:tracePt t="65995" x="6099175" y="3643313"/>
          <p14:tracePt t="66042" x="6099175" y="3652838"/>
          <p14:tracePt t="66106" x="6099175" y="3660775"/>
          <p14:tracePt t="66211" x="6099175" y="3670300"/>
          <p14:tracePt t="66234" x="6099175" y="3679825"/>
          <p14:tracePt t="66314" x="6099175" y="3687763"/>
          <p14:tracePt t="66339" x="6099175" y="3697288"/>
          <p14:tracePt t="66355" x="6099175" y="3705225"/>
          <p14:tracePt t="66370" x="6108700" y="3714750"/>
          <p14:tracePt t="66410" x="6108700" y="3724275"/>
          <p14:tracePt t="66426" x="6108700" y="3732213"/>
          <p14:tracePt t="66690" x="6108700" y="3741738"/>
          <p14:tracePt t="66705" x="6108700" y="3751263"/>
          <p14:tracePt t="66714" x="6108700" y="3759200"/>
          <p14:tracePt t="66726" x="6099175" y="3768725"/>
          <p14:tracePt t="66746" x="6089650" y="3776663"/>
          <p14:tracePt t="66770" x="6089650" y="3795713"/>
          <p14:tracePt t="66787" x="6081713" y="3795713"/>
          <p14:tracePt t="66794" x="6081713" y="3803650"/>
          <p14:tracePt t="66799" x="6072188" y="3813175"/>
          <p14:tracePt t="66826" x="6062663" y="3822700"/>
          <p14:tracePt t="66850" x="6062663" y="3830638"/>
          <p14:tracePt t="66874" x="6054725" y="3830638"/>
          <p14:tracePt t="66882" x="6045200" y="3830638"/>
          <p14:tracePt t="66899" x="6037263" y="3840163"/>
          <p14:tracePt t="67131" x="6037263" y="3848100"/>
          <p14:tracePt t="67154" x="6027738" y="3848100"/>
          <p14:tracePt t="67164" x="6018213" y="3857625"/>
          <p14:tracePt t="67178" x="6010275" y="3867150"/>
          <p14:tracePt t="67202" x="6010275" y="3875088"/>
          <p14:tracePt t="67290" x="6000750" y="3875088"/>
          <p14:tracePt t="67315" x="5991225" y="3884613"/>
          <p14:tracePt t="67330" x="5983288" y="3894138"/>
          <p14:tracePt t="67362" x="5983288" y="3902075"/>
          <p14:tracePt t="67386" x="5973763" y="3911600"/>
          <p14:tracePt t="67418" x="5973763" y="3919538"/>
          <p14:tracePt t="67442" x="5965825" y="3929063"/>
          <p14:tracePt t="67466" x="5965825" y="3938588"/>
          <p14:tracePt t="67474" x="5956300" y="3938588"/>
          <p14:tracePt t="67514" x="5946775" y="3946525"/>
          <p14:tracePt t="67522" x="5946775" y="3956050"/>
          <p14:tracePt t="67554" x="5946775" y="3973513"/>
          <p14:tracePt t="67570" x="5938838" y="3973513"/>
          <p14:tracePt t="67578" x="5938838" y="3983038"/>
          <p14:tracePt t="67619" x="5929313" y="3990975"/>
          <p14:tracePt t="67634" x="5919788" y="4000500"/>
          <p14:tracePt t="67659" x="5919788" y="4010025"/>
          <p14:tracePt t="67674" x="5911850" y="4010025"/>
          <p14:tracePt t="67706" x="5911850" y="4017963"/>
          <p14:tracePt t="67722" x="5902325" y="4017963"/>
          <p14:tracePt t="67754" x="5894388" y="4027488"/>
          <p14:tracePt t="67786" x="5894388" y="4037013"/>
          <p14:tracePt t="67818" x="5884863" y="4044950"/>
          <p14:tracePt t="67842" x="5875338" y="4054475"/>
          <p14:tracePt t="67858" x="5857875" y="4054475"/>
          <p14:tracePt t="67866" x="5857875" y="4062413"/>
          <p14:tracePt t="67877" x="5848350" y="4071938"/>
          <p14:tracePt t="67878" x="5830888" y="4081463"/>
          <p14:tracePt t="67894" x="5822950" y="4089400"/>
          <p14:tracePt t="67910" x="5803900" y="4098925"/>
          <p14:tracePt t="67954" x="5795963" y="4108450"/>
          <p14:tracePt t="67994" x="5786438" y="4108450"/>
          <p14:tracePt t="68026" x="5776913" y="4116388"/>
          <p14:tracePt t="68043" x="5776913" y="4125913"/>
          <p14:tracePt t="68051" x="5768975" y="4125913"/>
          <p14:tracePt t="68061" x="5768975" y="4133850"/>
          <p14:tracePt t="68090" x="5759450" y="4133850"/>
          <p14:tracePt t="68115" x="5751513" y="4133850"/>
          <p14:tracePt t="68132" x="5741988" y="4143375"/>
          <p14:tracePt t="68154" x="5732463" y="4152900"/>
          <p14:tracePt t="68162" x="5724525" y="4160838"/>
          <p14:tracePt t="68170" x="5715000" y="4160838"/>
          <p14:tracePt t="68177" x="5705475" y="4170363"/>
          <p14:tracePt t="68195" x="5688013" y="4187825"/>
          <p14:tracePt t="68211" x="5661025" y="4197350"/>
          <p14:tracePt t="68228" x="5653088" y="4214813"/>
          <p14:tracePt t="68245" x="5643563" y="4214813"/>
          <p14:tracePt t="68261" x="5634038" y="4214813"/>
          <p14:tracePt t="68278" x="5616575" y="4224338"/>
          <p14:tracePt t="68295" x="5589588" y="4224338"/>
          <p14:tracePt t="68311" x="5562600" y="4251325"/>
          <p14:tracePt t="68329" x="5545138" y="4251325"/>
          <p14:tracePt t="68345" x="5527675" y="4251325"/>
          <p14:tracePt t="68417" x="5518150" y="4259263"/>
          <p14:tracePt t="68490" x="5527675" y="4259263"/>
          <p14:tracePt t="68498" x="5545138" y="4259263"/>
          <p14:tracePt t="68519" x="5562600" y="4259263"/>
          <p14:tracePt t="68528" x="5581650" y="4259263"/>
          <p14:tracePt t="68529" x="5608638" y="4251325"/>
          <p14:tracePt t="68545" x="5670550" y="4224338"/>
          <p14:tracePt t="68563" x="5697538" y="4205288"/>
          <p14:tracePt t="68579" x="5741988" y="4197350"/>
          <p14:tracePt t="68595" x="5768975" y="4179888"/>
          <p14:tracePt t="68613" x="5776913" y="4170363"/>
          <p14:tracePt t="68629" x="5795963" y="4160838"/>
          <p14:tracePt t="68645" x="5813425" y="4152900"/>
          <p14:tracePt t="68662" x="5840413" y="4133850"/>
          <p14:tracePt t="68679" x="5867400" y="4125913"/>
          <p14:tracePt t="68695" x="5884863" y="4108450"/>
          <p14:tracePt t="68713" x="5919788" y="4081463"/>
          <p14:tracePt t="68729" x="5946775" y="4054475"/>
          <p14:tracePt t="68747" x="5965825" y="4037013"/>
          <p14:tracePt t="68763" x="5965825" y="4027488"/>
          <p14:tracePt t="68779" x="5983288" y="4000500"/>
          <p14:tracePt t="68796" x="5983288" y="3973513"/>
          <p14:tracePt t="68813" x="5991225" y="3965575"/>
          <p14:tracePt t="68829" x="5991225" y="3946525"/>
          <p14:tracePt t="68846" x="6010275" y="3929063"/>
          <p14:tracePt t="68863" x="6010275" y="3919538"/>
          <p14:tracePt t="68879" x="6010275" y="3902075"/>
          <p14:tracePt t="68896" x="6010275" y="3894138"/>
          <p14:tracePt t="68913" x="6010275" y="3875088"/>
          <p14:tracePt t="68929" x="6018213" y="3848100"/>
          <p14:tracePt t="68946" x="6027738" y="3803650"/>
          <p14:tracePt t="68963" x="6037263" y="3776663"/>
          <p14:tracePt t="68979" x="6045200" y="3741738"/>
          <p14:tracePt t="69018" x="6054725" y="3732213"/>
          <p14:tracePt t="69029" x="6054725" y="3724275"/>
          <p14:tracePt t="69030" x="6054725" y="3714750"/>
          <p14:tracePt t="69046" x="6054725" y="3705225"/>
          <p14:tracePt t="69062" x="6054725" y="3687763"/>
          <p14:tracePt t="69080" x="6054725" y="3679825"/>
          <p14:tracePt t="69096" x="6054725" y="3670300"/>
          <p14:tracePt t="69113" x="6054725" y="3652838"/>
          <p14:tracePt t="69131" x="6054725" y="3643313"/>
          <p14:tracePt t="69146" x="6062663" y="3625850"/>
          <p14:tracePt t="69186" x="6062663" y="3616325"/>
          <p14:tracePt t="69218" x="6062663" y="3608388"/>
          <p14:tracePt t="69226" x="6072188" y="3598863"/>
          <p14:tracePt t="69242" x="6072188" y="3589338"/>
          <p14:tracePt t="69259" x="6072188" y="3581400"/>
          <p14:tracePt t="69264" x="6072188" y="3571875"/>
          <p14:tracePt t="69280" x="6072188" y="3562350"/>
          <p14:tracePt t="69280" x="6081713" y="3544888"/>
          <p14:tracePt t="69296" x="6089650" y="3536950"/>
          <p14:tracePt t="69314" x="6099175" y="3527425"/>
          <p14:tracePt t="69330" x="6099175" y="3509963"/>
          <p14:tracePt t="69370" x="6108700" y="3500438"/>
          <p14:tracePt t="69394" x="6108700" y="3490913"/>
          <p14:tracePt t="69402" x="6108700" y="3482975"/>
          <p14:tracePt t="69434" x="6108700" y="3473450"/>
          <p14:tracePt t="69442" x="6108700" y="3465513"/>
          <p14:tracePt t="69458" x="6108700" y="3455988"/>
          <p14:tracePt t="69482" x="6108700" y="3446463"/>
          <p14:tracePt t="69514" x="6108700" y="3429000"/>
          <p14:tracePt t="69634" x="6108700" y="3419475"/>
          <p14:tracePt t="69778" x="6108700" y="3411538"/>
          <p14:tracePt t="69834" x="6108700" y="3402013"/>
          <p14:tracePt t="69850" x="6108700" y="3394075"/>
          <p14:tracePt t="70098" x="6108700" y="3384550"/>
          <p14:tracePt t="70107" x="6116638" y="3367088"/>
          <p14:tracePt t="70274" x="6116638" y="3348038"/>
          <p14:tracePt t="70290" x="6126163" y="3348038"/>
          <p14:tracePt t="70306" x="6126163" y="3340100"/>
          <p14:tracePt t="70338" x="6134100" y="3330575"/>
          <p14:tracePt t="71899" x="6143625" y="3330575"/>
          <p14:tracePt t="71922" x="6153150" y="3330575"/>
          <p14:tracePt t="71930" x="6153150" y="3340100"/>
          <p14:tracePt t="71954" x="6153150" y="3348038"/>
          <p14:tracePt t="71962" x="6161088" y="3348038"/>
          <p14:tracePt t="71979" x="6161088" y="3357563"/>
          <p14:tracePt t="72002" x="6170613" y="3367088"/>
          <p14:tracePt t="72074" x="6170613" y="3375025"/>
          <p14:tracePt t="72106" x="6170613" y="3384550"/>
          <p14:tracePt t="72155" x="6170613" y="3394075"/>
          <p14:tracePt t="72170" x="6180138" y="3394075"/>
          <p14:tracePt t="72194" x="6180138" y="3402013"/>
          <p14:tracePt t="72210" x="6180138" y="3411538"/>
          <p14:tracePt t="72219" x="6180138" y="3419475"/>
          <p14:tracePt t="72242" x="6180138" y="3429000"/>
          <p14:tracePt t="72258" x="6180138" y="3438525"/>
          <p14:tracePt t="72274" x="6180138" y="3446463"/>
          <p14:tracePt t="72323" x="6180138" y="3455988"/>
          <p14:tracePt t="72355" x="6180138" y="3465513"/>
          <p14:tracePt t="72411" x="6180138" y="3473450"/>
          <p14:tracePt t="72427" x="6180138" y="3482975"/>
          <p14:tracePt t="72451" x="6180138" y="3490913"/>
          <p14:tracePt t="72547" x="6180138" y="3500438"/>
          <p14:tracePt t="72579" x="6188075" y="3500438"/>
          <p14:tracePt t="72635" x="6188075" y="3517900"/>
          <p14:tracePt t="72643" x="6197600" y="3517900"/>
          <p14:tracePt t="72654" x="6197600" y="3527425"/>
          <p14:tracePt t="72675" x="6205538" y="3527425"/>
          <p14:tracePt t="72698" x="6205538" y="3544888"/>
          <p14:tracePt t="72715" x="6205538" y="3554413"/>
          <p14:tracePt t="72747" x="6205538" y="3571875"/>
          <p14:tracePt t="72763" x="6215063" y="3581400"/>
          <p14:tracePt t="72803" x="6215063" y="3598863"/>
          <p14:tracePt t="72820" x="6224588" y="3608388"/>
          <p14:tracePt t="72859" x="6224588" y="3616325"/>
          <p14:tracePt t="72867" x="6232525" y="3616325"/>
          <p14:tracePt t="72883" x="6232525" y="3625850"/>
          <p14:tracePt t="72899" x="6242050" y="3625850"/>
          <p14:tracePt t="72931" x="6242050" y="3633788"/>
          <p14:tracePt t="72947" x="6242050" y="3643313"/>
          <p14:tracePt t="72971" x="6242050" y="3652838"/>
          <p14:tracePt t="72979" x="6251575" y="3652838"/>
          <p14:tracePt t="72979" x="6251575" y="3660775"/>
          <p14:tracePt t="72995" x="6259513" y="3660775"/>
          <p14:tracePt t="72995" x="6259513" y="3670300"/>
          <p14:tracePt t="73005" x="6276975" y="3679825"/>
          <p14:tracePt t="73022" x="6296025" y="3687763"/>
          <p14:tracePt t="73059" x="6303963" y="3687763"/>
          <p14:tracePt t="73059" x="6303963" y="3697288"/>
          <p14:tracePt t="73072" x="6313488" y="3705225"/>
          <p14:tracePt t="73089" x="6330950" y="3714750"/>
          <p14:tracePt t="73105" x="6340475" y="3714750"/>
          <p14:tracePt t="73123" x="6348413" y="3724275"/>
          <p14:tracePt t="73164" x="6348413" y="3732213"/>
          <p14:tracePt t="73171" x="6357938" y="3732213"/>
          <p14:tracePt t="73179" x="6357938" y="3741738"/>
          <p14:tracePt t="73189" x="6367463" y="3741738"/>
          <p14:tracePt t="73206" x="6402388" y="3759200"/>
          <p14:tracePt t="73222" x="6411913" y="3768725"/>
          <p14:tracePt t="73240" x="6419850" y="3776663"/>
          <p14:tracePt t="73256" x="6429375" y="3786188"/>
          <p14:tracePt t="73331" x="6438900" y="3795713"/>
          <p14:tracePt t="73347" x="6446838" y="3803650"/>
          <p14:tracePt t="73356" x="6456363" y="3803650"/>
          <p14:tracePt t="73357" x="6465888" y="3813175"/>
          <p14:tracePt t="73373" x="6473825" y="3822700"/>
          <p14:tracePt t="73389" x="6483350" y="3830638"/>
          <p14:tracePt t="73427" x="6491288" y="3830638"/>
          <p14:tracePt t="73443" x="6491288" y="3840163"/>
          <p14:tracePt t="73459" x="6500813" y="3840163"/>
          <p14:tracePt t="73492" x="6510338" y="3848100"/>
          <p14:tracePt t="73523" x="6518275" y="3857625"/>
          <p14:tracePt t="73539" x="6527800" y="3857625"/>
          <p14:tracePt t="73547" x="6527800" y="3867150"/>
          <p14:tracePt t="73556" x="6537325" y="3875088"/>
          <p14:tracePt t="73603" x="6545263" y="3884613"/>
          <p14:tracePt t="73651" x="6554788" y="3894138"/>
          <p14:tracePt t="73683" x="6562725" y="3894138"/>
          <p14:tracePt t="73688" x="6572250" y="3902075"/>
          <p14:tracePt t="73732" x="6581775" y="3911600"/>
          <p14:tracePt t="73763" x="6589713" y="3919538"/>
          <p14:tracePt t="73795" x="6608763" y="3929063"/>
          <p14:tracePt t="73835" x="6608763" y="3938588"/>
          <p14:tracePt t="73851" x="6626225" y="3946525"/>
          <p14:tracePt t="73875" x="6634163" y="3946525"/>
          <p14:tracePt t="73891" x="6634163" y="3956050"/>
          <p14:tracePt t="73915" x="6643688" y="3965575"/>
          <p14:tracePt t="73988" x="6653213" y="3965575"/>
          <p14:tracePt t="73995" x="6653213" y="3973513"/>
          <p14:tracePt t="74011" x="6661150" y="3973513"/>
          <p14:tracePt t="74019" x="6670675" y="3983038"/>
          <p14:tracePt t="74026" x="6680200" y="3983038"/>
          <p14:tracePt t="74092" x="6680200" y="3990975"/>
          <p14:tracePt t="74113" x="6688138" y="4000500"/>
          <p14:tracePt t="74140" x="6697663" y="4000500"/>
          <p14:tracePt t="74155" x="6697663" y="4010025"/>
          <p14:tracePt t="74163" x="6705600" y="4010025"/>
          <p14:tracePt t="74180" x="6715125" y="4017963"/>
          <p14:tracePt t="74203" x="6724650" y="4027488"/>
          <p14:tracePt t="74214" x="6732588" y="4037013"/>
          <p14:tracePt t="74235" x="6742113" y="4037013"/>
          <p14:tracePt t="74259" x="6751638" y="4037013"/>
          <p14:tracePt t="74276" x="6759575" y="4044950"/>
          <p14:tracePt t="74299" x="6769100" y="4054475"/>
          <p14:tracePt t="74323" x="6786563" y="4062413"/>
          <p14:tracePt t="74339" x="6786563" y="4071938"/>
          <p14:tracePt t="74340" x="6796088" y="4071938"/>
          <p14:tracePt t="74358" x="6813550" y="4089400"/>
          <p14:tracePt t="74451" x="6823075" y="4098925"/>
          <p14:tracePt t="74459" x="6823075" y="4108450"/>
          <p14:tracePt t="74475" x="6831013" y="4116388"/>
          <p14:tracePt t="74475" x="6840538" y="4116388"/>
          <p14:tracePt t="74491" x="6840538" y="4125913"/>
          <p14:tracePt t="74603" x="6848475" y="4133850"/>
          <p14:tracePt t="74635" x="6867525" y="4133850"/>
          <p14:tracePt t="74659" x="6867525" y="4143375"/>
          <p14:tracePt t="74675" x="6875463" y="4152900"/>
          <p14:tracePt t="74691" x="6894513" y="4160838"/>
          <p14:tracePt t="74771" x="6902450" y="4160838"/>
          <p14:tracePt t="74782" x="6911975" y="4160838"/>
          <p14:tracePt t="74783" x="6919913" y="4170363"/>
          <p14:tracePt t="74792" x="6929438" y="4179888"/>
          <p14:tracePt t="74809" x="6946900" y="4179888"/>
          <p14:tracePt t="74826" x="6946900" y="4187825"/>
          <p14:tracePt t="74891" x="6956425" y="4187825"/>
          <p14:tracePt t="74939" x="6965950" y="4187825"/>
          <p14:tracePt t="74987" x="6973888" y="4187825"/>
          <p14:tracePt t="75003" x="6983413" y="4197350"/>
          <p14:tracePt t="75043" x="6991350" y="4197350"/>
          <p14:tracePt t="75083" x="7000875" y="4205288"/>
          <p14:tracePt t="75115" x="7010400" y="4205288"/>
          <p14:tracePt t="75131" x="7010400" y="4214813"/>
          <p14:tracePt t="76336" x="7000875" y="4214813"/>
          <p14:tracePt t="76363" x="7000875" y="4205288"/>
          <p14:tracePt t="76363" x="7000875" y="4197350"/>
          <p14:tracePt t="76379" x="7000875" y="4187825"/>
          <p14:tracePt t="76379" x="7000875" y="4179888"/>
          <p14:tracePt t="76403" x="7000875" y="4170363"/>
          <p14:tracePt t="77851" x="6991350" y="4160838"/>
          <p14:tracePt t="77907" x="6983413" y="4160838"/>
          <p14:tracePt t="77923" x="6973888" y="4160838"/>
          <p14:tracePt t="77939" x="6965950" y="4160838"/>
          <p14:tracePt t="77949" x="6956425" y="4160838"/>
          <p14:tracePt t="79443" x="6946900" y="4160838"/>
          <p14:tracePt t="79451" x="6938963" y="4160838"/>
          <p14:tracePt t="79459" x="6929438" y="4160838"/>
          <p14:tracePt t="79468" x="6919913" y="4160838"/>
          <p14:tracePt t="79469" x="6884988" y="4152900"/>
          <p14:tracePt t="79485" x="6848475" y="4143375"/>
          <p14:tracePt t="79502" x="6823075" y="4125913"/>
          <p14:tracePt t="79519" x="6823075" y="4116388"/>
          <p14:tracePt t="79535" x="6796088" y="4116388"/>
          <p14:tracePt t="79552" x="6786563" y="4098925"/>
          <p14:tracePt t="79568" x="6769100" y="4098925"/>
          <p14:tracePt t="79585" x="6751638" y="4081463"/>
          <p14:tracePt t="79602" x="6705600" y="4054475"/>
          <p14:tracePt t="79619" x="6670675" y="4027488"/>
          <p14:tracePt t="79635" x="6634163" y="3990975"/>
          <p14:tracePt t="79652" x="6608763" y="3956050"/>
          <p14:tracePt t="79669" x="6581775" y="3929063"/>
          <p14:tracePt t="79685" x="6537325" y="3902075"/>
          <p14:tracePt t="79702" x="6518275" y="3884613"/>
          <p14:tracePt t="79719" x="6500813" y="3875088"/>
          <p14:tracePt t="79735" x="6483350" y="3857625"/>
          <p14:tracePt t="79752" x="6456363" y="3840163"/>
          <p14:tracePt t="79769" x="6429375" y="3830638"/>
          <p14:tracePt t="79785" x="6384925" y="3803650"/>
          <p14:tracePt t="79803" x="6323013" y="3768725"/>
          <p14:tracePt t="79819" x="6286500" y="3759200"/>
          <p14:tracePt t="79835" x="6276975" y="3741738"/>
          <p14:tracePt t="79853" x="6269038" y="3741738"/>
          <p14:tracePt t="79869" x="6259513" y="3732213"/>
          <p14:tracePt t="79885" x="6242050" y="3714750"/>
          <p14:tracePt t="79923" x="6232525" y="3714750"/>
          <p14:tracePt t="79939" x="6232525" y="3705225"/>
          <p14:tracePt t="79971" x="6224588" y="3705225"/>
          <p14:tracePt t="80003" x="6224588" y="3697288"/>
          <p14:tracePt t="80011" x="6215063" y="3697288"/>
          <p14:tracePt t="80027" x="6215063" y="3687763"/>
          <p14:tracePt t="80027" x="6205538" y="3687763"/>
          <p14:tracePt t="80036" x="6197600" y="3679825"/>
          <p14:tracePt t="80053" x="6188075" y="3670300"/>
          <p14:tracePt t="80115" x="6188075" y="3660775"/>
          <p14:tracePt t="80475" x="6180138" y="3660775"/>
          <p14:tracePt t="80523" x="6180138" y="3652838"/>
          <p14:tracePt t="80531" x="6180138" y="3643313"/>
          <p14:tracePt t="80572" x="6180138" y="3633788"/>
          <p14:tracePt t="80828" x="6180138" y="3625850"/>
          <p14:tracePt t="80891" x="6180138" y="3616325"/>
          <p14:tracePt t="81131" x="6170613" y="3616325"/>
          <p14:tracePt t="81523" x="6180138" y="3616325"/>
          <p14:tracePt t="81546" x="6188075" y="3616325"/>
          <p14:tracePt t="81603" x="6188075" y="3625850"/>
          <p14:tracePt t="81627" x="6197600" y="3625850"/>
          <p14:tracePt t="81652" x="6197600" y="3633788"/>
          <p14:tracePt t="81667" x="6197600" y="3643313"/>
          <p14:tracePt t="81683" x="6197600" y="3652838"/>
          <p14:tracePt t="81689" x="6205538" y="3670300"/>
          <p14:tracePt t="81731" x="6205538" y="3679825"/>
          <p14:tracePt t="81748" x="6215063" y="3687763"/>
          <p14:tracePt t="81755" x="6215063" y="3697288"/>
          <p14:tracePt t="81763" x="6224588" y="3705225"/>
          <p14:tracePt t="81773" x="6232525" y="3714750"/>
          <p14:tracePt t="81789" x="6232525" y="3724275"/>
          <p14:tracePt t="81806" x="6232525" y="3741738"/>
          <p14:tracePt t="81843" x="6232525" y="3751263"/>
          <p14:tracePt t="81859" x="6232525" y="3759200"/>
          <p14:tracePt t="81859" x="6242050" y="3768725"/>
          <p14:tracePt t="81899" x="6242050" y="3776663"/>
          <p14:tracePt t="81905" x="6251575" y="3786188"/>
          <p14:tracePt t="81939" x="6259513" y="3795713"/>
          <p14:tracePt t="81988" x="6259513" y="3803650"/>
          <p14:tracePt t="82020" x="6259513" y="3813175"/>
          <p14:tracePt t="82059" x="6269038" y="3822700"/>
          <p14:tracePt t="82075" x="6269038" y="3830638"/>
          <p14:tracePt t="82093" x="6276975" y="3840163"/>
          <p14:tracePt t="82132" x="6286500" y="3848100"/>
          <p14:tracePt t="82147" x="6296025" y="3848100"/>
          <p14:tracePt t="82171" x="6296025" y="3857625"/>
          <p14:tracePt t="82172" x="6303963" y="3867150"/>
          <p14:tracePt t="82203" x="6313488" y="3875088"/>
          <p14:tracePt t="82235" x="6313488" y="3894138"/>
          <p14:tracePt t="82251" x="6323013" y="3894138"/>
          <p14:tracePt t="82262" x="6330950" y="3902075"/>
          <p14:tracePt t="82315" x="6340475" y="3902075"/>
          <p14:tracePt t="82323" x="6340475" y="3911600"/>
          <p14:tracePt t="82331" x="6348413" y="3911600"/>
          <p14:tracePt t="82363" x="6357938" y="3911600"/>
          <p14:tracePt t="82387" x="6367463" y="3919538"/>
          <p14:tracePt t="82403" x="6367463" y="3929063"/>
          <p14:tracePt t="82419" x="6375400" y="3929063"/>
          <p14:tracePt t="82435" x="6384925" y="3938588"/>
          <p14:tracePt t="82451" x="6394450" y="3938588"/>
          <p14:tracePt t="82475" x="6394450" y="3946525"/>
          <p14:tracePt t="82491" x="6402388" y="3956050"/>
          <p14:tracePt t="82507" x="6402388" y="3965575"/>
          <p14:tracePt t="82515" x="6411913" y="3965575"/>
          <p14:tracePt t="82524" x="6429375" y="3973513"/>
          <p14:tracePt t="82541" x="6438900" y="3983038"/>
          <p14:tracePt t="82558" x="6446838" y="3990975"/>
          <p14:tracePt t="82659" x="6446838" y="4000500"/>
          <p14:tracePt t="82674" x="6456363" y="4000500"/>
          <p14:tracePt t="82683" x="6456363" y="4010025"/>
          <p14:tracePt t="82706" x="6465888" y="4010025"/>
          <p14:tracePt t="82731" x="6465888" y="4017963"/>
          <p14:tracePt t="82763" x="6473825" y="4027488"/>
          <p14:tracePt t="82780" x="6483350" y="4037013"/>
          <p14:tracePt t="82781" x="6491288" y="4037013"/>
          <p14:tracePt t="82819" x="6491288" y="4044950"/>
          <p14:tracePt t="82835" x="6500813" y="4044950"/>
          <p14:tracePt t="82867" x="6500813" y="4054475"/>
          <p14:tracePt t="82883" x="6510338" y="4062413"/>
          <p14:tracePt t="82894" x="6518275" y="4081463"/>
          <p14:tracePt t="82939" x="6527800" y="4089400"/>
          <p14:tracePt t="82962" x="6527800" y="4108450"/>
          <p14:tracePt t="82987" x="6537325" y="4108450"/>
          <p14:tracePt t="83003" x="6545263" y="4116388"/>
          <p14:tracePt t="83035" x="6554788" y="4116388"/>
          <p14:tracePt t="83059" x="6562725" y="4133850"/>
          <p14:tracePt t="83075" x="6572250" y="4133850"/>
          <p14:tracePt t="83091" x="6572250" y="4143375"/>
          <p14:tracePt t="83092" x="6581775" y="4152900"/>
          <p14:tracePt t="83131" x="6581775" y="4160838"/>
          <p14:tracePt t="83147" x="6589713" y="4160838"/>
          <p14:tracePt t="83179" x="6599238" y="4170363"/>
          <p14:tracePt t="83191" x="6608763" y="4187825"/>
          <p14:tracePt t="83227" x="6616700" y="4187825"/>
          <p14:tracePt t="83251" x="6626225" y="4197350"/>
          <p14:tracePt t="83275" x="6626225" y="4205288"/>
          <p14:tracePt t="83291" x="6634163" y="4214813"/>
          <p14:tracePt t="83323" x="6643688" y="4224338"/>
          <p14:tracePt t="83339" x="6643688" y="4232275"/>
          <p14:tracePt t="83347" x="6653213" y="4232275"/>
          <p14:tracePt t="83371" x="6661150" y="4241800"/>
          <p14:tracePt t="83394" x="6661150" y="4251325"/>
          <p14:tracePt t="83427" x="6670675" y="4259263"/>
          <p14:tracePt t="83451" x="6680200" y="4276725"/>
          <p14:tracePt t="83475" x="6680200" y="4286250"/>
          <p14:tracePt t="83483" x="6697663" y="4303713"/>
          <p14:tracePt t="83499" x="6715125" y="4322763"/>
          <p14:tracePt t="83501" x="6715125" y="4330700"/>
          <p14:tracePt t="83510" x="6732588" y="4348163"/>
          <p14:tracePt t="83526" x="6751638" y="4375150"/>
          <p14:tracePt t="83544" x="6751638" y="4384675"/>
          <p14:tracePt t="83560" x="6759575" y="4384675"/>
          <p14:tracePt t="83683" x="6759575" y="4402138"/>
          <p14:tracePt t="83699" x="6769100" y="4411663"/>
          <p14:tracePt t="83700" x="6777038" y="4419600"/>
          <p14:tracePt t="83859" x="6769100" y="4419600"/>
          <p14:tracePt t="83867" x="6759575" y="4419600"/>
          <p14:tracePt t="83884" x="6751638" y="4419600"/>
          <p14:tracePt t="83907" x="6751638" y="4411663"/>
          <p14:tracePt t="83939" x="6751638" y="4402138"/>
          <p14:tracePt t="83947" x="6751638" y="4394200"/>
          <p14:tracePt t="83955" x="6751638" y="4384675"/>
          <p14:tracePt t="83967" x="6732588" y="4375150"/>
          <p14:tracePt t="83968" x="6732588" y="4367213"/>
          <p14:tracePt t="83977" x="6732588" y="4357688"/>
          <p14:tracePt t="83994" x="6732588" y="4340225"/>
          <p14:tracePt t="84011" x="6732588" y="4330700"/>
          <p14:tracePt t="84082" x="6732588" y="4322763"/>
          <p14:tracePt t="84131" x="6724650" y="4322763"/>
          <p14:tracePt t="84139" x="6724650" y="4313238"/>
          <p14:tracePt t="84155" x="6724650" y="4303713"/>
          <p14:tracePt t="84187" x="6724650" y="4295775"/>
          <p14:tracePt t="84195" x="6715125" y="4295775"/>
          <p14:tracePt t="84202" x="6715125" y="4286250"/>
          <p14:tracePt t="84211" x="6705600" y="4268788"/>
          <p14:tracePt t="84228" x="6697663" y="4251325"/>
          <p14:tracePt t="84245" x="6688138" y="4241800"/>
          <p14:tracePt t="84261" x="6680200" y="4224338"/>
          <p14:tracePt t="84278" x="6661150" y="4187825"/>
          <p14:tracePt t="84295" x="6653213" y="4179888"/>
          <p14:tracePt t="84311" x="6643688" y="4170363"/>
          <p14:tracePt t="84328" x="6643688" y="4160838"/>
          <p14:tracePt t="84363" x="6634163" y="4143375"/>
          <p14:tracePt t="84378" x="6634163" y="4133850"/>
          <p14:tracePt t="84379" x="6626225" y="4125913"/>
          <p14:tracePt t="84396" x="6616700" y="4108450"/>
          <p14:tracePt t="84412" x="6589713" y="4081463"/>
          <p14:tracePt t="84428" x="6589713" y="4071938"/>
          <p14:tracePt t="84445" x="6581775" y="4054475"/>
          <p14:tracePt t="84462" x="6562725" y="4044950"/>
          <p14:tracePt t="84507" x="6554788" y="4037013"/>
          <p14:tracePt t="84523" x="6545263" y="4027488"/>
          <p14:tracePt t="84531" x="6537325" y="4027488"/>
          <p14:tracePt t="84539" x="6518275" y="4017963"/>
          <p14:tracePt t="84546" x="6500813" y="4000500"/>
          <p14:tracePt t="84562" x="6465888" y="3983038"/>
          <p14:tracePt t="84579" x="6446838" y="3965575"/>
          <p14:tracePt t="84596" x="6438900" y="3956050"/>
          <p14:tracePt t="84612" x="6429375" y="3956050"/>
          <p14:tracePt t="84628" x="6419850" y="3946525"/>
          <p14:tracePt t="84646" x="6411913" y="3946525"/>
          <p14:tracePt t="84662" x="6402388" y="3929063"/>
          <p14:tracePt t="84678" x="6384925" y="3929063"/>
          <p14:tracePt t="84696" x="6367463" y="3919538"/>
          <p14:tracePt t="84712" x="6357938" y="3902075"/>
          <p14:tracePt t="84728" x="6348413" y="3894138"/>
          <p14:tracePt t="84746" x="6340475" y="3884613"/>
          <p14:tracePt t="84762" x="6323013" y="3875088"/>
          <p14:tracePt t="84780" x="6313488" y="3867150"/>
          <p14:tracePt t="84796" x="6303963" y="3857625"/>
          <p14:tracePt t="84812" x="6296025" y="3848100"/>
          <p14:tracePt t="84829" x="6276975" y="3840163"/>
          <p14:tracePt t="84846" x="6259513" y="3822700"/>
          <p14:tracePt t="84883" x="6251575" y="3803650"/>
          <p14:tracePt t="84907" x="6242050" y="3795713"/>
          <p14:tracePt t="84923" x="6232525" y="3786188"/>
          <p14:tracePt t="84955" x="6224588" y="3776663"/>
          <p14:tracePt t="84995" x="6224588" y="3768725"/>
          <p14:tracePt t="85019" x="6224588" y="3759200"/>
          <p14:tracePt t="85067" x="6224588" y="3751263"/>
          <p14:tracePt t="85291" x="6232525" y="3759200"/>
          <p14:tracePt t="85299" x="6232525" y="3768725"/>
          <p14:tracePt t="85307" x="6242050" y="3768725"/>
          <p14:tracePt t="85313" x="6242050" y="3786188"/>
          <p14:tracePt t="85330" x="6259513" y="3813175"/>
          <p14:tracePt t="85332" x="6276975" y="3840163"/>
          <p14:tracePt t="85347" x="6286500" y="3857625"/>
          <p14:tracePt t="85363" x="6296025" y="3867150"/>
          <p14:tracePt t="85380" x="6303963" y="3884613"/>
          <p14:tracePt t="85397" x="6303963" y="3894138"/>
          <p14:tracePt t="85414" x="6313488" y="3911600"/>
          <p14:tracePt t="85451" x="6323013" y="3919538"/>
          <p14:tracePt t="85451" x="6330950" y="3938588"/>
          <p14:tracePt t="85467" x="6340475" y="3946525"/>
          <p14:tracePt t="85475" x="6348413" y="3956050"/>
          <p14:tracePt t="85483" x="6348413" y="3965575"/>
          <p14:tracePt t="85497" x="6367463" y="3983038"/>
          <p14:tracePt t="85513" x="6375400" y="4000500"/>
          <p14:tracePt t="85531" x="6384925" y="4000500"/>
          <p14:tracePt t="85572" x="6384925" y="4010025"/>
          <p14:tracePt t="85587" x="6402388" y="4017963"/>
          <p14:tracePt t="85611" x="6402388" y="4027488"/>
          <p14:tracePt t="85627" x="6411913" y="4037013"/>
          <p14:tracePt t="85635" x="6419850" y="4044950"/>
          <p14:tracePt t="85643" x="6429375" y="4054475"/>
          <p14:tracePt t="85652" x="6438900" y="4062413"/>
          <p14:tracePt t="85683" x="6456363" y="4081463"/>
          <p14:tracePt t="85683" x="6465888" y="4081463"/>
          <p14:tracePt t="85697" x="6473825" y="4081463"/>
          <p14:tracePt t="85715" x="6483350" y="4089400"/>
          <p14:tracePt t="85731" x="6500813" y="4098925"/>
          <p14:tracePt t="85771" x="6510338" y="4098925"/>
          <p14:tracePt t="85781" x="6518275" y="4108450"/>
          <p14:tracePt t="85781" x="6537325" y="4116388"/>
          <p14:tracePt t="85835" x="6554788" y="4116388"/>
          <p14:tracePt t="85851" x="6562725" y="4125913"/>
          <p14:tracePt t="85875" x="6562725" y="4133850"/>
          <p14:tracePt t="85891" x="6572250" y="4133850"/>
          <p14:tracePt t="85907" x="6581775" y="4143375"/>
          <p14:tracePt t="85938" x="6589713" y="4152900"/>
          <p14:tracePt t="85978" x="6589713" y="4160838"/>
          <p14:tracePt t="86043" x="6589713" y="4170363"/>
          <p14:tracePt t="86051" x="6599238" y="4170363"/>
          <p14:tracePt t="86059" x="6608763" y="4187825"/>
          <p14:tracePt t="86065" x="6616700" y="4197350"/>
          <p14:tracePt t="86081" x="6626225" y="4205288"/>
          <p14:tracePt t="86098" x="6643688" y="4224338"/>
          <p14:tracePt t="86139" x="6643688" y="4232275"/>
          <p14:tracePt t="86143" x="6653213" y="4232275"/>
          <p14:tracePt t="86155" x="6661150" y="4251325"/>
          <p14:tracePt t="86165" x="6670675" y="4259263"/>
          <p14:tracePt t="86181" x="6670675" y="4268788"/>
          <p14:tracePt t="86199" x="6680200" y="4276725"/>
          <p14:tracePt t="86215" x="6697663" y="4286250"/>
          <p14:tracePt t="86233" x="6705600" y="4303713"/>
          <p14:tracePt t="86249" x="6715125" y="4322763"/>
          <p14:tracePt t="86265" x="6724650" y="4330700"/>
          <p14:tracePt t="86315" x="6732588" y="4340225"/>
          <p14:tracePt t="86363" x="6742113" y="4348163"/>
          <p14:tracePt t="86411" x="6751638" y="4348163"/>
          <p14:tracePt t="86435" x="6751638" y="4357688"/>
          <p14:tracePt t="86443" x="6751638" y="4367213"/>
          <p14:tracePt t="86492" x="6759575" y="4375150"/>
          <p14:tracePt t="86603" x="6759575" y="4394200"/>
          <p14:tracePt t="86635" x="6759575" y="4402138"/>
          <p14:tracePt t="86650" x="6759575" y="4411663"/>
          <p14:tracePt t="86659" x="6751638" y="4411663"/>
          <p14:tracePt t="86675" x="6742113" y="4429125"/>
          <p14:tracePt t="86707" x="6742113" y="4438650"/>
          <p14:tracePt t="87002" x="6742113" y="4446588"/>
          <p14:tracePt t="87019" x="6751638" y="4446588"/>
          <p14:tracePt t="87035" x="6751638" y="4438650"/>
          <p14:tracePt t="87043" x="6751638" y="4429125"/>
          <p14:tracePt t="87195" x="6759575" y="4419600"/>
          <p14:tracePt t="87355" x="6769100" y="4419600"/>
          <p14:tracePt t="87363" x="6777038" y="4419600"/>
          <p14:tracePt t="87372" x="6796088" y="4419600"/>
          <p14:tracePt t="87373" x="6823075" y="4446588"/>
          <p14:tracePt t="87385" x="6848475" y="4491038"/>
          <p14:tracePt t="87401" x="6875463" y="4510088"/>
          <p14:tracePt t="87417" x="6884988" y="4527550"/>
          <p14:tracePt t="87491" x="6884988" y="4537075"/>
          <p14:tracePt t="87739" x="6884988" y="4545013"/>
          <p14:tracePt t="87835" x="6884988" y="4554538"/>
          <p14:tracePt t="88131" x="6884988" y="4537075"/>
          <p14:tracePt t="88155" x="6884988" y="4527550"/>
          <p14:tracePt t="88179" x="6884988" y="4518025"/>
          <p14:tracePt t="88187" x="6884988" y="4510088"/>
          <p14:tracePt t="88211" x="6875463" y="4500563"/>
          <p14:tracePt t="88267" x="6875463" y="4491038"/>
          <p14:tracePt t="88291" x="6875463" y="4483100"/>
          <p14:tracePt t="88307" x="6875463" y="4473575"/>
          <p14:tracePt t="88339" x="6867525" y="4465638"/>
          <p14:tracePt t="88371" x="6867525" y="4456113"/>
          <p14:tracePt t="88395" x="6867525" y="4446588"/>
          <p14:tracePt t="88410" x="6867525" y="4438650"/>
          <p14:tracePt t="88435" x="6867525" y="4429125"/>
          <p14:tracePt t="88555" x="6858000" y="4419600"/>
          <p14:tracePt t="88587" x="6858000" y="4411663"/>
          <p14:tracePt t="88595" x="6858000" y="4402138"/>
          <p14:tracePt t="88635" x="6858000" y="4394200"/>
          <p14:tracePt t="88675" x="6858000" y="4384675"/>
          <p14:tracePt t="88787" x="6858000" y="4375150"/>
          <p14:tracePt t="88894" x="6858000" y="4367213"/>
          <p14:tracePt t="89115" x="6867525" y="4367213"/>
          <p14:tracePt t="89139" x="6875463" y="4367213"/>
          <p14:tracePt t="89194" x="6884988" y="4367213"/>
          <p14:tracePt t="89219" x="6894513" y="4367213"/>
          <p14:tracePt t="89243" x="6902450" y="4367213"/>
          <p14:tracePt t="89251" x="6911975" y="4367213"/>
          <p14:tracePt t="89267" x="6919913" y="4375150"/>
          <p14:tracePt t="89315" x="6929438" y="4375150"/>
          <p14:tracePt t="89403" x="6946900" y="4375150"/>
          <p14:tracePt t="89435" x="6956425" y="4375150"/>
          <p14:tracePt t="89523" x="6973888" y="4384675"/>
          <p14:tracePt t="89555" x="6983413" y="4384675"/>
          <p14:tracePt t="89619" x="7000875" y="4384675"/>
          <p14:tracePt t="89635" x="7010400" y="4384675"/>
          <p14:tracePt t="89723" x="7027863" y="4384675"/>
          <p14:tracePt t="89795" x="7037388" y="4384675"/>
          <p14:tracePt t="89827" x="7045325" y="4384675"/>
          <p14:tracePt t="89851" x="7054850" y="4394200"/>
          <p14:tracePt t="89867" x="7062788" y="4394200"/>
          <p14:tracePt t="89907" x="7062788" y="4402138"/>
          <p14:tracePt t="89947" x="7072313" y="4402138"/>
          <p14:tracePt t="89978" x="7081838" y="4402138"/>
          <p14:tracePt t="89995" x="7089775" y="4402138"/>
          <p14:tracePt t="90019" x="7099300" y="4411663"/>
          <p14:tracePt t="90059" x="7108825" y="4411663"/>
          <p14:tracePt t="90124" x="7116763" y="4411663"/>
          <p14:tracePt t="90139" x="7126288" y="4419600"/>
          <p14:tracePt t="90155" x="7143750" y="4429125"/>
          <p14:tracePt t="90243" x="7153275" y="4438650"/>
          <p14:tracePt t="90259" x="7161213" y="4438650"/>
          <p14:tracePt t="90299" x="7170738" y="4438650"/>
          <p14:tracePt t="90331" x="7180263" y="4438650"/>
          <p14:tracePt t="90355" x="7188200" y="4438650"/>
          <p14:tracePt t="90395" x="7197725" y="4438650"/>
          <p14:tracePt t="90427" x="7205663" y="4438650"/>
          <p14:tracePt t="90443" x="7215188" y="4438650"/>
          <p14:tracePt t="90460" x="7224713" y="4438650"/>
          <p14:tracePt t="90464" x="7242175" y="4438650"/>
          <p14:tracePt t="90474" x="7251700" y="4446588"/>
          <p14:tracePt t="90490" x="7269163" y="4446588"/>
          <p14:tracePt t="90531" x="7277100" y="4446588"/>
          <p14:tracePt t="90555" x="7286625" y="4446588"/>
          <p14:tracePt t="90579" x="7296150" y="4446588"/>
          <p14:tracePt t="90611" x="7304088" y="4446588"/>
          <p14:tracePt t="90635" x="7313613" y="4446588"/>
          <p14:tracePt t="90667" x="7323138" y="4446588"/>
          <p14:tracePt t="90682" x="7331075" y="4446588"/>
          <p14:tracePt t="90707" x="7340600" y="4446588"/>
          <p14:tracePt t="90723" x="7367588" y="4446588"/>
          <p14:tracePt t="90747" x="7375525" y="4446588"/>
          <p14:tracePt t="90763" x="7385050" y="4446588"/>
          <p14:tracePt t="90787" x="7394575" y="4446588"/>
          <p14:tracePt t="90883" x="7402513" y="4446588"/>
          <p14:tracePt t="90891" x="7412038" y="4446588"/>
          <p14:tracePt t="90916" x="7419975" y="4446588"/>
          <p14:tracePt t="90978" x="7429500" y="4446588"/>
          <p14:tracePt t="90996" x="7439025" y="4446588"/>
          <p14:tracePt t="91010" x="7446963" y="4446588"/>
          <p14:tracePt t="91026" x="7456488" y="4446588"/>
          <p14:tracePt t="91042" x="7473950" y="4446588"/>
          <p14:tracePt t="91058" x="7483475" y="4446588"/>
          <p14:tracePt t="91082" x="7500938" y="4446588"/>
          <p14:tracePt t="91096" x="7510463" y="4446588"/>
          <p14:tracePt t="91123" x="7527925" y="4446588"/>
          <p14:tracePt t="91163" x="7537450" y="4446588"/>
          <p14:tracePt t="91203" x="7554913" y="4446588"/>
          <p14:tracePt t="91242" x="7562850" y="4446588"/>
          <p14:tracePt t="91251" x="7572375" y="4446588"/>
          <p14:tracePt t="91275" x="7581900" y="4446588"/>
          <p14:tracePt t="91291" x="7589838" y="4446588"/>
          <p14:tracePt t="91331" x="7599363" y="4446588"/>
          <p14:tracePt t="91347" x="7616825" y="4438650"/>
          <p14:tracePt t="91379" x="7634288" y="4438650"/>
          <p14:tracePt t="91395" x="7643813" y="4429125"/>
          <p14:tracePt t="91427" x="7653338" y="4429125"/>
          <p14:tracePt t="91443" x="7661275" y="4429125"/>
          <p14:tracePt t="91459" x="7670800" y="4419600"/>
          <p14:tracePt t="91491" x="7680325" y="4411663"/>
          <p14:tracePt t="91499" x="7688263" y="4411663"/>
          <p14:tracePt t="91555" x="7697788" y="4402138"/>
          <p14:tracePt t="91603" x="7705725" y="4394200"/>
          <p14:tracePt t="91627" x="7715250" y="4384675"/>
          <p14:tracePt t="91635" x="7724775" y="4375150"/>
          <p14:tracePt t="91667" x="7732713" y="4367213"/>
          <p14:tracePt t="91691" x="7742238" y="4367213"/>
          <p14:tracePt t="91707" x="7751763" y="4348163"/>
          <p14:tracePt t="91715" x="7759700" y="4348163"/>
          <p14:tracePt t="91731" x="7769225" y="4340225"/>
          <p14:tracePt t="91747" x="7777163" y="4340225"/>
          <p14:tracePt t="91756" x="7786688" y="4322763"/>
          <p14:tracePt t="91763" x="7804150" y="4313238"/>
          <p14:tracePt t="91776" x="7813675" y="4313238"/>
          <p14:tracePt t="91793" x="7823200" y="4295775"/>
          <p14:tracePt t="91810" x="7831138" y="4295775"/>
          <p14:tracePt t="91826" x="7840663" y="4286250"/>
          <p14:tracePt t="91843" x="7848600" y="4268788"/>
          <p14:tracePt t="91860" x="7858125" y="4268788"/>
          <p14:tracePt t="91877" x="7867650" y="4259263"/>
          <p14:tracePt t="91915" x="7875588" y="4241800"/>
          <p14:tracePt t="91931" x="7885113" y="4241800"/>
          <p14:tracePt t="91947" x="7894638" y="4232275"/>
          <p14:tracePt t="91963" x="7894638" y="4214813"/>
          <p14:tracePt t="91978" x="7902575" y="4205288"/>
          <p14:tracePt t="91985" x="7902575" y="4197350"/>
          <p14:tracePt t="91994" x="7912100" y="4187825"/>
          <p14:tracePt t="92010" x="7929563" y="4170363"/>
          <p14:tracePt t="92028" x="7929563" y="4160838"/>
          <p14:tracePt t="92076" x="7939088" y="4160838"/>
          <p14:tracePt t="92091" x="7939088" y="4152900"/>
          <p14:tracePt t="92124" x="7939088" y="4143375"/>
          <p14:tracePt t="92139" x="7947025" y="4133850"/>
          <p14:tracePt t="92163" x="7947025" y="4125913"/>
          <p14:tracePt t="92171" x="7956550" y="4116388"/>
          <p14:tracePt t="92182" x="7956550" y="4108450"/>
          <p14:tracePt t="92195" x="7966075" y="4098925"/>
          <p14:tracePt t="92195" x="7983538" y="4062413"/>
          <p14:tracePt t="92235" x="7991475" y="4044950"/>
          <p14:tracePt t="92259" x="8001000" y="4037013"/>
          <p14:tracePt t="92291" x="8001000" y="4027488"/>
          <p14:tracePt t="92307" x="8001000" y="4017963"/>
          <p14:tracePt t="92331" x="8010525" y="4010025"/>
          <p14:tracePt t="92339" x="8010525" y="4000500"/>
          <p14:tracePt t="92339" x="8018463" y="3990975"/>
          <p14:tracePt t="92355" x="8027988" y="3983038"/>
          <p14:tracePt t="92363" x="8027988" y="3965575"/>
          <p14:tracePt t="92387" x="8037513" y="3956050"/>
          <p14:tracePt t="92395" x="8037513" y="3946525"/>
          <p14:tracePt t="92401" x="8045450" y="3938588"/>
          <p14:tracePt t="92467" x="8045450" y="3929063"/>
          <p14:tracePt t="92475" x="8045450" y="3919538"/>
          <p14:tracePt t="92483" x="8054975" y="3911600"/>
          <p14:tracePt t="92499" x="8054975" y="3902075"/>
          <p14:tracePt t="92507" x="8054975" y="3894138"/>
          <p14:tracePt t="92515" x="8054975" y="3884613"/>
          <p14:tracePt t="92555" x="8054975" y="3875088"/>
          <p14:tracePt t="92563" x="8054975" y="3867150"/>
          <p14:tracePt t="92578" x="8062913" y="3857625"/>
          <p14:tracePt t="92619" x="8072438" y="3848100"/>
          <p14:tracePt t="92627" x="8072438" y="3840163"/>
          <p14:tracePt t="92635" x="8072438" y="3830638"/>
          <p14:tracePt t="92645" x="8081963" y="3822700"/>
          <p14:tracePt t="92661" x="8081963" y="3803650"/>
          <p14:tracePt t="92678" x="8081963" y="3786188"/>
          <p14:tracePt t="92695" x="8089900" y="3768725"/>
          <p14:tracePt t="92731" x="8089900" y="3759200"/>
          <p14:tracePt t="92733" x="8089900" y="3751263"/>
          <p14:tracePt t="92745" x="8099425" y="3751263"/>
          <p14:tracePt t="92762" x="8099425" y="3741738"/>
          <p14:tracePt t="92778" x="8108950" y="3724275"/>
          <p14:tracePt t="92827" x="8108950" y="3714750"/>
          <p14:tracePt t="92843" x="8108950" y="3697288"/>
          <p14:tracePt t="92867" x="8108950" y="3687763"/>
          <p14:tracePt t="92875" x="8116888" y="3679825"/>
          <p14:tracePt t="92878" x="8116888" y="3670300"/>
          <p14:tracePt t="92907" x="8116888" y="3660775"/>
          <p14:tracePt t="92930" x="8116888" y="3652838"/>
          <p14:tracePt t="92963" x="8126413" y="3643313"/>
          <p14:tracePt t="92987" x="8126413" y="3633788"/>
          <p14:tracePt t="92995" x="8126413" y="3625850"/>
          <p14:tracePt t="92995" x="8126413" y="3616325"/>
          <p14:tracePt t="93003" x="8126413" y="3608388"/>
          <p14:tracePt t="93012" x="8134350" y="3598863"/>
          <p14:tracePt t="93030" x="8134350" y="3589338"/>
          <p14:tracePt t="93046" x="8134350" y="3571875"/>
          <p14:tracePt t="93062" x="8143875" y="3554413"/>
          <p14:tracePt t="93079" x="8143875" y="3536950"/>
          <p14:tracePt t="93096" x="8153400" y="3517900"/>
          <p14:tracePt t="93112" x="8161338" y="3509963"/>
          <p14:tracePt t="93129" x="8161338" y="3490913"/>
          <p14:tracePt t="93146" x="8170863" y="3473450"/>
          <p14:tracePt t="93163" x="8188325" y="3446463"/>
          <p14:tracePt t="93180" x="8188325" y="3429000"/>
          <p14:tracePt t="93196" x="8205788" y="3411538"/>
          <p14:tracePt t="93213" x="8205788" y="3394075"/>
          <p14:tracePt t="93229" x="8215313" y="3375025"/>
          <p14:tracePt t="93246" x="8215313" y="3367088"/>
          <p14:tracePt t="93263" x="8224838" y="3348038"/>
          <p14:tracePt t="93279" x="8232775" y="3340100"/>
          <p14:tracePt t="93296" x="8232775" y="3322638"/>
          <p14:tracePt t="93313" x="8242300" y="3313113"/>
          <p14:tracePt t="93329" x="8242300" y="3295650"/>
          <p14:tracePt t="93346" x="8259763" y="3268663"/>
          <p14:tracePt t="93363" x="8259763" y="3259138"/>
          <p14:tracePt t="93380" x="8259763" y="3232150"/>
          <p14:tracePt t="93396" x="8269288" y="3224213"/>
          <p14:tracePt t="93413" x="8277225" y="3197225"/>
          <p14:tracePt t="93430" x="8277225" y="3179763"/>
          <p14:tracePt t="93446" x="8277225" y="3152775"/>
          <p14:tracePt t="93463" x="8286750" y="3125788"/>
          <p14:tracePt t="93480" x="8286750" y="3108325"/>
          <p14:tracePt t="93496" x="8296275" y="3081338"/>
          <p14:tracePt t="93513" x="8296275" y="3054350"/>
          <p14:tracePt t="93530" x="8304213" y="3017838"/>
          <p14:tracePt t="93571" x="8304213" y="3000375"/>
          <p14:tracePt t="93587" x="8304213" y="2990850"/>
          <p14:tracePt t="93596" x="8304213" y="2965450"/>
          <p14:tracePt t="93619" x="8304213" y="2946400"/>
          <p14:tracePt t="93627" x="8323263" y="2928938"/>
          <p14:tracePt t="93630" x="8323263" y="2911475"/>
          <p14:tracePt t="93647" x="8323263" y="2867025"/>
          <p14:tracePt t="93664" x="8331200" y="2822575"/>
          <p14:tracePt t="93680" x="8331200" y="2768600"/>
          <p14:tracePt t="93696" x="8340725" y="2732088"/>
          <p14:tracePt t="93714" x="8358188" y="2687638"/>
          <p14:tracePt t="93730" x="8358188" y="2643188"/>
          <p14:tracePt t="93747" x="8358188" y="2616200"/>
          <p14:tracePt t="93764" x="8358188" y="2608263"/>
          <p14:tracePt t="93780" x="8358188" y="2589213"/>
          <p14:tracePt t="93798" x="8367713" y="2589213"/>
          <p14:tracePt t="93835" x="8367713" y="2581275"/>
          <p14:tracePt t="93846" x="8367713" y="2571750"/>
          <p14:tracePt t="93867" x="8367713" y="2562225"/>
          <p14:tracePt t="93869" x="8375650" y="2554288"/>
          <p14:tracePt t="93899" x="8375650" y="2544763"/>
          <p14:tracePt t="94075" x="8375650" y="2554288"/>
          <p14:tracePt t="94083" x="8375650" y="2571750"/>
          <p14:tracePt t="94087" x="8375650" y="2598738"/>
          <p14:tracePt t="94097" x="8375650" y="2633663"/>
          <p14:tracePt t="94115" x="8375650" y="2660650"/>
          <p14:tracePt t="94132" x="8375650" y="2687638"/>
          <p14:tracePt t="94148" x="8375650" y="2705100"/>
          <p14:tracePt t="94165" x="8375650" y="2714625"/>
          <p14:tracePt t="94181" x="8375650" y="2724150"/>
          <p14:tracePt t="94198" x="8375650" y="2741613"/>
          <p14:tracePt t="94215" x="8375650" y="2759075"/>
          <p14:tracePt t="94231" x="8375650" y="2776538"/>
          <p14:tracePt t="94248" x="8375650" y="2786063"/>
          <p14:tracePt t="94264" x="8375650" y="2813050"/>
          <p14:tracePt t="94282" x="8375650" y="2822575"/>
          <p14:tracePt t="94298" x="8375650" y="2847975"/>
          <p14:tracePt t="94315" x="8375650" y="2867025"/>
          <p14:tracePt t="94332" x="8375650" y="2874963"/>
          <p14:tracePt t="94348" x="8375650" y="2894013"/>
          <p14:tracePt t="94365" x="8375650" y="2901950"/>
          <p14:tracePt t="94382" x="8375650" y="2919413"/>
          <p14:tracePt t="94398" x="8375650" y="2928938"/>
          <p14:tracePt t="94415" x="8367713" y="2955925"/>
          <p14:tracePt t="94432" x="8367713" y="2965450"/>
          <p14:tracePt t="94448" x="8367713" y="2982913"/>
          <p14:tracePt t="94465" x="8358188" y="2990850"/>
          <p14:tracePt t="94482" x="8358188" y="3017838"/>
          <p14:tracePt t="94499" x="8348663" y="3044825"/>
          <p14:tracePt t="94516" x="8348663" y="3062288"/>
          <p14:tracePt t="94532" x="8331200" y="3089275"/>
          <p14:tracePt t="94549" x="8331200" y="3108325"/>
          <p14:tracePt t="94565" x="8331200" y="3125788"/>
          <p14:tracePt t="94582" x="8323263" y="3133725"/>
          <p14:tracePt t="94599" x="8313738" y="3152775"/>
          <p14:tracePt t="94615" x="8313738" y="3160713"/>
          <p14:tracePt t="94633" x="8313738" y="3170238"/>
          <p14:tracePt t="94649" x="8304213" y="3187700"/>
          <p14:tracePt t="94715" x="8296275" y="3197225"/>
          <p14:tracePt t="94722" x="8296275" y="3205163"/>
          <p14:tracePt t="94739" x="8296275" y="3214688"/>
          <p14:tracePt t="94749" x="8296275" y="3224213"/>
          <p14:tracePt t="94750" x="8296275" y="3241675"/>
          <p14:tracePt t="94766" x="8286750" y="3268663"/>
          <p14:tracePt t="94782" x="8277225" y="3276600"/>
          <p14:tracePt t="94799" x="8277225" y="3295650"/>
          <p14:tracePt t="94816" x="8269288" y="3303588"/>
          <p14:tracePt t="94832" x="8269288" y="3322638"/>
          <p14:tracePt t="94850" x="8269288" y="3330575"/>
          <p14:tracePt t="94866" x="8259763" y="3357563"/>
          <p14:tracePt t="94883" x="8251825" y="3384550"/>
          <p14:tracePt t="94900" x="8232775" y="3411538"/>
          <p14:tracePt t="94916" x="8232775" y="3438525"/>
          <p14:tracePt t="94933" x="8215313" y="3465513"/>
          <p14:tracePt t="94950" x="8215313" y="3482975"/>
          <p14:tracePt t="94967" x="8205788" y="3500438"/>
          <p14:tracePt t="94983" x="8205788" y="3509963"/>
          <p14:tracePt t="94999" x="8197850" y="3536950"/>
          <p14:tracePt t="95017" x="8188325" y="3544888"/>
          <p14:tracePt t="95033" x="8180388" y="3554413"/>
          <p14:tracePt t="95050" x="8180388" y="3581400"/>
          <p14:tracePt t="95067" x="8180388" y="3589338"/>
          <p14:tracePt t="95084" x="8170863" y="3608388"/>
          <p14:tracePt t="95100" x="8170863" y="3616325"/>
          <p14:tracePt t="95117" x="8161338" y="3625850"/>
          <p14:tracePt t="95134" x="8161338" y="3633788"/>
          <p14:tracePt t="95150" x="8153400" y="3643313"/>
          <p14:tracePt t="95166" x="8153400" y="3660775"/>
          <p14:tracePt t="95184" x="8143875" y="3670300"/>
          <p14:tracePt t="95218" x="8143875" y="3679825"/>
          <p14:tracePt t="95219" x="8143875" y="3687763"/>
          <p14:tracePt t="95234" x="8134350" y="3697288"/>
          <p14:tracePt t="95250" x="8134350" y="3705225"/>
          <p14:tracePt t="95268" x="8126413" y="3714750"/>
          <p14:tracePt t="95284" x="8116888" y="3732213"/>
          <p14:tracePt t="95300" x="8108950" y="3751263"/>
          <p14:tracePt t="95317" x="8099425" y="3768725"/>
          <p14:tracePt t="95354" x="8099425" y="3776663"/>
          <p14:tracePt t="95371" x="8099425" y="3786188"/>
          <p14:tracePt t="95371" x="8089900" y="3803650"/>
          <p14:tracePt t="95384" x="8081963" y="3813175"/>
          <p14:tracePt t="95419" x="8072438" y="3830638"/>
          <p14:tracePt t="95459" x="8072438" y="3848100"/>
          <p14:tracePt t="95475" x="8072438" y="3857625"/>
          <p14:tracePt t="95483" x="8062913" y="3857625"/>
          <p14:tracePt t="95501" x="8062913" y="3875088"/>
          <p14:tracePt t="95501" x="8054975" y="3884613"/>
          <p14:tracePt t="95517" x="8045450" y="3894138"/>
          <p14:tracePt t="95533" x="8037513" y="3911600"/>
          <p14:tracePt t="95551" x="8037513" y="3919538"/>
          <p14:tracePt t="95567" x="8027988" y="3938588"/>
          <p14:tracePt t="95584" x="8018463" y="3946525"/>
          <p14:tracePt t="95618" x="8010525" y="3965575"/>
          <p14:tracePt t="95643" x="7991475" y="3983038"/>
          <p14:tracePt t="95651" x="7991475" y="3990975"/>
          <p14:tracePt t="95658" x="7983538" y="4010025"/>
          <p14:tracePt t="95668" x="7983538" y="4017963"/>
          <p14:tracePt t="95684" x="7966075" y="4027488"/>
          <p14:tracePt t="95701" x="7966075" y="4037013"/>
          <p14:tracePt t="95739" x="7966075" y="4054475"/>
          <p14:tracePt t="95747" x="7956550" y="4054475"/>
          <p14:tracePt t="95747" x="7956550" y="4062413"/>
          <p14:tracePt t="95768" x="7956550" y="4071938"/>
          <p14:tracePt t="95768" x="7939088" y="4089400"/>
          <p14:tracePt t="95785" x="7929563" y="4098925"/>
          <p14:tracePt t="95801" x="7912100" y="4116388"/>
          <p14:tracePt t="95818" x="7912100" y="4125913"/>
          <p14:tracePt t="95836" x="7902575" y="4133850"/>
          <p14:tracePt t="95851" x="7894638" y="4152900"/>
          <p14:tracePt t="95868" x="7885113" y="4160838"/>
          <p14:tracePt t="95884" x="7875588" y="4170363"/>
          <p14:tracePt t="95901" x="7875588" y="4179888"/>
          <p14:tracePt t="95918" x="7858125" y="4197350"/>
          <p14:tracePt t="95955" x="7848600" y="4205288"/>
          <p14:tracePt t="95963" x="7848600" y="4214813"/>
          <p14:tracePt t="95985" x="7831138" y="4224338"/>
          <p14:tracePt t="95986" x="7823200" y="4232275"/>
          <p14:tracePt t="96002" x="7804150" y="4251325"/>
          <p14:tracePt t="96018" x="7796213" y="4259263"/>
          <p14:tracePt t="96035" x="7786688" y="4268788"/>
          <p14:tracePt t="96052" x="7777163" y="4276725"/>
          <p14:tracePt t="96068" x="7759700" y="4295775"/>
          <p14:tracePt t="96085" x="7742238" y="4303713"/>
          <p14:tracePt t="96102" x="7732713" y="4322763"/>
          <p14:tracePt t="96119" x="7715250" y="4340225"/>
          <p14:tracePt t="96136" x="7697788" y="4348163"/>
          <p14:tracePt t="96171" x="7688263" y="4357688"/>
          <p14:tracePt t="96203" x="7680325" y="4367213"/>
          <p14:tracePt t="96211" x="7670800" y="4367213"/>
          <p14:tracePt t="96235" x="7661275" y="4375150"/>
          <p14:tracePt t="96251" x="7653338" y="4375150"/>
          <p14:tracePt t="96267" x="7643813" y="4384675"/>
          <p14:tracePt t="96282" x="7634288" y="4394200"/>
          <p14:tracePt t="96315" x="7626350" y="4394200"/>
          <p14:tracePt t="96356" x="7616825" y="4402138"/>
          <p14:tracePt t="96403" x="7599363" y="4402138"/>
          <p14:tracePt t="96410" x="7589838" y="4402138"/>
          <p14:tracePt t="96419" x="7581900" y="4402138"/>
          <p14:tracePt t="96427" x="7562850" y="4402138"/>
          <p14:tracePt t="96436" x="7545388" y="4402138"/>
          <p14:tracePt t="96453" x="7527925" y="4411663"/>
          <p14:tracePt t="96469" x="7518400" y="4411663"/>
          <p14:tracePt t="96486" x="7500938" y="4411663"/>
          <p14:tracePt t="96503" x="7491413" y="4411663"/>
          <p14:tracePt t="96519" x="7483475" y="4411663"/>
          <p14:tracePt t="96536" x="7466013" y="4411663"/>
          <p14:tracePt t="96553" x="7439025" y="4411663"/>
          <p14:tracePt t="96569" x="7412038" y="4411663"/>
          <p14:tracePt t="96587" x="7348538" y="4411663"/>
          <p14:tracePt t="96603" x="7331075" y="4411663"/>
          <p14:tracePt t="96619" x="7323138" y="4411663"/>
          <p14:tracePt t="96637" x="7313613" y="4411663"/>
          <p14:tracePt t="96653" x="7304088" y="4411663"/>
          <p14:tracePt t="96691" x="7296150" y="4411663"/>
          <p14:tracePt t="96707" x="7277100" y="4411663"/>
          <p14:tracePt t="96722" x="7269163" y="4411663"/>
          <p14:tracePt t="96736" x="7251700" y="4411663"/>
          <p14:tracePt t="96737" x="7242175" y="4411663"/>
          <p14:tracePt t="96753" x="7215188" y="4411663"/>
          <p14:tracePt t="96770" x="7197725" y="4411663"/>
          <p14:tracePt t="96835" x="7188200" y="4411663"/>
          <p14:tracePt t="96843" x="7180263" y="4411663"/>
          <p14:tracePt t="96844" x="7170738" y="4411663"/>
          <p14:tracePt t="96854" x="7143750" y="4411663"/>
          <p14:tracePt t="96870" x="7126288" y="4402138"/>
          <p14:tracePt t="96886" x="7108825" y="4394200"/>
          <p14:tracePt t="96904" x="7081838" y="4394200"/>
          <p14:tracePt t="96920" x="7072313" y="4394200"/>
          <p14:tracePt t="96937" x="7054850" y="4384675"/>
          <p14:tracePt t="96979" x="7045325" y="4384675"/>
          <p14:tracePt t="97011" x="7027863" y="4375150"/>
          <p14:tracePt t="97027" x="7010400" y="4375150"/>
          <p14:tracePt t="97034" x="7000875" y="4375150"/>
          <p14:tracePt t="97036" x="6973888" y="4367213"/>
          <p14:tracePt t="97054" x="6965950" y="4367213"/>
          <p14:tracePt t="97071" x="6956425" y="4367213"/>
          <p14:tracePt t="97087" x="6946900" y="4367213"/>
          <p14:tracePt t="97104" x="6938963" y="4367213"/>
          <p14:tracePt t="97120" x="6938963" y="4357688"/>
          <p14:tracePt t="97155" x="6929438" y="4348163"/>
          <p14:tracePt t="97795" x="6938963" y="4348163"/>
          <p14:tracePt t="97803" x="6946900" y="4348163"/>
          <p14:tracePt t="97809" x="6965950" y="4348163"/>
          <p14:tracePt t="97822" x="6983413" y="4348163"/>
          <p14:tracePt t="97839" x="7000875" y="4357688"/>
          <p14:tracePt t="97855" x="7010400" y="4357688"/>
          <p14:tracePt t="97872" x="7027863" y="4357688"/>
          <p14:tracePt t="97889" x="7045325" y="4357688"/>
          <p14:tracePt t="97906" x="7062788" y="4357688"/>
          <p14:tracePt t="97922" x="7099300" y="4357688"/>
          <p14:tracePt t="97939" x="7108825" y="4357688"/>
          <p14:tracePt t="97956" x="7116763" y="4357688"/>
          <p14:tracePt t="97972" x="7134225" y="4357688"/>
          <p14:tracePt t="97988" x="7143750" y="4357688"/>
          <p14:tracePt t="98006" x="7153275" y="4357688"/>
          <p14:tracePt t="98022" x="7161213" y="4357688"/>
          <p14:tracePt t="98039" x="7170738" y="4357688"/>
          <p14:tracePt t="98056" x="7180263" y="4357688"/>
          <p14:tracePt t="98072" x="7188200" y="4357688"/>
          <p14:tracePt t="98089" x="7205663" y="4357688"/>
          <p14:tracePt t="98106" x="7224713" y="4357688"/>
          <p14:tracePt t="98123" x="7232650" y="4367213"/>
          <p14:tracePt t="98140" x="7242175" y="4367213"/>
          <p14:tracePt t="98156" x="7251700" y="4367213"/>
          <p14:tracePt t="98173" x="7259638" y="4375150"/>
          <p14:tracePt t="98189" x="7277100" y="4375150"/>
          <p14:tracePt t="98207" x="7304088" y="4375150"/>
          <p14:tracePt t="98223" x="7304088" y="4384675"/>
          <p14:tracePt t="98239" x="7313613" y="4384675"/>
          <p14:tracePt t="98256" x="7331075" y="4384675"/>
          <p14:tracePt t="98273" x="7340600" y="4384675"/>
          <p14:tracePt t="98289" x="7358063" y="4384675"/>
          <p14:tracePt t="98289" x="7375525" y="4384675"/>
          <p14:tracePt t="98308" x="7402513" y="4402138"/>
          <p14:tracePt t="98323" x="7419975" y="4402138"/>
          <p14:tracePt t="98339" x="7446963" y="4402138"/>
          <p14:tracePt t="98357" x="7466013" y="4402138"/>
          <p14:tracePt t="98373" x="7483475" y="4402138"/>
          <p14:tracePt t="98390" x="7510463" y="4402138"/>
          <p14:tracePt t="98406" x="7527925" y="4402138"/>
          <p14:tracePt t="98423" x="7545388" y="4402138"/>
          <p14:tracePt t="98440" x="7572375" y="4402138"/>
          <p14:tracePt t="98457" x="7589838" y="4402138"/>
          <p14:tracePt t="98473" x="7599363" y="4402138"/>
          <p14:tracePt t="98490" x="7616825" y="4402138"/>
          <p14:tracePt t="98507" x="7634288" y="4402138"/>
          <p14:tracePt t="98523" x="7643813" y="4402138"/>
          <p14:tracePt t="98563" x="7653338" y="4394200"/>
          <p14:tracePt t="98570" x="7661275" y="4394200"/>
          <p14:tracePt t="98579" x="7680325" y="4394200"/>
          <p14:tracePt t="98590" x="7697788" y="4375150"/>
          <p14:tracePt t="98607" x="7715250" y="4367213"/>
          <p14:tracePt t="98624" x="7732713" y="4367213"/>
          <p14:tracePt t="98640" x="7751763" y="4348163"/>
          <p14:tracePt t="98657" x="7769225" y="4348163"/>
          <p14:tracePt t="98674" x="7786688" y="4340225"/>
          <p14:tracePt t="98715" x="7796213" y="4330700"/>
          <p14:tracePt t="98723" x="7823200" y="4313238"/>
          <p14:tracePt t="98747" x="7831138" y="4303713"/>
          <p14:tracePt t="98751" x="7831138" y="4295775"/>
          <p14:tracePt t="98757" x="7848600" y="4276725"/>
          <p14:tracePt t="98774" x="7858125" y="4259263"/>
          <p14:tracePt t="98790" x="7867650" y="4259263"/>
          <p14:tracePt t="98807" x="7867650" y="4241800"/>
          <p14:tracePt t="98825" x="7875588" y="4224338"/>
          <p14:tracePt t="98841" x="7885113" y="4205288"/>
          <p14:tracePt t="98857" x="7902575" y="4187825"/>
          <p14:tracePt t="98874" x="7912100" y="4160838"/>
          <p14:tracePt t="98891" x="7929563" y="4143375"/>
          <p14:tracePt t="98907" x="7929563" y="4133850"/>
          <p14:tracePt t="98924" x="7939088" y="4133850"/>
          <p14:tracePt t="98941" x="7939088" y="4125913"/>
          <p14:tracePt t="98958" x="7947025" y="4108450"/>
          <p14:tracePt t="98974" x="7956550" y="4081463"/>
          <p14:tracePt t="98991" x="7966075" y="4071938"/>
          <p14:tracePt t="99008" x="7966075" y="4054475"/>
          <p14:tracePt t="99025" x="7974013" y="4037013"/>
          <p14:tracePt t="99041" x="7983538" y="4027488"/>
          <p14:tracePt t="99057" x="7991475" y="4017963"/>
          <p14:tracePt t="99057" x="8001000" y="4010025"/>
          <p14:tracePt t="99075" x="8001000" y="3990975"/>
          <p14:tracePt t="99110" x="8001000" y="3983038"/>
          <p14:tracePt t="99125" x="8010525" y="3983038"/>
          <p14:tracePt t="99125" x="8018463" y="3973513"/>
          <p14:tracePt t="99142" x="8027988" y="3956050"/>
          <p14:tracePt t="99158" x="8027988" y="3946525"/>
          <p14:tracePt t="99175" x="8037513" y="3929063"/>
          <p14:tracePt t="99191" x="8045450" y="3919538"/>
          <p14:tracePt t="99208" x="8054975" y="3894138"/>
          <p14:tracePt t="99225" x="8054975" y="3875088"/>
          <p14:tracePt t="99242" x="8072438" y="3857625"/>
          <p14:tracePt t="99258" x="8072438" y="3840163"/>
          <p14:tracePt t="99275" x="8081963" y="3822700"/>
          <p14:tracePt t="99292" x="8089900" y="3813175"/>
          <p14:tracePt t="99308" x="8099425" y="3795713"/>
          <p14:tracePt t="99324" x="8099425" y="3786188"/>
          <p14:tracePt t="99342" x="8108950" y="3776663"/>
          <p14:tracePt t="99358" x="8108950" y="3768725"/>
          <p14:tracePt t="99375" x="8116888" y="3751263"/>
          <p14:tracePt t="99392" x="8116888" y="3741738"/>
          <p14:tracePt t="99408" x="8126413" y="3724275"/>
          <p14:tracePt t="99425" x="8134350" y="3724275"/>
          <p14:tracePt t="99442" x="8134350" y="3705225"/>
          <p14:tracePt t="99458" x="8143875" y="3687763"/>
          <p14:tracePt t="99476" x="8143875" y="3679825"/>
          <p14:tracePt t="99492" x="8143875" y="3670300"/>
          <p14:tracePt t="99531" x="8153400" y="3660775"/>
          <p14:tracePt t="99542" x="8153400" y="3652838"/>
          <p14:tracePt t="99549" x="8153400" y="3643313"/>
          <p14:tracePt t="99558" x="8161338" y="3633788"/>
          <p14:tracePt t="99576" x="8161338" y="3625850"/>
          <p14:tracePt t="99592" x="8161338" y="3616325"/>
          <p14:tracePt t="99608" x="8161338" y="3598863"/>
          <p14:tracePt t="99626" x="8170863" y="3589338"/>
          <p14:tracePt t="99642" x="8170863" y="3562350"/>
          <p14:tracePt t="99659" x="8170863" y="3554413"/>
          <p14:tracePt t="99676" x="8170863" y="3544888"/>
          <p14:tracePt t="99692" x="8170863" y="3536950"/>
          <p14:tracePt t="99710" x="8170863" y="3517900"/>
          <p14:tracePt t="99726" x="8170863" y="3509963"/>
          <p14:tracePt t="99743" x="8180388" y="3473450"/>
          <p14:tracePt t="99759" x="8180388" y="3465513"/>
          <p14:tracePt t="99776" x="8188325" y="3446463"/>
          <p14:tracePt t="99793" x="8188325" y="3438525"/>
          <p14:tracePt t="99809" x="8188325" y="3429000"/>
          <p14:tracePt t="99825" x="8188325" y="3419475"/>
          <p14:tracePt t="99843" x="8197850" y="3402013"/>
          <p14:tracePt t="99859" x="8197850" y="3394075"/>
          <p14:tracePt t="99876" x="8197850" y="3384550"/>
          <p14:tracePt t="99893" x="8197850" y="3375025"/>
          <p14:tracePt t="99909" x="8197850" y="3348038"/>
          <p14:tracePt t="99927" x="8197850" y="3340100"/>
          <p14:tracePt t="99943" x="8215313" y="3313113"/>
          <p14:tracePt t="99959" x="8215313" y="3295650"/>
          <p14:tracePt t="99976" x="8215313" y="3286125"/>
          <p14:tracePt t="99993" x="8215313" y="3268663"/>
          <p14:tracePt t="100010" x="8224838" y="3259138"/>
          <p14:tracePt t="100026" x="8224838" y="3232150"/>
          <p14:tracePt t="100044" x="8232775" y="3214688"/>
          <p14:tracePt t="100082" x="8232775" y="3205163"/>
          <p14:tracePt t="100107" x="8232775" y="3187700"/>
          <p14:tracePt t="100115" x="8242300" y="3179763"/>
          <p14:tracePt t="100122" x="8251825" y="3170238"/>
          <p14:tracePt t="100143" x="8251825" y="3160713"/>
          <p14:tracePt t="100144" x="8251825" y="3152775"/>
          <p14:tracePt t="100161" x="8251825" y="3133725"/>
          <p14:tracePt t="100176" x="8251825" y="3125788"/>
          <p14:tracePt t="100194" x="8259763" y="3108325"/>
          <p14:tracePt t="100210" x="8259763" y="3089275"/>
          <p14:tracePt t="100227" x="8259763" y="3081338"/>
          <p14:tracePt t="100244" x="8269288" y="3062288"/>
          <p14:tracePt t="100260" x="8269288" y="3054350"/>
          <p14:tracePt t="100296" x="8269288" y="3044825"/>
          <p14:tracePt t="100300" x="8269288" y="3036888"/>
          <p14:tracePt t="100310" x="8277225" y="3017838"/>
          <p14:tracePt t="100327" x="8277225" y="3009900"/>
          <p14:tracePt t="100344" x="8277225" y="2990850"/>
          <p14:tracePt t="100361" x="8286750" y="2965450"/>
          <p14:tracePt t="100377" x="8286750" y="2946400"/>
          <p14:tracePt t="100394" x="8286750" y="2911475"/>
          <p14:tracePt t="100411" x="8286750" y="2901950"/>
          <p14:tracePt t="100427" x="8286750" y="2884488"/>
          <p14:tracePt t="100444" x="8296275" y="2857500"/>
          <p14:tracePt t="100461" x="8296275" y="2840038"/>
          <p14:tracePt t="100477" x="8296275" y="2830513"/>
          <p14:tracePt t="100494" x="8304213" y="2822575"/>
          <p14:tracePt t="100510" x="8304213" y="2803525"/>
          <p14:tracePt t="100528" x="8304213" y="2786063"/>
          <p14:tracePt t="100544" x="8313738" y="2768600"/>
          <p14:tracePt t="100595" x="8313738" y="2759075"/>
          <p14:tracePt t="100603" x="8313738" y="2751138"/>
          <p14:tracePt t="100610" x="8313738" y="2741613"/>
          <p14:tracePt t="100628" x="8313738" y="2724150"/>
          <p14:tracePt t="100628" x="8313738" y="2714625"/>
          <p14:tracePt t="100645" x="8313738" y="2697163"/>
          <p14:tracePt t="100661" x="8313738" y="2687638"/>
          <p14:tracePt t="100678" x="8323263" y="2679700"/>
          <p14:tracePt t="100694" x="8323263" y="2670175"/>
          <p14:tracePt t="100711" x="8323263" y="2660650"/>
          <p14:tracePt t="100728" x="8323263" y="2652713"/>
          <p14:tracePt t="100745" x="8323263" y="2643188"/>
          <p14:tracePt t="100761" x="8331200" y="2625725"/>
          <p14:tracePt t="100778" x="8331200" y="2616200"/>
          <p14:tracePt t="100795" x="8331200" y="2608263"/>
          <p14:tracePt t="100812" x="8331200" y="2589213"/>
          <p14:tracePt t="100828" x="8340725" y="2581275"/>
          <p14:tracePt t="100844" x="8340725" y="2554288"/>
          <p14:tracePt t="100862" x="8340725" y="2527300"/>
          <p14:tracePt t="100878" x="8340725" y="2509838"/>
          <p14:tracePt t="100894" x="8340725" y="2500313"/>
          <p14:tracePt t="100912" x="8340725" y="2490788"/>
          <p14:tracePt t="100928" x="8340725" y="2482850"/>
          <p14:tracePt t="100944" x="8348663" y="2465388"/>
          <p14:tracePt t="100962" x="8358188" y="2465388"/>
          <p14:tracePt t="100978" x="8358188" y="2446338"/>
          <p14:tracePt t="101026" x="8358188" y="2438400"/>
          <p14:tracePt t="101043" x="8358188" y="2428875"/>
          <p14:tracePt t="101059" x="8358188" y="2419350"/>
          <p14:tracePt t="101074" x="8358188" y="2411413"/>
          <p14:tracePt t="101091" x="8358188" y="2401888"/>
          <p14:tracePt t="101097" x="8358188" y="2393950"/>
          <p14:tracePt t="101112" x="8367713" y="2393950"/>
          <p14:tracePt t="101112" x="8367713" y="2384425"/>
          <p14:tracePt t="101128" x="8367713" y="2374900"/>
          <p14:tracePt t="101146" x="8367713" y="2366963"/>
          <p14:tracePt t="101162" x="8367713" y="2357438"/>
          <p14:tracePt t="101179" x="8367713" y="2347913"/>
          <p14:tracePt t="101196" x="8367713" y="2339975"/>
          <p14:tracePt t="101212" x="8367713" y="2312988"/>
          <p14:tracePt t="101229" x="8367713" y="2303463"/>
          <p14:tracePt t="101245" x="8367713" y="2295525"/>
          <p14:tracePt t="101262" x="8367713" y="2286000"/>
          <p14:tracePt t="101279" x="8367713" y="2276475"/>
          <p14:tracePt t="101295" x="8367713" y="2268538"/>
          <p14:tracePt t="101312" x="8367713" y="2259013"/>
          <p14:tracePt t="101346" x="8367713" y="2251075"/>
          <p14:tracePt t="101370" x="8367713" y="2232025"/>
          <p14:tracePt t="101395" x="8367713" y="2224088"/>
          <p14:tracePt t="101414" x="8367713" y="2205038"/>
          <p14:tracePt t="101445" x="8367713" y="2197100"/>
          <p14:tracePt t="101474" x="8367713" y="2179638"/>
          <p14:tracePt t="101507" x="8367713" y="2170113"/>
          <p14:tracePt t="101547" x="8367713" y="2160588"/>
          <p14:tracePt t="101587" x="8367713" y="2152650"/>
          <p14:tracePt t="102491" x="8367713" y="2160588"/>
          <p14:tracePt t="102498" x="8367713" y="2170113"/>
          <p14:tracePt t="102515" x="8367713" y="2179638"/>
          <p14:tracePt t="102515" x="8367713" y="2197100"/>
          <p14:tracePt t="102531" x="8367713" y="2205038"/>
          <p14:tracePt t="102548" x="8367713" y="2214563"/>
          <p14:tracePt t="102564" x="8367713" y="2232025"/>
          <p14:tracePt t="102582" x="8367713" y="2251075"/>
          <p14:tracePt t="102598" x="8367713" y="2259013"/>
          <p14:tracePt t="102615" x="8367713" y="2276475"/>
          <p14:tracePt t="102632" x="8367713" y="2286000"/>
          <p14:tracePt t="102648" x="8367713" y="2303463"/>
          <p14:tracePt t="102665" x="8367713" y="2322513"/>
          <p14:tracePt t="102682" x="8367713" y="2339975"/>
          <p14:tracePt t="102699" x="8367713" y="2357438"/>
          <p14:tracePt t="102716" x="8367713" y="2374900"/>
          <p14:tracePt t="102732" x="8367713" y="2384425"/>
          <p14:tracePt t="102748" x="8367713" y="2401888"/>
          <p14:tracePt t="102765" x="8367713" y="2411413"/>
          <p14:tracePt t="102782" x="8367713" y="2438400"/>
          <p14:tracePt t="102799" x="8367713" y="2446338"/>
          <p14:tracePt t="102816" x="8367713" y="2465388"/>
          <p14:tracePt t="102832" x="8367713" y="2490788"/>
          <p14:tracePt t="102849" x="8367713" y="2517775"/>
          <p14:tracePt t="102866" x="8367713" y="2527300"/>
          <p14:tracePt t="102882" x="8367713" y="2554288"/>
          <p14:tracePt t="102899" x="8367713" y="2571750"/>
          <p14:tracePt t="102916" x="8367713" y="2598738"/>
          <p14:tracePt t="102932" x="8367713" y="2616200"/>
          <p14:tracePt t="102949" x="8367713" y="2633663"/>
          <p14:tracePt t="102966" x="8367713" y="2660650"/>
          <p14:tracePt t="102982" x="8367713" y="2687638"/>
          <p14:tracePt t="102999" x="8367713" y="2714625"/>
          <p14:tracePt t="103016" x="8367713" y="2741613"/>
          <p14:tracePt t="103033" x="8367713" y="2768600"/>
          <p14:tracePt t="103049" x="8367713" y="2813050"/>
          <p14:tracePt t="103066" x="8367713" y="2847975"/>
          <p14:tracePt t="103083" x="8367713" y="2894013"/>
          <p14:tracePt t="103099" x="8367713" y="2928938"/>
          <p14:tracePt t="103116" x="8367713" y="2955925"/>
          <p14:tracePt t="103133" x="8367713" y="2973388"/>
          <p14:tracePt t="103149" x="8367713" y="3000375"/>
          <p14:tracePt t="103166" x="8367713" y="3017838"/>
          <p14:tracePt t="103183" x="8367713" y="3027363"/>
          <p14:tracePt t="103199" x="8367713" y="3054350"/>
          <p14:tracePt t="103216" x="8367713" y="3071813"/>
          <p14:tracePt t="103233" x="8367713" y="3098800"/>
          <p14:tracePt t="103249" x="8367713" y="3116263"/>
          <p14:tracePt t="103267" x="8367713" y="3160713"/>
          <p14:tracePt t="103284" x="8358188" y="3197225"/>
          <p14:tracePt t="103300" x="8358188" y="3214688"/>
          <p14:tracePt t="103316" x="8358188" y="3232150"/>
          <p14:tracePt t="103333" x="8348663" y="3251200"/>
          <p14:tracePt t="103350" x="8340725" y="3276600"/>
          <p14:tracePt t="103366" x="8331200" y="3295650"/>
          <p14:tracePt t="103383" x="8323263" y="3322638"/>
          <p14:tracePt t="103400" x="8323263" y="3340100"/>
          <p14:tracePt t="103417" x="8296275" y="3394075"/>
          <p14:tracePt t="103433" x="8296275" y="3411538"/>
          <p14:tracePt t="103450" x="8259763" y="3473450"/>
          <p14:tracePt t="103468" x="8242300" y="3509963"/>
          <p14:tracePt t="103484" x="8224838" y="3536950"/>
          <p14:tracePt t="103500" x="8215313" y="3571875"/>
          <p14:tracePt t="103517" x="8197850" y="3598863"/>
          <p14:tracePt t="103534" x="8170863" y="3633788"/>
          <p14:tracePt t="103550" x="8153400" y="3670300"/>
          <p14:tracePt t="103567" x="8126413" y="3697288"/>
          <p14:tracePt t="103584" x="8116888" y="3724275"/>
          <p14:tracePt t="103600" x="8099425" y="3751263"/>
          <p14:tracePt t="103618" x="8089900" y="3768725"/>
          <p14:tracePt t="103618" x="8072438" y="3786188"/>
          <p14:tracePt t="103650" x="8054975" y="3813175"/>
          <p14:tracePt t="103651" x="8037513" y="3840163"/>
          <p14:tracePt t="103668" x="8018463" y="3867150"/>
          <p14:tracePt t="103684" x="7991475" y="3894138"/>
          <p14:tracePt t="103700" x="7966075" y="3919538"/>
          <p14:tracePt t="103717" x="7947025" y="3956050"/>
          <p14:tracePt t="103734" x="7929563" y="3973513"/>
          <p14:tracePt t="103750" x="7902575" y="3990975"/>
          <p14:tracePt t="103768" x="7894638" y="4010025"/>
          <p14:tracePt t="103784" x="7875588" y="4017963"/>
          <p14:tracePt t="103800" x="7867650" y="4037013"/>
          <p14:tracePt t="103818" x="7858125" y="4044950"/>
          <p14:tracePt t="103834" x="7840663" y="4071938"/>
          <p14:tracePt t="103851" x="7823200" y="4089400"/>
          <p14:tracePt t="103868" x="7804150" y="4116388"/>
          <p14:tracePt t="103884" x="7786688" y="4133850"/>
          <p14:tracePt t="103901" x="7769225" y="4152900"/>
          <p14:tracePt t="103918" x="7759700" y="4170363"/>
          <p14:tracePt t="103934" x="7759700" y="4187825"/>
          <p14:tracePt t="103951" x="7742238" y="4205288"/>
          <p14:tracePt t="103968" x="7724775" y="4214813"/>
          <p14:tracePt t="103984" x="7697788" y="4232275"/>
          <p14:tracePt t="104001" x="7680325" y="4251325"/>
          <p14:tracePt t="104018" x="7661275" y="4276725"/>
          <p14:tracePt t="104035" x="7634288" y="4303713"/>
          <p14:tracePt t="104051" x="7626350" y="4313238"/>
          <p14:tracePt t="104068" x="7599363" y="4330700"/>
          <p14:tracePt t="104084" x="7581900" y="4357688"/>
          <p14:tracePt t="104101" x="7562850" y="4375150"/>
          <p14:tracePt t="104118" x="7554913" y="4394200"/>
          <p14:tracePt t="104135" x="7537450" y="4402138"/>
          <p14:tracePt t="104151" x="7527925" y="4419600"/>
          <p14:tracePt t="104168" x="7510463" y="4419600"/>
          <p14:tracePt t="104185" x="7500938" y="4429125"/>
          <p14:tracePt t="104201" x="7491413" y="4446588"/>
          <p14:tracePt t="104219" x="7446963" y="4465638"/>
          <p14:tracePt t="104235" x="7419975" y="4473575"/>
          <p14:tracePt t="104251" x="7402513" y="4483100"/>
          <p14:tracePt t="104269" x="7385050" y="4491038"/>
          <p14:tracePt t="104285" x="7367588" y="4491038"/>
          <p14:tracePt t="104301" x="7358063" y="4491038"/>
          <p14:tracePt t="104319" x="7348538" y="4491038"/>
          <p14:tracePt t="104335" x="7340600" y="4491038"/>
          <p14:tracePt t="104352" x="7323138" y="4491038"/>
          <p14:tracePt t="104369" x="7286625" y="4491038"/>
          <p14:tracePt t="104385" x="7259638" y="4491038"/>
          <p14:tracePt t="104402" x="7197725" y="4491038"/>
          <p14:tracePt t="104420" x="7143750" y="4491038"/>
          <p14:tracePt t="104436" x="7116763" y="4483100"/>
          <p14:tracePt t="104452" x="7072313" y="4473575"/>
          <p14:tracePt t="104469" x="7037388" y="4465638"/>
          <p14:tracePt t="104486" x="7010400" y="4446588"/>
          <p14:tracePt t="104502" x="6956425" y="4411663"/>
          <p14:tracePt t="104519" x="6902450" y="4375150"/>
          <p14:tracePt t="104536" x="6831013" y="4340225"/>
          <p14:tracePt t="104552" x="6796088" y="4330700"/>
          <p14:tracePt t="104568" x="6777038" y="4313238"/>
          <p14:tracePt t="104611" x="6759575" y="4313238"/>
          <p14:tracePt t="104627" x="6759575" y="4303713"/>
          <p14:tracePt t="104755" x="6759575" y="4295775"/>
          <p14:tracePt t="104775" x="6759575" y="4286250"/>
          <p14:tracePt t="104787" x="6751638" y="4276725"/>
          <p14:tracePt t="104787" x="6751638" y="4268788"/>
          <p14:tracePt t="104802" x="6742113" y="4259263"/>
          <p14:tracePt t="104819" x="6732588" y="4251325"/>
          <p14:tracePt t="104836" x="6724650" y="4241800"/>
          <p14:tracePt t="104853" x="6715125" y="4232275"/>
          <p14:tracePt t="104869" x="6705600" y="4224338"/>
          <p14:tracePt t="104886" x="6697663" y="4214813"/>
          <p14:tracePt t="104903" x="6688138" y="4214813"/>
          <p14:tracePt t="104920" x="6661150" y="4197350"/>
          <p14:tracePt t="104936" x="6634163" y="4179888"/>
          <p14:tracePt t="104954" x="6599238" y="4152900"/>
          <p14:tracePt t="104970" x="6554788" y="4108450"/>
          <p14:tracePt t="104987" x="6527800" y="4089400"/>
          <p14:tracePt t="105004" x="6500813" y="4054475"/>
          <p14:tracePt t="105020" x="6483350" y="4027488"/>
          <p14:tracePt t="105036" x="6465888" y="4010025"/>
          <p14:tracePt t="105053" x="6446838" y="3990975"/>
          <p14:tracePt t="105070" x="6419850" y="3973513"/>
          <p14:tracePt t="105087" x="6394450" y="3946525"/>
          <p14:tracePt t="105104" x="6340475" y="3919538"/>
          <p14:tracePt t="105120" x="6313488" y="3894138"/>
          <p14:tracePt t="105137" x="6269038" y="3867150"/>
          <p14:tracePt t="105153" x="6242050" y="3848100"/>
          <p14:tracePt t="105171" x="6232525" y="3840163"/>
          <p14:tracePt t="105187" x="6224588" y="3830638"/>
          <p14:tracePt t="105203" x="6215063" y="3813175"/>
          <p14:tracePt t="105221" x="6215063" y="3795713"/>
          <p14:tracePt t="105237" x="6197600" y="3768725"/>
          <p14:tracePt t="105254" x="6188075" y="3759200"/>
          <p14:tracePt t="105271" x="6180138" y="3741738"/>
          <p14:tracePt t="105287" x="6180138" y="3732213"/>
          <p14:tracePt t="105303" x="6170613" y="3732213"/>
          <p14:tracePt t="105339" x="6170613" y="3724275"/>
          <p14:tracePt t="105562" x="6161088" y="3724275"/>
          <p14:tracePt t="105570" x="6143625" y="3724275"/>
          <p14:tracePt t="105587" x="6126163" y="3724275"/>
          <p14:tracePt t="105595" x="6108700" y="3724275"/>
          <p14:tracePt t="105595" x="6108700" y="3732213"/>
          <p14:tracePt t="105604" x="6099175" y="3741738"/>
          <p14:tracePt t="105651" x="6089650" y="3741738"/>
          <p14:tracePt t="105659" x="6081713" y="3751263"/>
          <p14:tracePt t="105730" x="6072188" y="3759200"/>
          <p14:tracePt t="105747" x="6062663" y="3768725"/>
          <p14:tracePt t="105763" x="6054725" y="3776663"/>
          <p14:tracePt t="105803" x="6054725" y="3786188"/>
          <p14:tracePt t="105850" x="6054725" y="3795713"/>
          <p14:tracePt t="105861" x="6054725" y="3803650"/>
          <p14:tracePt t="105862" x="6054725" y="3813175"/>
          <p14:tracePt t="105872" x="6054725" y="3822700"/>
          <p14:tracePt t="105888" x="6054725" y="3840163"/>
          <p14:tracePt t="105904" x="6054725" y="3848100"/>
          <p14:tracePt t="105922" x="6045200" y="3857625"/>
          <p14:tracePt t="105922" x="6045200" y="3867150"/>
          <p14:tracePt t="105939" x="6045200" y="3875088"/>
          <p14:tracePt t="105955" x="6037263" y="3884613"/>
          <p14:tracePt t="105972" x="6037263" y="3894138"/>
          <p14:tracePt t="106007" x="6037263" y="3902075"/>
          <p14:tracePt t="106722" x="6037263" y="3929063"/>
          <p14:tracePt t="106747" x="6037263" y="3938588"/>
          <p14:tracePt t="106762" x="6037263" y="3946525"/>
          <p14:tracePt t="107307" x="6037263" y="3956050"/>
          <p14:tracePt t="107323" x="6037263" y="3965575"/>
          <p14:tracePt t="107347" x="6037263" y="3983038"/>
          <p14:tracePt t="107739" x="6037263" y="3990975"/>
          <p14:tracePt t="107755" x="6037263" y="4000500"/>
          <p14:tracePt t="108099" x="6037263" y="4010025"/>
          <p14:tracePt t="108115" x="6037263" y="4017963"/>
          <p14:tracePt t="108123" x="6018213" y="4017963"/>
          <p14:tracePt t="108132" x="6010275" y="4027488"/>
          <p14:tracePt t="108143" x="6000750" y="4027488"/>
          <p14:tracePt t="108143" x="5991225" y="4037013"/>
          <p14:tracePt t="108211" x="5983288" y="4037013"/>
          <p14:tracePt t="108233" x="5973763" y="4037013"/>
          <p14:tracePt t="108459" x="5965825" y="4037013"/>
          <p14:tracePt t="109915" x="5973763" y="4037013"/>
          <p14:tracePt t="109931" x="5973763" y="4044950"/>
          <p14:tracePt t="110155" x="5991225" y="4044950"/>
          <p14:tracePt t="110251" x="6000750" y="4044950"/>
          <p14:tracePt t="110411" x="6010275" y="4044950"/>
          <p14:tracePt t="110419" x="6010275" y="4054475"/>
          <p14:tracePt t="110619" x="6018213" y="4054475"/>
          <p14:tracePt t="111267" x="6027738" y="4054475"/>
          <p14:tracePt t="111794" x="6045200" y="4054475"/>
          <p14:tracePt t="111811" x="6054725" y="4054475"/>
          <p14:tracePt t="111835" x="6054725" y="4062413"/>
          <p14:tracePt t="111867" x="6062663" y="4062413"/>
          <p14:tracePt t="111914" x="6072188" y="4062413"/>
          <p14:tracePt t="111954" x="6081713" y="4062413"/>
          <p14:tracePt t="112043" x="6089650" y="4062413"/>
          <p14:tracePt t="114387" x="6099175" y="4062413"/>
          <p14:tracePt t="114411" x="6099175" y="4071938"/>
          <p14:tracePt t="114419" x="6108700" y="4081463"/>
          <p14:tracePt t="114427" x="6116638" y="4089400"/>
          <p14:tracePt t="114762" x="6134100" y="4116388"/>
          <p14:tracePt t="114770" x="6134100" y="4125913"/>
          <p14:tracePt t="114777" x="6143625" y="4125913"/>
          <p14:tracePt t="114790" x="6143625" y="4133850"/>
          <p14:tracePt t="114827" x="6153150" y="4143375"/>
          <p14:tracePt t="114987" x="6161088" y="4143375"/>
          <p14:tracePt t="115099" x="6161088" y="4160838"/>
          <p14:tracePt t="115866" x="6170613" y="4170363"/>
          <p14:tracePt t="115874" x="6180138" y="4170363"/>
          <p14:tracePt t="115883" x="6188075" y="4170363"/>
          <p14:tracePt t="115892" x="6188075" y="4179888"/>
          <p14:tracePt t="115892" x="6197600" y="4179888"/>
          <p14:tracePt t="115908" x="6205538" y="4187825"/>
          <p14:tracePt t="115962" x="6215063" y="4197350"/>
          <p14:tracePt t="116067" x="6224588" y="4197350"/>
          <p14:tracePt t="116074" x="6232525" y="4197350"/>
          <p14:tracePt t="116099" x="6232525" y="4205288"/>
          <p14:tracePt t="116123" x="6242050" y="4205288"/>
          <p14:tracePt t="116138" x="6251575" y="4214813"/>
          <p14:tracePt t="116403" x="6251575" y="4224338"/>
          <p14:tracePt t="116419" x="6259513" y="4224338"/>
          <p14:tracePt t="116451" x="6269038" y="4232275"/>
          <p14:tracePt t="116555" x="6276975" y="4232275"/>
          <p14:tracePt t="116634" x="6286500" y="4232275"/>
          <p14:tracePt t="116674" x="6296025" y="4232275"/>
          <p14:tracePt t="116722" x="6296025" y="4241800"/>
          <p14:tracePt t="116738" x="6303963" y="4241800"/>
          <p14:tracePt t="116778" x="6313488" y="4241800"/>
          <p14:tracePt t="116883" x="6323013" y="4241800"/>
          <p14:tracePt t="116923" x="6340475" y="4251325"/>
          <p14:tracePt t="117347" x="6348413" y="4251325"/>
          <p14:tracePt t="117427" x="6348413" y="4259263"/>
          <p14:tracePt t="117434" x="6357938" y="4259263"/>
          <p14:tracePt t="117506" x="6367463" y="4259263"/>
          <p14:tracePt t="117579" x="6375400" y="4259263"/>
          <p14:tracePt t="117707" x="6384925" y="4268788"/>
          <p14:tracePt t="118106" x="6375400" y="4268788"/>
          <p14:tracePt t="118111" x="6367463" y="4268788"/>
          <p14:tracePt t="118139" x="6357938" y="4268788"/>
          <p14:tracePt t="118155" x="6340475" y="4268788"/>
          <p14:tracePt t="118163" x="6340475" y="4259263"/>
          <p14:tracePt t="118163" x="6330950" y="4259263"/>
          <p14:tracePt t="118179" x="6313488" y="4241800"/>
          <p14:tracePt t="118197" x="6303963" y="4241800"/>
          <p14:tracePt t="118213" x="6296025" y="4232275"/>
          <p14:tracePt t="118230" x="6276975" y="4224338"/>
          <p14:tracePt t="118275" x="6269038" y="4214813"/>
          <p14:tracePt t="118299" x="6251575" y="4205288"/>
          <p14:tracePt t="118315" x="6224588" y="4197350"/>
          <p14:tracePt t="118339" x="6215063" y="4187825"/>
          <p14:tracePt t="118370" x="6205538" y="4187825"/>
          <p14:tracePt t="118387" x="6197600" y="4170363"/>
          <p14:tracePt t="118403" x="6188075" y="4160838"/>
          <p14:tracePt t="118404" x="6180138" y="4152900"/>
          <p14:tracePt t="118413" x="6161088" y="4133850"/>
          <p14:tracePt t="118431" x="6134100" y="4098925"/>
          <p14:tracePt t="118447" x="6116638" y="4089400"/>
          <p14:tracePt t="118463" x="6108700" y="4071938"/>
          <p14:tracePt t="118481" x="6108700" y="4062413"/>
          <p14:tracePt t="118514" x="6099175" y="4054475"/>
          <p14:tracePt t="118544" x="6081713" y="4037013"/>
          <p14:tracePt t="118562" x="6081713" y="4027488"/>
          <p14:tracePt t="118570" x="6062663" y="4017963"/>
          <p14:tracePt t="118581" x="6054725" y="4000500"/>
          <p14:tracePt t="118581" x="6045200" y="3990975"/>
          <p14:tracePt t="118597" x="6045200" y="3983038"/>
          <p14:tracePt t="118614" x="6045200" y="3973513"/>
          <p14:tracePt t="118867" x="6054725" y="3973513"/>
          <p14:tracePt t="118898" x="6062663" y="3973513"/>
          <p14:tracePt t="118906" x="6062663" y="3983038"/>
          <p14:tracePt t="118914" x="6072188" y="3990975"/>
          <p14:tracePt t="118915" x="6072188" y="4010025"/>
          <p14:tracePt t="118931" x="6081713" y="4017963"/>
          <p14:tracePt t="118948" x="6089650" y="4027488"/>
          <p14:tracePt t="118964" x="6089650" y="4044950"/>
          <p14:tracePt t="118982" x="6089650" y="4054475"/>
          <p14:tracePt t="118998" x="6099175" y="4071938"/>
          <p14:tracePt t="119014" x="6108700" y="4081463"/>
          <p14:tracePt t="119032" x="6108700" y="4089400"/>
          <p14:tracePt t="119048" x="6116638" y="4098925"/>
          <p14:tracePt t="119083" x="6116638" y="4108450"/>
          <p14:tracePt t="119107" x="6116638" y="4116388"/>
          <p14:tracePt t="119122" x="6126163" y="4125913"/>
          <p14:tracePt t="119146" x="6126163" y="4133850"/>
          <p14:tracePt t="119163" x="6134100" y="4143375"/>
          <p14:tracePt t="119178" x="6143625" y="4152900"/>
          <p14:tracePt t="119203" x="6143625" y="4160838"/>
          <p14:tracePt t="119259" x="6153150" y="4160838"/>
          <p14:tracePt t="119331" x="6161088" y="4170363"/>
          <p14:tracePt t="119395" x="6170613" y="4179888"/>
          <p14:tracePt t="119435" x="6180138" y="4179888"/>
          <p14:tracePt t="119450" x="6188075" y="4179888"/>
          <p14:tracePt t="119475" x="6197600" y="4187825"/>
          <p14:tracePt t="119491" x="6205538" y="4187825"/>
          <p14:tracePt t="119499" x="6215063" y="4197350"/>
          <p14:tracePt t="119538" x="6224588" y="4197350"/>
          <p14:tracePt t="119595" x="6232525" y="4205288"/>
          <p14:tracePt t="119610" x="6242050" y="4205288"/>
          <p14:tracePt t="119627" x="6251575" y="4205288"/>
          <p14:tracePt t="119643" x="6259513" y="4205288"/>
          <p14:tracePt t="119650" x="6269038" y="4205288"/>
          <p14:tracePt t="119675" x="6276975" y="4205288"/>
          <p14:tracePt t="119714" x="6286500" y="4205288"/>
          <p14:tracePt t="119731" x="6296025" y="4214813"/>
          <p14:tracePt t="119803" x="6303963" y="4214813"/>
          <p14:tracePt t="119819" x="6323013" y="4214813"/>
          <p14:tracePt t="119834" x="6330950" y="4224338"/>
          <p14:tracePt t="119875" x="6340475" y="4224338"/>
          <p14:tracePt t="119939" x="6348413" y="4232275"/>
          <p14:tracePt t="122315" x="6357938" y="4241800"/>
          <p14:tracePt t="122387" x="6367463" y="4241800"/>
          <p14:tracePt t="122403" x="6375400" y="4241800"/>
          <p14:tracePt t="122418" x="6384925" y="4251325"/>
          <p14:tracePt t="122451" x="6394450" y="4259263"/>
          <p14:tracePt t="122466" x="6402388" y="4259263"/>
          <p14:tracePt t="123146" x="6394450" y="4268788"/>
          <p14:tracePt t="123171" x="6384925" y="4268788"/>
          <p14:tracePt t="123211" x="6375400" y="4268788"/>
          <p14:tracePt t="123227" x="6357938" y="4268788"/>
          <p14:tracePt t="123242" x="6348413" y="4268788"/>
          <p14:tracePt t="123251" x="6340475" y="4268788"/>
          <p14:tracePt t="123259" x="6330950" y="4268788"/>
          <p14:tracePt t="123263" x="6323013" y="4268788"/>
          <p14:tracePt t="123273" x="6296025" y="4268788"/>
          <p14:tracePt t="123273" x="6286500" y="4268788"/>
          <p14:tracePt t="123290" x="6242050" y="4268788"/>
          <p14:tracePt t="123307" x="6205538" y="4259263"/>
          <p14:tracePt t="123323" x="6188075" y="4251325"/>
          <p14:tracePt t="123340" x="6180138" y="4251325"/>
          <p14:tracePt t="123451" x="6180138" y="4241800"/>
          <p14:tracePt t="123459" x="6170613" y="4232275"/>
          <p14:tracePt t="123483" x="6161088" y="4224338"/>
          <p14:tracePt t="123491" x="6153150" y="4214813"/>
          <p14:tracePt t="123501" x="6143625" y="4205288"/>
          <p14:tracePt t="123555" x="6134100" y="4197350"/>
          <p14:tracePt t="123571" x="6126163" y="4197350"/>
          <p14:tracePt t="123579" x="6126163" y="4187825"/>
          <p14:tracePt t="123580" x="6116638" y="4187825"/>
          <p14:tracePt t="123591" x="6116638" y="4170363"/>
          <p14:tracePt t="123607" x="6108700" y="4152900"/>
          <p14:tracePt t="123623" x="6099175" y="4133850"/>
          <p14:tracePt t="123641" x="6089650" y="4116388"/>
          <p14:tracePt t="123658" x="6081713" y="4089400"/>
          <p14:tracePt t="123674" x="6081713" y="4081463"/>
          <p14:tracePt t="123691" x="6072188" y="4062413"/>
          <p14:tracePt t="123907" x="6072188" y="4054475"/>
          <p14:tracePt t="124138" x="6072188" y="4062413"/>
          <p14:tracePt t="124147" x="6072188" y="4089400"/>
          <p14:tracePt t="124163" x="6072188" y="4098925"/>
          <p14:tracePt t="124171" x="6072188" y="4108450"/>
          <p14:tracePt t="124178" x="6081713" y="4133850"/>
          <p14:tracePt t="124191" x="6099175" y="4160838"/>
          <p14:tracePt t="124209" x="6099175" y="4179888"/>
          <p14:tracePt t="124225" x="6099175" y="4187825"/>
          <p14:tracePt t="124242" x="6099175" y="4205288"/>
          <p14:tracePt t="124259" x="6108700" y="4214813"/>
          <p14:tracePt t="124339" x="6116638" y="4224338"/>
          <p14:tracePt t="124355" x="6116638" y="4232275"/>
          <p14:tracePt t="124370" x="6126163" y="4241800"/>
          <p14:tracePt t="124403" x="6134100" y="4259263"/>
          <p14:tracePt t="124435" x="6143625" y="4268788"/>
          <p14:tracePt t="124458" x="6153150" y="4268788"/>
          <p14:tracePt t="124483" x="6161088" y="4276725"/>
          <p14:tracePt t="124506" x="6170613" y="4276725"/>
          <p14:tracePt t="124515" x="6180138" y="4286250"/>
          <p14:tracePt t="124517" x="6180138" y="4295775"/>
          <p14:tracePt t="124526" x="6188075" y="4295775"/>
          <p14:tracePt t="124543" x="6197600" y="4295775"/>
          <p14:tracePt t="124559" x="6205538" y="4303713"/>
          <p14:tracePt t="124576" x="6215063" y="4303713"/>
          <p14:tracePt t="124592" x="6232525" y="4313238"/>
          <p14:tracePt t="124651" x="6242050" y="4313238"/>
          <p14:tracePt t="124667" x="6251575" y="4322763"/>
          <p14:tracePt t="124699" x="6259513" y="4322763"/>
          <p14:tracePt t="124716" x="6269038" y="4322763"/>
          <p14:tracePt t="124717" x="6286500" y="4322763"/>
          <p14:tracePt t="124810" x="6296025" y="4322763"/>
          <p14:tracePt t="124835" x="6303963" y="4330700"/>
          <p14:tracePt t="124930" x="6313488" y="4330700"/>
          <p14:tracePt t="124995" x="6323013" y="4330700"/>
          <p14:tracePt t="125003" x="6323013" y="4340225"/>
          <p14:tracePt t="125010" x="6340475" y="4348163"/>
          <p14:tracePt t="125043" x="6348413" y="4348163"/>
          <p14:tracePt t="125371" x="6340475" y="4340225"/>
          <p14:tracePt t="125379" x="6330950" y="4340225"/>
          <p14:tracePt t="125394" x="6330950" y="4322763"/>
          <p14:tracePt t="125395" x="6323013" y="4313238"/>
          <p14:tracePt t="125412" x="6313488" y="4286250"/>
          <p14:tracePt t="125450" x="6303963" y="4276725"/>
          <p14:tracePt t="125475" x="6303963" y="4268788"/>
          <p14:tracePt t="125778" x="6303963" y="4259263"/>
          <p14:tracePt t="125803" x="6313488" y="4259263"/>
          <p14:tracePt t="125811" x="6330950" y="4259263"/>
          <p14:tracePt t="125963" x="6340475" y="4259263"/>
          <p14:tracePt t="125971" x="6348413" y="4259263"/>
          <p14:tracePt t="125994" x="6357938" y="4268788"/>
          <p14:tracePt t="126715" x="6340475" y="4259263"/>
          <p14:tracePt t="126723" x="6303963" y="4259263"/>
          <p14:tracePt t="126730" x="6269038" y="4241800"/>
          <p14:tracePt t="126738" x="6197600" y="4205288"/>
          <p14:tracePt t="126748" x="6161088" y="4179888"/>
          <p14:tracePt t="126764" x="6153150" y="4170363"/>
          <p14:tracePt t="126780" x="6134100" y="4170363"/>
          <p14:tracePt t="126851" x="6134100" y="4160838"/>
          <p14:tracePt t="126858" x="6126163" y="4160838"/>
          <p14:tracePt t="126866" x="6126163" y="4152900"/>
          <p14:tracePt t="126874" x="6108700" y="4143375"/>
          <p14:tracePt t="126899" x="6099175" y="4133850"/>
          <p14:tracePt t="126899" x="6089650" y="4125913"/>
          <p14:tracePt t="126899" x="6081713" y="4116388"/>
          <p14:tracePt t="126938" x="6081713" y="4108450"/>
          <p14:tracePt t="126962" x="6072188" y="4098925"/>
          <p14:tracePt t="126994" x="6062663" y="4081463"/>
          <p14:tracePt t="127010" x="6054725" y="4071938"/>
          <p14:tracePt t="127026" x="6054725" y="4054475"/>
          <p14:tracePt t="127030" x="6054725" y="4044950"/>
          <p14:tracePt t="127050" x="6054725" y="4037013"/>
          <p14:tracePt t="127064" x="6054725" y="4027488"/>
          <p14:tracePt t="127064" x="6045200" y="4017963"/>
          <p14:tracePt t="127562" x="6045200" y="4027488"/>
          <p14:tracePt t="127595" x="6045200" y="4037013"/>
          <p14:tracePt t="127634" x="6045200" y="4044950"/>
          <p14:tracePt t="127642" x="6045200" y="4054475"/>
          <p14:tracePt t="127649" x="6045200" y="4062413"/>
          <p14:tracePt t="127678" x="6045200" y="4071938"/>
          <p14:tracePt t="127690" x="6045200" y="4081463"/>
          <p14:tracePt t="127706" x="6045200" y="4089400"/>
          <p14:tracePt t="127723" x="6045200" y="4098925"/>
          <p14:tracePt t="127763" x="6045200" y="4116388"/>
          <p14:tracePt t="127811" x="6045200" y="4125913"/>
          <p14:tracePt t="127859" x="6045200" y="4143375"/>
          <p14:tracePt t="127899" x="6045200" y="4152900"/>
          <p14:tracePt t="127922" x="6045200" y="4160838"/>
          <p14:tracePt t="127930" x="6045200" y="4170363"/>
          <p14:tracePt t="127938" x="6045200" y="4179888"/>
          <p14:tracePt t="127970" x="6045200" y="4187825"/>
          <p14:tracePt t="127987" x="6045200" y="4197350"/>
          <p14:tracePt t="128010" x="6045200" y="4205288"/>
          <p14:tracePt t="128035" x="6037263" y="4214813"/>
          <p14:tracePt t="128058" x="6037263" y="4224338"/>
          <p14:tracePt t="128067" x="6027738" y="4232275"/>
          <p14:tracePt t="128091" x="6027738" y="4241800"/>
          <p14:tracePt t="128094" x="6027738" y="4251325"/>
          <p14:tracePt t="128100" x="6010275" y="4268788"/>
          <p14:tracePt t="128116" x="6000750" y="4276725"/>
          <p14:tracePt t="128133" x="6000750" y="4286250"/>
          <p14:tracePt t="128151" x="5973763" y="4322763"/>
          <p14:tracePt t="128166" x="5965825" y="4340225"/>
          <p14:tracePt t="128184" x="5956300" y="4348163"/>
          <p14:tracePt t="128200" x="5938838" y="4375150"/>
          <p14:tracePt t="128217" x="5938838" y="4394200"/>
          <p14:tracePt t="128233" x="5929313" y="4402138"/>
          <p14:tracePt t="128483" x="5929313" y="4384675"/>
          <p14:tracePt t="128491" x="5929313" y="4367213"/>
          <p14:tracePt t="128499" x="5929313" y="4348163"/>
          <p14:tracePt t="128517" x="5929313" y="4340225"/>
          <p14:tracePt t="128517" x="5929313" y="4322763"/>
          <p14:tracePt t="128534" x="5929313" y="4313238"/>
          <p14:tracePt t="128551" x="5929313" y="4286250"/>
          <p14:tracePt t="128567" x="5929313" y="4268788"/>
          <p14:tracePt t="128584" x="5938838" y="4251325"/>
          <p14:tracePt t="128618" x="5938838" y="4241800"/>
          <p14:tracePt t="128618" x="5946775" y="4224338"/>
          <p14:tracePt t="128634" x="5946775" y="4205288"/>
          <p14:tracePt t="128651" x="5946775" y="4197350"/>
          <p14:tracePt t="128667" x="5956300" y="4179888"/>
          <p14:tracePt t="129011" x="5965825" y="4170363"/>
          <p14:tracePt t="129027" x="5973763" y="4170363"/>
          <p14:tracePt t="129042" x="5983288" y="4179888"/>
          <p14:tracePt t="129058" x="5991225" y="4187825"/>
          <p14:tracePt t="129060" x="5991225" y="4197350"/>
          <p14:tracePt t="129069" x="6000750" y="4205288"/>
          <p14:tracePt t="129085" x="6000750" y="4214813"/>
          <p14:tracePt t="129101" x="6010275" y="4224338"/>
          <p14:tracePt t="129119" x="6010275" y="4232275"/>
          <p14:tracePt t="129136" x="6018213" y="4241800"/>
          <p14:tracePt t="129179" x="6027738" y="4241800"/>
          <p14:tracePt t="129195" x="6027738" y="4251325"/>
          <p14:tracePt t="129202" x="6027738" y="4259263"/>
          <p14:tracePt t="129219" x="6037263" y="4268788"/>
          <p14:tracePt t="129220" x="6045200" y="4276725"/>
          <p14:tracePt t="129236" x="6045200" y="4286250"/>
          <p14:tracePt t="129251" x="6054725" y="4295775"/>
          <p14:tracePt t="129269" x="6054725" y="4303713"/>
          <p14:tracePt t="129355" x="6062663" y="4313238"/>
          <p14:tracePt t="129378" x="6072188" y="4322763"/>
          <p14:tracePt t="129395" x="6072188" y="4330700"/>
          <p14:tracePt t="129411" x="6081713" y="4330700"/>
          <p14:tracePt t="129442" x="6081713" y="4340225"/>
          <p14:tracePt t="129467" x="6089650" y="4340225"/>
          <p14:tracePt t="129490" x="6089650" y="4348163"/>
          <p14:tracePt t="129498" x="6099175" y="4357688"/>
          <p14:tracePt t="129515" x="6108700" y="4367213"/>
          <p14:tracePt t="129531" x="6126163" y="4367213"/>
          <p14:tracePt t="129539" x="6134100" y="4375150"/>
          <p14:tracePt t="129562" x="6143625" y="4375150"/>
          <p14:tracePt t="129574" x="6161088" y="4384675"/>
          <p14:tracePt t="129587" x="6161088" y="4394200"/>
          <p14:tracePt t="129627" x="6170613" y="4402138"/>
          <p14:tracePt t="129650" x="6180138" y="4402138"/>
          <p14:tracePt t="129658" x="6188075" y="4402138"/>
          <p14:tracePt t="129707" x="6188075" y="4411663"/>
          <p14:tracePt t="129723" x="6197600" y="4411663"/>
          <p14:tracePt t="129763" x="6205538" y="4419600"/>
          <p14:tracePt t="129786" x="6215063" y="4419600"/>
          <p14:tracePt t="129794" x="6224588" y="4419600"/>
          <p14:tracePt t="129803" x="6232525" y="4429125"/>
          <p14:tracePt t="129842" x="6242050" y="4438650"/>
          <p14:tracePt t="129867" x="6251575" y="4438650"/>
          <p14:tracePt t="129890" x="6259513" y="4446588"/>
          <p14:tracePt t="129922" x="6269038" y="4446588"/>
          <p14:tracePt t="129922" x="6276975" y="4456113"/>
          <p14:tracePt t="129939" x="6286500" y="4465638"/>
          <p14:tracePt t="129970" x="6296025" y="4473575"/>
          <p14:tracePt t="129987" x="6303963" y="4473575"/>
          <p14:tracePt t="130027" x="6313488" y="4483100"/>
          <p14:tracePt t="130066" x="6323013" y="4483100"/>
          <p14:tracePt t="130091" x="6330950" y="4491038"/>
          <p14:tracePt t="130098" x="6330950" y="4500563"/>
          <p14:tracePt t="130115" x="6340475" y="4500563"/>
          <p14:tracePt t="130123" x="6340475" y="4510088"/>
          <p14:tracePt t="130128" x="6348413" y="4510088"/>
          <p14:tracePt t="130138" x="6348413" y="4518025"/>
          <p14:tracePt t="130153" x="6367463" y="4527550"/>
          <p14:tracePt t="130171" x="6375400" y="4537075"/>
          <p14:tracePt t="130210" x="6384925" y="4545013"/>
          <p14:tracePt t="130235" x="6394450" y="4554538"/>
          <p14:tracePt t="130243" x="6402388" y="4554538"/>
          <p14:tracePt t="130245" x="6402388" y="4572000"/>
          <p14:tracePt t="130254" x="6419850" y="4572000"/>
          <p14:tracePt t="130271" x="6429375" y="4589463"/>
          <p14:tracePt t="130287" x="6446838" y="4598988"/>
          <p14:tracePt t="130304" x="6456363" y="4616450"/>
          <p14:tracePt t="130321" x="6473825" y="4625975"/>
          <p14:tracePt t="130337" x="6491288" y="4625975"/>
          <p14:tracePt t="130355" x="6500813" y="4633913"/>
          <p14:tracePt t="130403" x="6510338" y="4633913"/>
          <p14:tracePt t="131403" x="6500813" y="4633913"/>
          <p14:tracePt t="131405" x="6500813" y="4616450"/>
          <p14:tracePt t="131426" x="6491288" y="4616450"/>
          <p14:tracePt t="131440" x="6491288" y="4608513"/>
          <p14:tracePt t="131440" x="6483350" y="4589463"/>
          <p14:tracePt t="131474" x="6473825" y="4589463"/>
          <p14:tracePt t="131474" x="6473825" y="4581525"/>
          <p14:tracePt t="131490" x="6446838" y="4562475"/>
          <p14:tracePt t="131507" x="6429375" y="4554538"/>
          <p14:tracePt t="131524" x="6419850" y="4545013"/>
          <p14:tracePt t="131540" x="6411913" y="4537075"/>
          <p14:tracePt t="131556" x="6402388" y="4537075"/>
          <p14:tracePt t="131574" x="6394450" y="4527550"/>
          <p14:tracePt t="131590" x="6384925" y="4518025"/>
          <p14:tracePt t="131606" x="6375400" y="4510088"/>
          <p14:tracePt t="131624" x="6367463" y="4510088"/>
          <p14:tracePt t="131640" x="6348413" y="4500563"/>
          <p14:tracePt t="131657" x="6330950" y="4491038"/>
          <p14:tracePt t="131674" x="6323013" y="4491038"/>
          <p14:tracePt t="131691" x="6313488" y="4483100"/>
          <p14:tracePt t="131707" x="6296025" y="4483100"/>
          <p14:tracePt t="131724" x="6286500" y="4473575"/>
          <p14:tracePt t="131740" x="6276975" y="4465638"/>
          <p14:tracePt t="131779" x="6269038" y="4465638"/>
          <p14:tracePt t="131794" x="6259513" y="4465638"/>
          <p14:tracePt t="131794" x="6232525" y="4456113"/>
          <p14:tracePt t="131808" x="6224588" y="4446588"/>
          <p14:tracePt t="131824" x="6197600" y="4438650"/>
          <p14:tracePt t="131840" x="6188075" y="4429125"/>
          <p14:tracePt t="131857" x="6180138" y="4429125"/>
          <p14:tracePt t="131857" x="6161088" y="4419600"/>
          <p14:tracePt t="131898" x="6161088" y="4411663"/>
          <p14:tracePt t="131915" x="6153150" y="4411663"/>
          <p14:tracePt t="131930" x="6143625" y="4402138"/>
          <p14:tracePt t="131963" x="6126163" y="4402138"/>
          <p14:tracePt t="131970" x="6108700" y="4384675"/>
          <p14:tracePt t="131986" x="6089650" y="4375150"/>
          <p14:tracePt t="132003" x="6089650" y="4367213"/>
          <p14:tracePt t="132014" x="6081713" y="4367213"/>
          <p14:tracePt t="132015" x="6062663" y="4367213"/>
          <p14:tracePt t="132024" x="6054725" y="4357688"/>
          <p14:tracePt t="132041" x="6045200" y="4348163"/>
          <p14:tracePt t="132081" x="6037263" y="4340225"/>
          <p14:tracePt t="132106" x="6027738" y="4330700"/>
          <p14:tracePt t="132162" x="6027738" y="4322763"/>
          <p14:tracePt t="132186" x="6018213" y="4322763"/>
          <p14:tracePt t="132276" x="6018213" y="4313238"/>
          <p14:tracePt t="132346" x="6018213" y="4303713"/>
          <p14:tracePt t="132379" x="6018213" y="4295775"/>
          <p14:tracePt t="132402" x="6018213" y="4286250"/>
          <p14:tracePt t="132419" x="6018213" y="4276725"/>
          <p14:tracePt t="132442" x="6018213" y="4259263"/>
          <p14:tracePt t="132458" x="6018213" y="4251325"/>
          <p14:tracePt t="132475" x="6018213" y="4232275"/>
          <p14:tracePt t="132498" x="6018213" y="4224338"/>
          <p14:tracePt t="132515" x="6018213" y="4205288"/>
          <p14:tracePt t="132531" x="6018213" y="4197350"/>
          <p14:tracePt t="132547" x="6018213" y="4179888"/>
          <p14:tracePt t="132548" x="6018213" y="4170363"/>
          <p14:tracePt t="132579" x="6018213" y="4160838"/>
          <p14:tracePt t="132594" x="6018213" y="4152900"/>
          <p14:tracePt t="132609" x="6018213" y="4143375"/>
          <p14:tracePt t="132674" x="6018213" y="4133850"/>
          <p14:tracePt t="132699" x="6018213" y="4125913"/>
          <p14:tracePt t="132722" x="6018213" y="4116388"/>
          <p14:tracePt t="132746" x="6018213" y="4108450"/>
          <p14:tracePt t="132764" x="6018213" y="4098925"/>
          <p14:tracePt t="132827" x="6018213" y="4089400"/>
          <p14:tracePt t="133018" x="6018213" y="4081463"/>
          <p14:tracePt t="133042" x="6018213" y="4071938"/>
          <p14:tracePt t="133067" x="6018213" y="4062413"/>
          <p14:tracePt t="133114" x="6018213" y="4054475"/>
          <p14:tracePt t="133139" x="6018213" y="4044950"/>
          <p14:tracePt t="133795" x="6018213" y="4062413"/>
          <p14:tracePt t="133994" x="6018213" y="4071938"/>
          <p14:tracePt t="134035" x="6010275" y="4071938"/>
          <p14:tracePt t="134042" x="6000750" y="4081463"/>
          <p14:tracePt t="134075" x="5991225" y="4081463"/>
          <p14:tracePt t="134099" x="5973763" y="4089400"/>
          <p14:tracePt t="134123" x="5956300" y="4098925"/>
          <p14:tracePt t="134210" x="5946775" y="4098925"/>
          <p14:tracePt t="134227" x="5938838" y="4108450"/>
          <p14:tracePt t="134242" x="5929313" y="4108450"/>
          <p14:tracePt t="134267" x="5911850" y="4108450"/>
          <p14:tracePt t="134306" x="5902325" y="4108450"/>
          <p14:tracePt t="134371" x="5894388" y="4116388"/>
          <p14:tracePt t="134377" x="5884863" y="4125913"/>
          <p14:tracePt t="134385" x="5875338" y="4125913"/>
          <p14:tracePt t="134396" x="5867400" y="4125913"/>
          <p14:tracePt t="134506" x="5867400" y="4133850"/>
          <p14:tracePt t="134514" x="5857875" y="4133850"/>
          <p14:tracePt t="134514" x="5848350" y="4133850"/>
          <p14:tracePt t="134554" x="5840413" y="4133850"/>
          <p14:tracePt t="134562" x="5830888" y="4133850"/>
          <p14:tracePt t="134580" x="5822950" y="4152900"/>
          <p14:tracePt t="134762" x="5813425" y="4152900"/>
          <p14:tracePt t="134787" x="5803900" y="4152900"/>
          <p14:tracePt t="134835" x="5795963" y="4152900"/>
          <p14:tracePt t="134875" x="5776913" y="4160838"/>
          <p14:tracePt t="134906" x="5768975" y="4160838"/>
          <p14:tracePt t="134938" x="5759450" y="4170363"/>
          <p14:tracePt t="134971" x="5751513" y="4170363"/>
          <p14:tracePt t="134994" x="5741988" y="4170363"/>
          <p14:tracePt t="135027" x="5732463" y="4170363"/>
          <p14:tracePt t="135042" x="5724525" y="4179888"/>
          <p14:tracePt t="135075" x="5715000" y="4179888"/>
          <p14:tracePt t="135091" x="5705475" y="4179888"/>
          <p14:tracePt t="135139" x="5688013" y="4179888"/>
          <p14:tracePt t="135154" x="5680075" y="4187825"/>
          <p14:tracePt t="135179" x="5670550" y="4187825"/>
          <p14:tracePt t="135227" x="5661025" y="4187825"/>
          <p14:tracePt t="135250" x="5653088" y="4197350"/>
          <p14:tracePt t="135258" x="5643563" y="4197350"/>
          <p14:tracePt t="135274" x="5634038" y="4197350"/>
          <p14:tracePt t="135290" x="5626100" y="4197350"/>
          <p14:tracePt t="135296" x="5626100" y="4205288"/>
          <p14:tracePt t="135315" x="5616575" y="4205288"/>
          <p14:tracePt t="135315" x="5608638" y="4205288"/>
          <p14:tracePt t="135363" x="5599113" y="4205288"/>
          <p14:tracePt t="135386" x="5589588" y="4205288"/>
          <p14:tracePt t="135403" x="5581650" y="4205288"/>
          <p14:tracePt t="135451" x="5572125" y="4205288"/>
          <p14:tracePt t="135482" x="5562600" y="4205288"/>
          <p14:tracePt t="135506" x="5554663" y="4205288"/>
          <p14:tracePt t="135522" x="5545138" y="4205288"/>
          <p14:tracePt t="135531" x="5527675" y="4214813"/>
          <p14:tracePt t="135554" x="5518150" y="4214813"/>
          <p14:tracePt t="135570" x="5500688" y="4214813"/>
          <p14:tracePt t="135595" x="5491163" y="4224338"/>
          <p14:tracePt t="135603" x="5483225" y="4224338"/>
          <p14:tracePt t="135618" x="5473700" y="4224338"/>
          <p14:tracePt t="135634" x="5456238" y="4224338"/>
          <p14:tracePt t="135639" x="5446713" y="4224338"/>
          <p14:tracePt t="135666" x="5438775" y="4232275"/>
          <p14:tracePt t="135666" x="5429250" y="4232275"/>
          <p14:tracePt t="135682" x="5419725" y="4232275"/>
          <p14:tracePt t="135699" x="5402263" y="4232275"/>
          <p14:tracePt t="135715" x="5394325" y="4241800"/>
          <p14:tracePt t="135732" x="5384800" y="4241800"/>
          <p14:tracePt t="135748" x="5375275" y="4241800"/>
          <p14:tracePt t="135765" x="5367338" y="4241800"/>
          <p14:tracePt t="135802" x="5357813" y="4241800"/>
          <p14:tracePt t="135818" x="5348288" y="4241800"/>
          <p14:tracePt t="135827" x="5340350" y="4241800"/>
          <p14:tracePt t="135832" x="5322888" y="4241800"/>
          <p14:tracePt t="135848" x="5303838" y="4251325"/>
          <p14:tracePt t="135865" x="5276850" y="4251325"/>
          <p14:tracePt t="135883" x="5276850" y="4259263"/>
          <p14:tracePt t="135899" x="5268913" y="4259263"/>
          <p14:tracePt t="135963" x="5259388" y="4268788"/>
          <p14:tracePt t="135995" x="5251450" y="4268788"/>
          <p14:tracePt t="136003" x="5251450" y="4276725"/>
          <p14:tracePt t="136016" x="5241925" y="4276725"/>
          <p14:tracePt t="136019" x="5214938" y="4295775"/>
          <p14:tracePt t="136032" x="5197475" y="4313238"/>
          <p14:tracePt t="136049" x="5197475" y="4322763"/>
          <p14:tracePt t="136066" x="5180013" y="4330700"/>
          <p14:tracePt t="136130" x="5180013" y="4340225"/>
          <p14:tracePt t="136146" x="5180013" y="4348163"/>
          <p14:tracePt t="136166" x="5180013" y="4357688"/>
          <p14:tracePt t="136173" x="5180013" y="4367213"/>
          <p14:tracePt t="136183" x="5180013" y="4375150"/>
          <p14:tracePt t="136218" x="5180013" y="4384675"/>
          <p14:tracePt t="136242" x="5180013" y="4394200"/>
          <p14:tracePt t="136259" x="5180013" y="4402138"/>
          <p14:tracePt t="136275" x="5170488" y="4411663"/>
          <p14:tracePt t="136298" x="5170488" y="4419600"/>
          <p14:tracePt t="136323" x="5170488" y="4429125"/>
          <p14:tracePt t="136331" x="5170488" y="4438650"/>
          <p14:tracePt t="136335" x="5170488" y="4446588"/>
          <p14:tracePt t="136349" x="5170488" y="4456113"/>
          <p14:tracePt t="136367" x="5170488" y="4473575"/>
          <p14:tracePt t="136402" x="5170488" y="4483100"/>
          <p14:tracePt t="136419" x="5160963" y="4483100"/>
          <p14:tracePt t="136563" x="5170488" y="4483100"/>
          <p14:tracePt t="136574" x="5197475" y="4465638"/>
          <p14:tracePt t="136577" x="5205413" y="4465638"/>
          <p14:tracePt t="136583" x="5259388" y="4429125"/>
          <p14:tracePt t="136600" x="5286375" y="4402138"/>
          <p14:tracePt t="136616" x="5340350" y="4367213"/>
          <p14:tracePt t="136634" x="5384800" y="4330700"/>
          <p14:tracePt t="136651" x="5402263" y="4322763"/>
          <p14:tracePt t="136667" x="5438775" y="4303713"/>
          <p14:tracePt t="136684" x="5473700" y="4295775"/>
          <p14:tracePt t="136700" x="5527675" y="4276725"/>
          <p14:tracePt t="136717" x="5572125" y="4268788"/>
          <p14:tracePt t="136734" x="5616575" y="4251325"/>
          <p14:tracePt t="136750" x="5653088" y="4241800"/>
          <p14:tracePt t="136767" x="5680075" y="4232275"/>
          <p14:tracePt t="136784" x="5732463" y="4205288"/>
          <p14:tracePt t="136800" x="5768975" y="4205288"/>
          <p14:tracePt t="136817" x="5830888" y="4187825"/>
          <p14:tracePt t="136835" x="5867400" y="4179888"/>
          <p14:tracePt t="136851" x="5884863" y="4170363"/>
          <p14:tracePt t="136868" x="5894388" y="4170363"/>
          <p14:tracePt t="136884" x="5911850" y="4170363"/>
          <p14:tracePt t="136901" x="5919788" y="4160838"/>
          <p14:tracePt t="136918" x="5929313" y="4160838"/>
          <p14:tracePt t="136934" x="5946775" y="4160838"/>
          <p14:tracePt t="136951" x="5965825" y="4152900"/>
          <p14:tracePt t="136968" x="5973763" y="4152900"/>
          <p14:tracePt t="136984" x="5983288" y="4152900"/>
          <p14:tracePt t="137001" x="5991225" y="4152900"/>
          <p14:tracePt t="137050" x="6000750" y="4143375"/>
          <p14:tracePt t="137331" x="6000750" y="4152900"/>
          <p14:tracePt t="137371" x="5991225" y="4160838"/>
          <p14:tracePt t="137378" x="5983288" y="4170363"/>
          <p14:tracePt t="137402" x="5973763" y="4179888"/>
          <p14:tracePt t="137427" x="5956300" y="4187825"/>
          <p14:tracePt t="137434" x="5946775" y="4197350"/>
          <p14:tracePt t="137467" x="5938838" y="4205288"/>
          <p14:tracePt t="137491" x="5929313" y="4205288"/>
          <p14:tracePt t="137499" x="5929313" y="4214813"/>
          <p14:tracePt t="137514" x="5919788" y="4214813"/>
          <p14:tracePt t="137531" x="5919788" y="4224338"/>
          <p14:tracePt t="137587" x="5911850" y="4232275"/>
          <p14:tracePt t="137610" x="5902325" y="4232275"/>
          <p14:tracePt t="137627" x="5894388" y="4241800"/>
          <p14:tracePt t="137658" x="5884863" y="4251325"/>
          <p14:tracePt t="137682" x="5875338" y="4251325"/>
          <p14:tracePt t="137747" x="5867400" y="4259263"/>
          <p14:tracePt t="137847" x="5848350" y="4268788"/>
          <p14:tracePt t="137875" x="5840413" y="4268788"/>
          <p14:tracePt t="137875" x="5840413" y="4276725"/>
          <p14:tracePt t="137897" x="5830888" y="4276725"/>
          <p14:tracePt t="137922" x="5822950" y="4286250"/>
          <p14:tracePt t="137947" x="5813425" y="4295775"/>
          <p14:tracePt t="138370" x="5803900" y="4303713"/>
          <p14:tracePt t="138387" x="5795963" y="4313238"/>
          <p14:tracePt t="138410" x="5786438" y="4322763"/>
          <p14:tracePt t="138435" x="5776913" y="4330700"/>
          <p14:tracePt t="138515" x="5768975" y="4330700"/>
          <p14:tracePt t="138563" x="5759450" y="4340225"/>
          <p14:tracePt t="138683" x="5741988" y="4348163"/>
          <p14:tracePt t="138699" x="5732463" y="4348163"/>
          <p14:tracePt t="138704" x="5732463" y="4357688"/>
          <p14:tracePt t="138722" x="5715000" y="4367213"/>
          <p14:tracePt t="138738" x="5705475" y="4367213"/>
          <p14:tracePt t="138835" x="5697538" y="4375150"/>
          <p14:tracePt t="138882" x="5697538" y="4384675"/>
          <p14:tracePt t="138922" x="5697538" y="4394200"/>
          <p14:tracePt t="138930" x="5688013" y="4402138"/>
          <p14:tracePt t="138963" x="5680075" y="4402138"/>
          <p14:tracePt t="138987" x="5680075" y="4411663"/>
          <p14:tracePt t="139011" x="5670550" y="4411663"/>
          <p14:tracePt t="139026" x="5670550" y="4419600"/>
          <p14:tracePt t="139034" x="5653088" y="4429125"/>
          <p14:tracePt t="139051" x="5653088" y="4438650"/>
          <p14:tracePt t="139059" x="5643563" y="4438650"/>
          <p14:tracePt t="139074" x="5634038" y="4446588"/>
          <p14:tracePt t="139090" x="5626100" y="4446588"/>
          <p14:tracePt t="139107" x="5616575" y="4456113"/>
          <p14:tracePt t="139107" x="5616575" y="4465638"/>
          <p14:tracePt t="139122" x="5599113" y="4465638"/>
          <p14:tracePt t="139163" x="5589588" y="4473575"/>
          <p14:tracePt t="139203" x="5581650" y="4473575"/>
          <p14:tracePt t="139226" x="5572125" y="4483100"/>
          <p14:tracePt t="139331" x="5562600" y="4491038"/>
          <p14:tracePt t="139346" x="5554663" y="4491038"/>
          <p14:tracePt t="139354" x="5554663" y="4500563"/>
          <p14:tracePt t="139362" x="5545138" y="4510088"/>
          <p14:tracePt t="139394" x="5537200" y="4527550"/>
          <p14:tracePt t="139402" x="5527675" y="4527550"/>
          <p14:tracePt t="139405" x="5518150" y="4545013"/>
          <p14:tracePt t="139422" x="5518150" y="4554538"/>
          <p14:tracePt t="139439" x="5518150" y="4562475"/>
          <p14:tracePt t="139538" x="5518150" y="4572000"/>
          <p14:tracePt t="139587" x="5518150" y="4589463"/>
          <p14:tracePt t="139594" x="5518150" y="4598988"/>
          <p14:tracePt t="139610" x="5518150" y="4608513"/>
          <p14:tracePt t="139618" x="5518150" y="4616450"/>
          <p14:tracePt t="139623" x="5518150" y="4643438"/>
          <p14:tracePt t="139640" x="5518150" y="4652963"/>
          <p14:tracePt t="139656" x="5518150" y="4670425"/>
          <p14:tracePt t="139673" x="5518150" y="4697413"/>
          <p14:tracePt t="139690" x="5518150" y="4732338"/>
          <p14:tracePt t="139707" x="5518150" y="4751388"/>
          <p14:tracePt t="139724" x="5518150" y="4759325"/>
          <p14:tracePt t="139740" x="5518150" y="4776788"/>
          <p14:tracePt t="139756" x="5518150" y="4795838"/>
          <p14:tracePt t="139774" x="5518150" y="4813300"/>
          <p14:tracePt t="139790" x="5518150" y="4830763"/>
          <p14:tracePt t="139806" x="5518150" y="4848225"/>
          <p14:tracePt t="139823" x="5518150" y="4894263"/>
          <p14:tracePt t="139840" x="5518150" y="4911725"/>
          <p14:tracePt t="139856" x="5518150" y="4956175"/>
          <p14:tracePt t="139874" x="5518150" y="5000625"/>
          <p14:tracePt t="139874" x="5527675" y="5018088"/>
          <p14:tracePt t="139891" x="5537200" y="5054600"/>
          <p14:tracePt t="139907" x="5545138" y="5062538"/>
          <p14:tracePt t="139923" x="5554663" y="5089525"/>
          <p14:tracePt t="139941" x="5562600" y="5099050"/>
          <p14:tracePt t="139957" x="5572125" y="5126038"/>
          <p14:tracePt t="139973" x="5589588" y="5160963"/>
          <p14:tracePt t="139991" x="5599113" y="5170488"/>
          <p14:tracePt t="140007" x="5599113" y="5180013"/>
          <p14:tracePt t="140023" x="5599113" y="5187950"/>
          <p14:tracePt t="140041" x="5616575" y="5214938"/>
          <p14:tracePt t="140057" x="5626100" y="5232400"/>
          <p14:tracePt t="140073" x="5661025" y="5268913"/>
          <p14:tracePt t="140091" x="5670550" y="5276850"/>
          <p14:tracePt t="140107" x="5688013" y="5295900"/>
          <p14:tracePt t="140124" x="5697538" y="5303838"/>
          <p14:tracePt t="140141" x="5715000" y="5322888"/>
          <p14:tracePt t="140158" x="5724525" y="5330825"/>
          <p14:tracePt t="140174" x="5751513" y="5330825"/>
          <p14:tracePt t="140190" x="5768975" y="5348288"/>
          <p14:tracePt t="140208" x="5786438" y="5357813"/>
          <p14:tracePt t="140224" x="5803900" y="5367338"/>
          <p14:tracePt t="140241" x="5822950" y="5384800"/>
          <p14:tracePt t="140258" x="5840413" y="5384800"/>
          <p14:tracePt t="140275" x="5840413" y="5394325"/>
          <p14:tracePt t="140291" x="5857875" y="5411788"/>
          <p14:tracePt t="140308" x="5894388" y="5429250"/>
          <p14:tracePt t="140324" x="5938838" y="5456238"/>
          <p14:tracePt t="140341" x="6000750" y="5491163"/>
          <p14:tracePt t="140358" x="6037263" y="5510213"/>
          <p14:tracePt t="140374" x="6081713" y="5527675"/>
          <p14:tracePt t="140391" x="6099175" y="5527675"/>
          <p14:tracePt t="140408" x="6108700" y="5537200"/>
          <p14:tracePt t="140506" x="6126163" y="5545138"/>
          <p14:tracePt t="140514" x="6134100" y="5545138"/>
          <p14:tracePt t="140516" x="6134100" y="5554663"/>
          <p14:tracePt t="140525" x="6197600" y="5581650"/>
          <p14:tracePt t="140542" x="6242050" y="5616575"/>
          <p14:tracePt t="140558" x="6296025" y="5634038"/>
          <p14:tracePt t="140574" x="6323013" y="5643563"/>
          <p14:tracePt t="140592" x="6330950" y="5643563"/>
          <p14:tracePt t="140722" x="6330950" y="5653088"/>
          <p14:tracePt t="143307" x="6340475" y="5653088"/>
          <p14:tracePt t="144870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213" y="609600"/>
            <a:ext cx="5905500" cy="803275"/>
          </a:xfrm>
        </p:spPr>
        <p:txBody>
          <a:bodyPr/>
          <a:lstStyle/>
          <a:p>
            <a:pPr eaLnBrk="1" hangingPunct="1"/>
            <a:r>
              <a:rPr lang="es-ES" altLang="es-ES" sz="4000" b="1" u="sng" smtClean="0">
                <a:solidFill>
                  <a:srgbClr val="FFFF00"/>
                </a:solidFill>
              </a:rPr>
              <a:t>Nervio isquiático</a:t>
            </a:r>
          </a:p>
        </p:txBody>
      </p:sp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20669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71850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28"/>
    </mc:Choice>
    <mc:Fallback>
      <p:transition spd="slow" advTm="5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3" x="2125663" y="2527300"/>
          <p14:tracePt t="1651" x="2081213" y="2527300"/>
          <p14:tracePt t="1659" x="2062163" y="2527300"/>
          <p14:tracePt t="1659" x="2036763" y="2527300"/>
          <p14:tracePt t="1669" x="2000250" y="2527300"/>
          <p14:tracePt t="1686" x="1982788" y="2527300"/>
          <p14:tracePt t="1703" x="1973263" y="2527300"/>
          <p14:tracePt t="1819" x="1955800" y="2527300"/>
          <p14:tracePt t="1826" x="1946275" y="2536825"/>
          <p14:tracePt t="1843" x="1919288" y="2554288"/>
          <p14:tracePt t="1859" x="1911350" y="2554288"/>
          <p14:tracePt t="1867" x="1884363" y="2562225"/>
          <p14:tracePt t="1869" x="1857375" y="2571750"/>
          <p14:tracePt t="1887" x="1812925" y="2598738"/>
          <p14:tracePt t="1903" x="1776413" y="2608263"/>
          <p14:tracePt t="1920" x="1731963" y="2633663"/>
          <p14:tracePt t="1936" x="1687513" y="2670175"/>
          <p14:tracePt t="1954" x="1625600" y="2714625"/>
          <p14:tracePt t="1970" x="1517650" y="2768600"/>
          <p14:tracePt t="1986" x="1482725" y="2776538"/>
          <p14:tracePt t="2004" x="1455738" y="2786063"/>
          <p14:tracePt t="2067" x="1446213" y="2786063"/>
          <p14:tracePt t="2203" x="1428750" y="2776538"/>
          <p14:tracePt t="2219" x="1428750" y="2768600"/>
          <p14:tracePt t="2227" x="1419225" y="2759075"/>
          <p14:tracePt t="2243" x="1411288" y="2759075"/>
          <p14:tracePt t="2254" x="1401763" y="2751138"/>
          <p14:tracePt t="2275" x="1401763" y="2741613"/>
          <p14:tracePt t="2291" x="1393825" y="2724150"/>
          <p14:tracePt t="2307" x="1393825" y="2705100"/>
          <p14:tracePt t="2320" x="1374775" y="2687638"/>
          <p14:tracePt t="2355" x="1366838" y="2679700"/>
          <p14:tracePt t="2491" x="1366838" y="2670175"/>
          <p14:tracePt t="2498" x="1366838" y="2660650"/>
          <p14:tracePt t="2523" x="1366838" y="2652713"/>
          <p14:tracePt t="2539" x="1366838" y="2643188"/>
          <p14:tracePt t="2546" x="1366838" y="2633663"/>
          <p14:tracePt t="2579" x="1366838" y="2625725"/>
          <p14:tracePt t="2587" x="1357313" y="2625725"/>
          <p14:tracePt t="2587" x="1347788" y="2608263"/>
          <p14:tracePt t="2611" x="1339850" y="2598738"/>
          <p14:tracePt t="2621" x="1339850" y="2589213"/>
          <p14:tracePt t="2621" x="1330325" y="2581275"/>
          <p14:tracePt t="2638" x="1312863" y="2571750"/>
          <p14:tracePt t="2655" x="1303338" y="2554288"/>
          <p14:tracePt t="2671" x="1295400" y="2544763"/>
          <p14:tracePt t="2688" x="1285875" y="2544763"/>
          <p14:tracePt t="2705" x="1285875" y="2536825"/>
          <p14:tracePt t="2721" x="1276350" y="2536825"/>
          <p14:tracePt t="2739" x="1276350" y="2527300"/>
          <p14:tracePt t="3019" x="1285875" y="2527300"/>
          <p14:tracePt t="3027" x="1295400" y="2536825"/>
          <p14:tracePt t="3043" x="1312863" y="2554288"/>
          <p14:tracePt t="3051" x="1330325" y="2554288"/>
          <p14:tracePt t="3056" x="1339850" y="2562225"/>
          <p14:tracePt t="3072" x="1357313" y="2571750"/>
          <p14:tracePt t="3089" x="1366838" y="2589213"/>
          <p14:tracePt t="3106" x="1374775" y="2589213"/>
          <p14:tracePt t="3122" x="1384300" y="2589213"/>
          <p14:tracePt t="3138" x="1393825" y="2608263"/>
          <p14:tracePt t="3156" x="1401763" y="2608263"/>
          <p14:tracePt t="3172" x="1411288" y="2616200"/>
          <p14:tracePt t="3189" x="1419225" y="2625725"/>
          <p14:tracePt t="3206" x="1438275" y="2633663"/>
          <p14:tracePt t="3222" x="1438275" y="2643188"/>
          <p14:tracePt t="3239" x="1446213" y="2643188"/>
          <p14:tracePt t="3256" x="1455738" y="2643188"/>
          <p14:tracePt t="3272" x="1455738" y="2652713"/>
          <p14:tracePt t="3771" x="1455738" y="2660650"/>
          <p14:tracePt t="3811" x="1455738" y="2670175"/>
          <p14:tracePt t="3830" x="1455738" y="2679700"/>
          <p14:tracePt t="3831" x="1446213" y="2687638"/>
          <p14:tracePt t="3867" x="1446213" y="2697163"/>
          <p14:tracePt t="3881" x="1438275" y="2705100"/>
          <p14:tracePt t="3881" x="1438275" y="2714625"/>
          <p14:tracePt t="3890" x="1438275" y="2724150"/>
          <p14:tracePt t="3931" x="1438275" y="2732088"/>
          <p14:tracePt t="4003" x="1428750" y="2741613"/>
          <p14:tracePt t="4051" x="1428750" y="2751138"/>
          <p14:tracePt t="4059" x="1428750" y="2759075"/>
          <p14:tracePt t="4074" x="1428750" y="2768600"/>
          <p14:tracePt t="4107" x="1428750" y="2776538"/>
          <p14:tracePt t="4123" x="1428750" y="2786063"/>
          <p14:tracePt t="4140" x="1428750" y="2795588"/>
          <p14:tracePt t="4219" x="1428750" y="2803525"/>
          <p14:tracePt t="4226" x="1428750" y="2813050"/>
          <p14:tracePt t="4235" x="1428750" y="2822575"/>
          <p14:tracePt t="4259" x="1428750" y="2840038"/>
          <p14:tracePt t="4259" x="1428750" y="2847975"/>
          <p14:tracePt t="4307" x="1428750" y="2857500"/>
          <p14:tracePt t="4315" x="1438275" y="2857500"/>
          <p14:tracePt t="4315" x="1438275" y="2867025"/>
          <p14:tracePt t="4355" x="1438275" y="2874963"/>
          <p14:tracePt t="4370" x="1438275" y="2884488"/>
          <p14:tracePt t="4396" x="1438275" y="2894013"/>
          <p14:tracePt t="4427" x="1438275" y="2911475"/>
          <p14:tracePt t="4443" x="1438275" y="2919413"/>
          <p14:tracePt t="4466" x="1438275" y="2928938"/>
          <p14:tracePt t="4483" x="1446213" y="2938463"/>
          <p14:tracePt t="4499" x="1446213" y="2946400"/>
          <p14:tracePt t="4522" x="1446213" y="2955925"/>
          <p14:tracePt t="4539" x="1446213" y="2965450"/>
          <p14:tracePt t="4548" x="1446213" y="2973388"/>
          <p14:tracePt t="4571" x="1446213" y="2982913"/>
          <p14:tracePt t="4595" x="1455738" y="3000375"/>
          <p14:tracePt t="4611" x="1455738" y="3009900"/>
          <p14:tracePt t="4635" x="1455738" y="3027363"/>
          <p14:tracePt t="4650" x="1455738" y="3036888"/>
          <p14:tracePt t="4683" x="1455738" y="3054350"/>
          <p14:tracePt t="4707" x="1465263" y="3062288"/>
          <p14:tracePt t="4739" x="1465263" y="3071813"/>
          <p14:tracePt t="4755" x="1465263" y="3081338"/>
          <p14:tracePt t="4771" x="1465263" y="3089275"/>
          <p14:tracePt t="4794" x="1465263" y="3098800"/>
          <p14:tracePt t="4803" x="1465263" y="3108325"/>
          <p14:tracePt t="4811" x="1465263" y="3116263"/>
          <p14:tracePt t="4859" x="1465263" y="3125788"/>
          <p14:tracePt t="4875" x="1465263" y="3133725"/>
          <p14:tracePt t="4898" x="1465263" y="3143250"/>
          <p14:tracePt t="4915" x="1465263" y="3152775"/>
          <p14:tracePt t="4923" x="1465263" y="3160713"/>
          <p14:tracePt t="4956" x="1465263" y="3170238"/>
          <p14:tracePt t="4979" x="1465263" y="3179763"/>
          <p14:tracePt t="4986" x="1465263" y="3187700"/>
          <p14:tracePt t="5027" x="1465263" y="3197225"/>
          <p14:tracePt t="5035" x="1465263" y="3205163"/>
          <p14:tracePt t="5050" x="1465263" y="3214688"/>
          <p14:tracePt t="5083" x="1465263" y="3224213"/>
          <p14:tracePt t="5107" x="1465263" y="3232150"/>
          <p14:tracePt t="5115" x="1465263" y="3241675"/>
          <p14:tracePt t="5146" x="1465263" y="3251200"/>
          <p14:tracePt t="5146" x="1465263" y="3259138"/>
          <p14:tracePt t="5163" x="1455738" y="3259138"/>
          <p14:tracePt t="5169" x="1455738" y="3268663"/>
          <p14:tracePt t="5196" x="1455738" y="3286125"/>
          <p14:tracePt t="5212" x="1455738" y="3295650"/>
          <p14:tracePt t="5244" x="1455738" y="3303588"/>
          <p14:tracePt t="5260" x="1455738" y="3313113"/>
          <p14:tracePt t="5300" x="1455738" y="3330575"/>
          <p14:tracePt t="5323" x="1455738" y="3340100"/>
          <p14:tracePt t="5356" x="1455738" y="3348038"/>
          <p14:tracePt t="5380" x="1455738" y="3357563"/>
          <p14:tracePt t="5396" x="1455738" y="3367088"/>
          <p14:tracePt t="5420" x="1455738" y="3375025"/>
          <p14:tracePt t="5420" x="1455738" y="3384550"/>
          <p14:tracePt t="5428" x="1455738" y="3394075"/>
          <p14:tracePt t="5468" x="1455738" y="3402013"/>
          <p14:tracePt t="5492" x="1455738" y="3419475"/>
          <p14:tracePt t="5508" x="1455738" y="3429000"/>
          <p14:tracePt t="5532" x="1455738" y="3446463"/>
          <p14:tracePt t="5548" x="1455738" y="3455988"/>
          <p14:tracePt t="5564" x="1455738" y="3473450"/>
          <p14:tracePt t="5579" x="1455738" y="3482975"/>
          <p14:tracePt t="5596" x="1455738" y="3500438"/>
          <p14:tracePt t="5612" x="1455738" y="3509963"/>
          <p14:tracePt t="5612" x="1455738" y="3527425"/>
          <p14:tracePt t="5628" x="1446213" y="3554413"/>
          <p14:tracePt t="5645" x="1446213" y="3571875"/>
          <p14:tracePt t="5662" x="1438275" y="3589338"/>
          <p14:tracePt t="5700" x="1438275" y="3598863"/>
          <p14:tracePt t="5708" x="1438275" y="3608388"/>
          <p14:tracePt t="5712" x="1438275" y="3616325"/>
          <p14:tracePt t="5728" x="1438275" y="3633788"/>
          <p14:tracePt t="5745" x="1438275" y="3643313"/>
          <p14:tracePt t="5762" x="1438275" y="3660775"/>
          <p14:tracePt t="5778" x="1428750" y="3679825"/>
          <p14:tracePt t="5778" x="1428750" y="3687763"/>
          <p14:tracePt t="5796" x="1428750" y="3705225"/>
          <p14:tracePt t="5813" x="1419225" y="3724275"/>
          <p14:tracePt t="5852" x="1419225" y="3732213"/>
          <p14:tracePt t="5857" x="1419225" y="3741738"/>
          <p14:tracePt t="5862" x="1419225" y="3759200"/>
          <p14:tracePt t="5879" x="1419225" y="3776663"/>
          <p14:tracePt t="5895" x="1419225" y="3786188"/>
          <p14:tracePt t="5913" x="1411288" y="3803650"/>
          <p14:tracePt t="5929" x="1411288" y="3813175"/>
          <p14:tracePt t="5945" x="1401763" y="3840163"/>
          <p14:tracePt t="5962" x="1393825" y="3840163"/>
          <p14:tracePt t="5979" x="1393825" y="3867150"/>
          <p14:tracePt t="5996" x="1384300" y="3894138"/>
          <p14:tracePt t="6012" x="1366838" y="3911600"/>
          <p14:tracePt t="6030" x="1366838" y="3919538"/>
          <p14:tracePt t="6046" x="1347788" y="3938588"/>
          <p14:tracePt t="6063" x="1347788" y="3956050"/>
          <p14:tracePt t="6080" x="1347788" y="3965575"/>
          <p14:tracePt t="6096" x="1347788" y="3983038"/>
          <p14:tracePt t="6112" x="1347788" y="3990975"/>
          <p14:tracePt t="6129" x="1347788" y="4000500"/>
          <p14:tracePt t="6146" x="1339850" y="4017963"/>
          <p14:tracePt t="6180" x="1339850" y="4027488"/>
          <p14:tracePt t="6212" x="1339850" y="4044950"/>
          <p14:tracePt t="6228" x="1339850" y="4054475"/>
          <p14:tracePt t="6252" x="1339850" y="4071938"/>
          <p14:tracePt t="6260" x="1339850" y="4081463"/>
          <p14:tracePt t="6283" x="1339850" y="4098925"/>
          <p14:tracePt t="6300" x="1339850" y="4108450"/>
          <p14:tracePt t="6300" x="1339850" y="4125913"/>
          <p14:tracePt t="6332" x="1339850" y="4133850"/>
          <p14:tracePt t="6347" x="1339850" y="4152900"/>
          <p14:tracePt t="6356" x="1339850" y="4160838"/>
          <p14:tracePt t="6364" x="1339850" y="4179888"/>
          <p14:tracePt t="6370" x="1339850" y="4197350"/>
          <p14:tracePt t="6380" x="1339850" y="4241800"/>
          <p14:tracePt t="6397" x="1347788" y="4259263"/>
          <p14:tracePt t="6413" x="1347788" y="4286250"/>
          <p14:tracePt t="6430" x="1347788" y="4303713"/>
          <p14:tracePt t="6447" x="1357313" y="4330700"/>
          <p14:tracePt t="6463" x="1357313" y="4340225"/>
          <p14:tracePt t="6480" x="1357313" y="4348163"/>
          <p14:tracePt t="6497" x="1357313" y="4357688"/>
          <p14:tracePt t="6513" x="1357313" y="4384675"/>
          <p14:tracePt t="6530" x="1357313" y="4402138"/>
          <p14:tracePt t="6547" x="1357313" y="4429125"/>
          <p14:tracePt t="6547" x="1374775" y="4446588"/>
          <p14:tracePt t="6564" x="1384300" y="4465638"/>
          <p14:tracePt t="6580" x="1384300" y="4473575"/>
          <p14:tracePt t="6596" x="1393825" y="4483100"/>
          <p14:tracePt t="6748" x="1384300" y="4483100"/>
          <p14:tracePt t="6780" x="1374775" y="4483100"/>
          <p14:tracePt t="6796" x="1374775" y="4446588"/>
          <p14:tracePt t="6804" x="1393825" y="4394200"/>
          <p14:tracePt t="6814" x="1419225" y="4322763"/>
          <p14:tracePt t="6831" x="1473200" y="4259263"/>
          <p14:tracePt t="6847" x="1517650" y="4214813"/>
          <p14:tracePt t="6864" x="1554163" y="4152900"/>
          <p14:tracePt t="6881" x="1581150" y="4116388"/>
          <p14:tracePt t="6898" x="1608138" y="4071938"/>
          <p14:tracePt t="6914" x="1616075" y="4017963"/>
          <p14:tracePt t="6931" x="1643063" y="3956050"/>
          <p14:tracePt t="6948" x="1643063" y="3929063"/>
          <p14:tracePt t="6964" x="1643063" y="3884613"/>
          <p14:tracePt t="6981" x="1643063" y="3840163"/>
          <p14:tracePt t="6998" x="1643063" y="3795713"/>
          <p14:tracePt t="7014" x="1633538" y="3776663"/>
          <p14:tracePt t="7031" x="1633538" y="3741738"/>
          <p14:tracePt t="7048" x="1616075" y="3724275"/>
          <p14:tracePt t="7064" x="1598613" y="3687763"/>
          <p14:tracePt t="7081" x="1581150" y="3652838"/>
          <p14:tracePt t="7098" x="1562100" y="3608388"/>
          <p14:tracePt t="7115" x="1544638" y="3554413"/>
          <p14:tracePt t="7131" x="1527175" y="3482975"/>
          <p14:tracePt t="7149" x="1517650" y="3446463"/>
          <p14:tracePt t="7165" x="1509713" y="3411538"/>
          <p14:tracePt t="7181" x="1509713" y="3375025"/>
          <p14:tracePt t="7197" x="1509713" y="3367088"/>
          <p14:tracePt t="7215" x="1509713" y="3348038"/>
          <p14:tracePt t="7231" x="1509713" y="3340100"/>
          <p14:tracePt t="7445" x="1500188" y="3340100"/>
          <p14:tracePt t="7467" x="1490663" y="3340100"/>
          <p14:tracePt t="7467" x="1473200" y="3340100"/>
          <p14:tracePt t="7484" x="1455738" y="3340100"/>
          <p14:tracePt t="7492" x="1446213" y="3348038"/>
          <p14:tracePt t="7500" x="1438275" y="3348038"/>
          <p14:tracePt t="7505" x="1438275" y="3357563"/>
          <p14:tracePt t="7516" x="1428750" y="3367088"/>
          <p14:tracePt t="7556" x="1419225" y="3375025"/>
          <p14:tracePt t="7572" x="1419225" y="3384550"/>
          <p14:tracePt t="7588" x="1419225" y="3394075"/>
          <p14:tracePt t="7599" x="1419225" y="3402013"/>
          <p14:tracePt t="7599" x="0" y="0"/>
        </p14:tracePtLst>
        <p14:tracePtLst>
          <p14:tracePt t="7986" x="4125913" y="4197350"/>
          <p14:tracePt t="8036" x="4133850" y="4197350"/>
          <p14:tracePt t="8044" x="4143375" y="4197350"/>
          <p14:tracePt t="8060" x="4152900" y="4197350"/>
          <p14:tracePt t="8074" x="4160838" y="4197350"/>
          <p14:tracePt t="8076" x="4170363" y="4197350"/>
          <p14:tracePt t="8099" x="4179888" y="4197350"/>
          <p14:tracePt t="8140" x="4179888" y="4187825"/>
          <p14:tracePt t="8164" x="4197350" y="4179888"/>
          <p14:tracePt t="8172" x="4205288" y="4179888"/>
          <p14:tracePt t="8183" x="4224338" y="4179888"/>
          <p14:tracePt t="8184" x="4268788" y="4160838"/>
          <p14:tracePt t="8200" x="4322763" y="4143375"/>
          <p14:tracePt t="8217" x="4375150" y="4116388"/>
          <p14:tracePt t="8234" x="4419600" y="4081463"/>
          <p14:tracePt t="8250" x="4456113" y="4071938"/>
          <p14:tracePt t="8267" x="4500563" y="4044950"/>
          <p14:tracePt t="8284" x="4518025" y="4044950"/>
          <p14:tracePt t="8300" x="4527550" y="4027488"/>
          <p14:tracePt t="8317" x="4545013" y="4017963"/>
          <p14:tracePt t="8334" x="4572000" y="4000500"/>
          <p14:tracePt t="8350" x="4608513" y="3990975"/>
          <p14:tracePt t="8367" x="4660900" y="3956050"/>
          <p14:tracePt t="8383" x="4732338" y="3919538"/>
          <p14:tracePt t="8401" x="4776788" y="3894138"/>
          <p14:tracePt t="8417" x="4822825" y="3875088"/>
          <p14:tracePt t="8433" x="4848225" y="3857625"/>
          <p14:tracePt t="8451" x="4884738" y="3830638"/>
          <p14:tracePt t="8468" x="4902200" y="3822700"/>
          <p14:tracePt t="8484" x="4919663" y="3803650"/>
          <p14:tracePt t="8501" x="4929188" y="3795713"/>
          <p14:tracePt t="8518" x="4946650" y="3786188"/>
          <p14:tracePt t="8534" x="4946650" y="3776663"/>
          <p14:tracePt t="8551" x="4965700" y="3768725"/>
          <p14:tracePt t="8586" x="4965700" y="3759200"/>
          <p14:tracePt t="8603" x="4965700" y="3751263"/>
          <p14:tracePt t="8628" x="4965700" y="3741738"/>
          <p14:tracePt t="8644" x="4965700" y="3732213"/>
          <p14:tracePt t="8660" x="4973638" y="3714750"/>
          <p14:tracePt t="9188" x="4973638" y="3724275"/>
          <p14:tracePt t="9203" x="4973638" y="3732213"/>
          <p14:tracePt t="9212" x="4973638" y="3741738"/>
          <p14:tracePt t="9228" x="4973638" y="3751263"/>
          <p14:tracePt t="9235" x="4973638" y="3768725"/>
          <p14:tracePt t="9241" x="4991100" y="3776663"/>
          <p14:tracePt t="9251" x="4991100" y="3795713"/>
          <p14:tracePt t="9268" x="5000625" y="3803650"/>
          <p14:tracePt t="9285" x="5018088" y="3822700"/>
          <p14:tracePt t="9301" x="5018088" y="3830638"/>
          <p14:tracePt t="9318" x="5027613" y="3848100"/>
          <p14:tracePt t="9335" x="5037138" y="3857625"/>
          <p14:tracePt t="9351" x="5037138" y="3875088"/>
          <p14:tracePt t="9368" x="5045075" y="3884613"/>
          <p14:tracePt t="9385" x="5045075" y="3902075"/>
          <p14:tracePt t="9402" x="5054600" y="3911600"/>
          <p14:tracePt t="9402" x="5054600" y="3919538"/>
          <p14:tracePt t="9419" x="5072063" y="3929063"/>
          <p14:tracePt t="9435" x="5072063" y="3938588"/>
          <p14:tracePt t="9452" x="5072063" y="3946525"/>
          <p14:tracePt t="9468" x="5081588" y="3956050"/>
          <p14:tracePt t="9485" x="5089525" y="3973513"/>
          <p14:tracePt t="9501" x="5099050" y="3990975"/>
          <p14:tracePt t="9519" x="5116513" y="4010025"/>
          <p14:tracePt t="9536" x="5126038" y="4037013"/>
          <p14:tracePt t="9551" x="5126038" y="4054475"/>
          <p14:tracePt t="9569" x="5143500" y="4081463"/>
          <p14:tracePt t="9585" x="5153025" y="4108450"/>
          <p14:tracePt t="9602" x="5160963" y="4133850"/>
          <p14:tracePt t="9619" x="5170488" y="4170363"/>
          <p14:tracePt t="9636" x="5170488" y="4179888"/>
          <p14:tracePt t="9652" x="5180013" y="4214813"/>
          <p14:tracePt t="9668" x="5187950" y="4241800"/>
          <p14:tracePt t="9686" x="5197475" y="4259263"/>
          <p14:tracePt t="9702" x="5197475" y="4268788"/>
          <p14:tracePt t="9719" x="5197475" y="4276725"/>
          <p14:tracePt t="9867" x="5197475" y="4286250"/>
          <p14:tracePt t="9868" x="5187950" y="4286250"/>
          <p14:tracePt t="9891" x="5170488" y="4276725"/>
          <p14:tracePt t="9902" x="5153025" y="4276725"/>
          <p14:tracePt t="9903" x="5133975" y="4268788"/>
          <p14:tracePt t="9919" x="5116513" y="4259263"/>
          <p14:tracePt t="9936" x="5116513" y="4241800"/>
          <p14:tracePt t="9953" x="5116513" y="4224338"/>
          <p14:tracePt t="9969" x="5116513" y="4205288"/>
          <p14:tracePt t="9986" x="5108575" y="4170363"/>
          <p14:tracePt t="10003" x="5099050" y="4152900"/>
          <p14:tracePt t="10019" x="5099050" y="4133850"/>
          <p14:tracePt t="10036" x="5089525" y="4116388"/>
          <p14:tracePt t="10075" x="5089525" y="4098925"/>
          <p14:tracePt t="10082" x="5089525" y="4089400"/>
          <p14:tracePt t="10085" x="5089525" y="4062413"/>
          <p14:tracePt t="10103" x="5089525" y="4044950"/>
          <p14:tracePt t="10119" x="5089525" y="4017963"/>
          <p14:tracePt t="10136" x="5089525" y="4010025"/>
          <p14:tracePt t="10153" x="5089525" y="3990975"/>
          <p14:tracePt t="10170" x="5089525" y="3983038"/>
          <p14:tracePt t="10187" x="5089525" y="3956050"/>
          <p14:tracePt t="10204" x="5089525" y="3938588"/>
          <p14:tracePt t="10220" x="5089525" y="3919538"/>
          <p14:tracePt t="10237" x="5089525" y="3902075"/>
          <p14:tracePt t="10253" x="5089525" y="3875088"/>
          <p14:tracePt t="10270" x="5089525" y="3857625"/>
          <p14:tracePt t="10287" x="5108575" y="3822700"/>
          <p14:tracePt t="10303" x="5108575" y="3813175"/>
          <p14:tracePt t="10319" x="5116513" y="3776663"/>
          <p14:tracePt t="10337" x="5116513" y="3751263"/>
          <p14:tracePt t="10353" x="5143500" y="3714750"/>
          <p14:tracePt t="10370" x="5143500" y="3687763"/>
          <p14:tracePt t="10388" x="5153025" y="3660775"/>
          <p14:tracePt t="10404" x="5160963" y="3633788"/>
          <p14:tracePt t="10420" x="5170488" y="3616325"/>
          <p14:tracePt t="10437" x="5180013" y="3589338"/>
          <p14:tracePt t="10454" x="5180013" y="3581400"/>
          <p14:tracePt t="10470" x="5180013" y="3554413"/>
          <p14:tracePt t="10487" x="5187950" y="3536950"/>
          <p14:tracePt t="10531" x="5197475" y="3517900"/>
          <p14:tracePt t="10571" x="5197475" y="3500438"/>
          <p14:tracePt t="10587" x="5205413" y="3490913"/>
          <p14:tracePt t="10602" x="5205413" y="3482975"/>
          <p14:tracePt t="10611" x="5205413" y="3473450"/>
          <p14:tracePt t="10626" x="5224463" y="3465513"/>
          <p14:tracePt t="10651" x="5224463" y="3446463"/>
          <p14:tracePt t="10666" x="5224463" y="3438525"/>
          <p14:tracePt t="11075" x="5232400" y="3438525"/>
          <p14:tracePt t="11106" x="5251450" y="3429000"/>
          <p14:tracePt t="11114" x="5251450" y="3419475"/>
          <p14:tracePt t="11443" x="5259388" y="3411538"/>
          <p14:tracePt t="11459" x="5268913" y="3402013"/>
          <p14:tracePt t="11466" x="5276850" y="3402013"/>
          <p14:tracePt t="11483" x="5286375" y="3402013"/>
          <p14:tracePt t="11507" x="5295900" y="3402013"/>
          <p14:tracePt t="11827" x="5303838" y="3402013"/>
          <p14:tracePt t="11967" x="5303838" y="3411538"/>
          <p14:tracePt t="11987" x="5303838" y="3419475"/>
          <p14:tracePt t="11987" x="5303838" y="3429000"/>
          <p14:tracePt t="12002" x="5303838" y="3438525"/>
          <p14:tracePt t="12002" x="5303838" y="3446463"/>
          <p14:tracePt t="12029" x="5303838" y="3455988"/>
          <p14:tracePt t="12051" x="5303838" y="3465513"/>
          <p14:tracePt t="12083" x="5303838" y="3473450"/>
          <p14:tracePt t="12091" x="5303838" y="3482975"/>
          <p14:tracePt t="12097" x="5303838" y="3490913"/>
          <p14:tracePt t="12107" x="5303838" y="3500438"/>
          <p14:tracePt t="12124" x="5303838" y="3509963"/>
          <p14:tracePt t="12140" x="5303838" y="3517900"/>
          <p14:tracePt t="12157" x="5303838" y="3527425"/>
          <p14:tracePt t="12174" x="5303838" y="3536950"/>
          <p14:tracePt t="12190" x="5313363" y="3554413"/>
          <p14:tracePt t="12207" x="5313363" y="3562350"/>
          <p14:tracePt t="12243" x="5313363" y="3571875"/>
          <p14:tracePt t="12258" x="5313363" y="3581400"/>
          <p14:tracePt t="12260" x="5313363" y="3589338"/>
          <p14:tracePt t="12274" x="5330825" y="3598863"/>
          <p14:tracePt t="12290" x="5330825" y="3616325"/>
          <p14:tracePt t="12308" x="5330825" y="3625850"/>
          <p14:tracePt t="12347" x="5330825" y="3633788"/>
          <p14:tracePt t="12354" x="5330825" y="3643313"/>
          <p14:tracePt t="12357" x="5340350" y="3643313"/>
          <p14:tracePt t="12374" x="5340350" y="3652838"/>
          <p14:tracePt t="12391" x="5340350" y="3660775"/>
          <p14:tracePt t="12407" x="5340350" y="3670300"/>
          <p14:tracePt t="12424" x="5340350" y="3679825"/>
          <p14:tracePt t="12441" x="5340350" y="3687763"/>
          <p14:tracePt t="12457" x="5340350" y="3697288"/>
          <p14:tracePt t="12475" x="5340350" y="3705225"/>
          <p14:tracePt t="12539" x="5340350" y="3724275"/>
          <p14:tracePt t="12554" x="5340350" y="3732213"/>
          <p14:tracePt t="12570" x="5340350" y="3741738"/>
          <p14:tracePt t="12587" x="5340350" y="3751263"/>
          <p14:tracePt t="12619" x="5340350" y="3759200"/>
          <p14:tracePt t="12651" x="5340350" y="3776663"/>
          <p14:tracePt t="12667" x="5340350" y="3786188"/>
          <p14:tracePt t="12691" x="5340350" y="3803650"/>
          <p14:tracePt t="12707" x="5340350" y="3813175"/>
          <p14:tracePt t="12730" x="5340350" y="3822700"/>
          <p14:tracePt t="12739" x="5340350" y="3840163"/>
          <p14:tracePt t="12763" x="5330825" y="3857625"/>
          <p14:tracePt t="12779" x="5322888" y="3867150"/>
          <p14:tracePt t="12793" x="5322888" y="3884613"/>
          <p14:tracePt t="12808" x="5303838" y="3894138"/>
          <p14:tracePt t="12809" x="5303838" y="3911600"/>
          <p14:tracePt t="12825" x="5286375" y="3929063"/>
          <p14:tracePt t="12841" x="5268913" y="3956050"/>
          <p14:tracePt t="12859" x="5259388" y="3973513"/>
          <p14:tracePt t="12875" x="5251450" y="3990975"/>
          <p14:tracePt t="12892" x="5241925" y="4010025"/>
          <p14:tracePt t="12909" x="5232400" y="4017963"/>
          <p14:tracePt t="12925" x="5224463" y="4037013"/>
          <p14:tracePt t="12942" x="5214938" y="4044950"/>
          <p14:tracePt t="12959" x="5214938" y="4054475"/>
          <p14:tracePt t="12994" x="5214938" y="4062413"/>
          <p14:tracePt t="13009" x="5205413" y="4071938"/>
          <p14:tracePt t="13035" x="5197475" y="4081463"/>
          <p14:tracePt t="13043" x="5197475" y="4089400"/>
          <p14:tracePt t="13075" x="5197475" y="4098925"/>
          <p14:tracePt t="13083" x="5187950" y="4108450"/>
          <p14:tracePt t="13123" x="5187950" y="4116388"/>
          <p14:tracePt t="13123" x="5187950" y="4125913"/>
          <p14:tracePt t="13147" x="5187950" y="4133850"/>
          <p14:tracePt t="13175" x="5180013" y="4143375"/>
          <p14:tracePt t="13203" x="5180013" y="4160838"/>
          <p14:tracePt t="13218" x="5170488" y="4170363"/>
          <p14:tracePt t="13243" x="5170488" y="4179888"/>
          <p14:tracePt t="13259" x="5170488" y="4187825"/>
          <p14:tracePt t="13267" x="5160963" y="4197350"/>
          <p14:tracePt t="13291" x="5160963" y="4214813"/>
          <p14:tracePt t="13300" x="5153025" y="4224338"/>
          <p14:tracePt t="13315" x="5153025" y="4232275"/>
          <p14:tracePt t="13331" x="5153025" y="4251325"/>
          <p14:tracePt t="13347" x="5133975" y="4259263"/>
          <p14:tracePt t="13386" x="5133975" y="4268788"/>
          <p14:tracePt t="13411" x="5133975" y="4276725"/>
          <p14:tracePt t="13443" x="5133975" y="4286250"/>
          <p14:tracePt t="13467" x="5133975" y="4303713"/>
          <p14:tracePt t="13482" x="5126038" y="4313238"/>
          <p14:tracePt t="13499" x="5126038" y="4322763"/>
          <p14:tracePt t="13510" x="5126038" y="4330700"/>
          <p14:tracePt t="13510" x="5126038" y="4348163"/>
          <p14:tracePt t="13526" x="5116513" y="4367213"/>
          <p14:tracePt t="13543" x="5116513" y="4375150"/>
          <p14:tracePt t="13560" x="5116513" y="4394200"/>
          <p14:tracePt t="13577" x="5116513" y="4411663"/>
          <p14:tracePt t="13593" x="5108575" y="4419600"/>
          <p14:tracePt t="13875" x="5108575" y="4429125"/>
          <p14:tracePt t="13971" x="5089525" y="4429125"/>
          <p14:tracePt t="13976" x="5072063" y="4446588"/>
          <p14:tracePt t="14235" x="5081588" y="4446588"/>
          <p14:tracePt t="14235" x="5089525" y="4438650"/>
          <p14:tracePt t="14243" x="5099050" y="4411663"/>
          <p14:tracePt t="14261" x="5099050" y="4384675"/>
          <p14:tracePt t="14261" x="5099050" y="4367213"/>
          <p14:tracePt t="14278" x="5099050" y="4340225"/>
          <p14:tracePt t="14295" x="5099050" y="4322763"/>
          <p14:tracePt t="14311" x="5099050" y="4303713"/>
          <p14:tracePt t="14363" x="5099050" y="4295775"/>
          <p14:tracePt t="14379" x="5099050" y="4286250"/>
          <p14:tracePt t="14395" x="5099050" y="4276725"/>
          <p14:tracePt t="14411" x="5099050" y="4268788"/>
          <p14:tracePt t="14428" x="5099050" y="4259263"/>
          <p14:tracePt t="14429" x="5099050" y="4241800"/>
          <p14:tracePt t="14445" x="5089525" y="4224338"/>
          <p14:tracePt t="14462" x="5089525" y="4205288"/>
          <p14:tracePt t="14478" x="5081588" y="4187825"/>
          <p14:tracePt t="14496" x="5072063" y="4187825"/>
          <p14:tracePt t="14512" x="5072063" y="4179888"/>
          <p14:tracePt t="14528" x="5072063" y="4170363"/>
          <p14:tracePt t="14587" x="5072063" y="4160838"/>
          <p14:tracePt t="14594" x="5062538" y="4160838"/>
          <p14:tracePt t="14602" x="5062538" y="4152900"/>
          <p14:tracePt t="14635" x="5062538" y="4143375"/>
          <p14:tracePt t="14650" x="5062538" y="4133850"/>
          <p14:tracePt t="14667" x="5054600" y="4133850"/>
          <p14:tracePt t="14899" x="5045075" y="4152900"/>
          <p14:tracePt t="14907" x="5045075" y="4170363"/>
          <p14:tracePt t="14915" x="5037138" y="4187825"/>
          <p14:tracePt t="14930" x="5037138" y="4205288"/>
          <p14:tracePt t="14931" x="5027613" y="4214813"/>
          <p14:tracePt t="14931" x="5018088" y="4224338"/>
          <p14:tracePt t="14947" x="5018088" y="4241800"/>
          <p14:tracePt t="14986" x="5010150" y="4251325"/>
          <p14:tracePt t="14996" x="5010150" y="4259263"/>
          <p14:tracePt t="14997" x="5010150" y="4276725"/>
          <p14:tracePt t="15013" x="5010150" y="4286250"/>
          <p14:tracePt t="15029" x="5000625" y="4295775"/>
          <p14:tracePt t="15046" x="4983163" y="4303713"/>
          <p14:tracePt t="15063" x="4983163" y="4313238"/>
          <p14:tracePt t="15080" x="4965700" y="4330700"/>
          <p14:tracePt t="15123" x="4956175" y="4330700"/>
          <p14:tracePt t="15243" x="4956175" y="4340225"/>
          <p14:tracePt t="15339" x="4946650" y="4340225"/>
          <p14:tracePt t="16011" x="4938713" y="4348163"/>
          <p14:tracePt t="16018" x="4938713" y="4357688"/>
          <p14:tracePt t="16026" x="4929188" y="4367213"/>
          <p14:tracePt t="16031" x="4929188" y="4375150"/>
          <p14:tracePt t="16048" x="4911725" y="4402138"/>
          <p14:tracePt t="16186" x="4911725" y="4419600"/>
          <p14:tracePt t="16206" x="4911725" y="4429125"/>
          <p14:tracePt t="16219" x="4902200" y="4438650"/>
          <p14:tracePt t="16224" x="4902200" y="4446588"/>
          <p14:tracePt t="16274" x="4902200" y="4456113"/>
          <p14:tracePt t="16282" x="4894263" y="4465638"/>
          <p14:tracePt t="16291" x="4884738" y="4473575"/>
          <p14:tracePt t="16307" x="4884738" y="4483100"/>
          <p14:tracePt t="16315" x="4875213" y="4500563"/>
          <p14:tracePt t="16321" x="4867275" y="4518025"/>
          <p14:tracePt t="16332" x="4857750" y="4518025"/>
          <p14:tracePt t="16349" x="4848225" y="4537075"/>
          <p14:tracePt t="16365" x="4848225" y="4545013"/>
          <p14:tracePt t="16382" x="4848225" y="4554538"/>
          <p14:tracePt t="16399" x="4830763" y="4572000"/>
          <p14:tracePt t="16416" x="4830763" y="4581525"/>
          <p14:tracePt t="16432" x="4822825" y="4581525"/>
          <p14:tracePt t="16449" x="4822825" y="4589463"/>
          <p14:tracePt t="16483" x="4822825" y="4598988"/>
          <p14:tracePt t="16483" x="4822825" y="4608513"/>
          <p14:tracePt t="16531" x="4822825" y="4616450"/>
          <p14:tracePt t="16547" x="4822825" y="4625975"/>
          <p14:tracePt t="16547" x="4822825" y="4633913"/>
          <p14:tracePt t="16715" x="4822825" y="4643438"/>
          <p14:tracePt t="16723" x="4830763" y="4643438"/>
          <p14:tracePt t="16731" x="4848225" y="4643438"/>
          <p14:tracePt t="16733" x="4875213" y="4598988"/>
          <p14:tracePt t="16749" x="4902200" y="4562475"/>
          <p14:tracePt t="16767" x="4919663" y="4527550"/>
          <p14:tracePt t="16783" x="4929188" y="4510088"/>
          <p14:tracePt t="16799" x="4946650" y="4483100"/>
          <p14:tracePt t="16816" x="4965700" y="4446588"/>
          <p14:tracePt t="16833" x="4973638" y="4411663"/>
          <p14:tracePt t="16849" x="5010150" y="4348163"/>
          <p14:tracePt t="16867" x="5018088" y="4313238"/>
          <p14:tracePt t="16883" x="5037138" y="4286250"/>
          <p14:tracePt t="16899" x="5037138" y="4259263"/>
          <p14:tracePt t="16916" x="5062538" y="4232275"/>
          <p14:tracePt t="16934" x="5072063" y="4224338"/>
          <p14:tracePt t="16950" x="5089525" y="4197350"/>
          <p14:tracePt t="16967" x="5089525" y="4187825"/>
          <p14:tracePt t="16983" x="5099050" y="4170363"/>
          <p14:tracePt t="17000" x="5108575" y="4160838"/>
          <p14:tracePt t="17017" x="5116513" y="4152900"/>
          <p14:tracePt t="17034" x="5116513" y="4143375"/>
          <p14:tracePt t="17307" x="5126038" y="4143375"/>
          <p14:tracePt t="17323" x="5133975" y="4143375"/>
          <p14:tracePt t="17339" x="5143500" y="4152900"/>
          <p14:tracePt t="17354" x="5160963" y="4152900"/>
          <p14:tracePt t="17370" x="5170488" y="4170363"/>
          <p14:tracePt t="17458" x="5180013" y="4170363"/>
          <p14:tracePt t="17738" x="5180013" y="4179888"/>
          <p14:tracePt t="17755" x="5170488" y="4187825"/>
          <p14:tracePt t="17771" x="5170488" y="4197350"/>
          <p14:tracePt t="17803" x="5170488" y="4205288"/>
          <p14:tracePt t="17835" x="5170488" y="4214813"/>
          <p14:tracePt t="17867" x="5170488" y="4224338"/>
          <p14:tracePt t="17890" x="5170488" y="4232275"/>
          <p14:tracePt t="17907" x="5170488" y="4241800"/>
          <p14:tracePt t="17923" x="5170488" y="4251325"/>
          <p14:tracePt t="17931" x="5160963" y="4259263"/>
          <p14:tracePt t="17954" x="5160963" y="4268788"/>
          <p14:tracePt t="17986" x="5143500" y="4286250"/>
          <p14:tracePt t="18019" x="5143500" y="4295775"/>
          <p14:tracePt t="18043" x="5143500" y="4303713"/>
          <p14:tracePt t="18052" x="5133975" y="4313238"/>
          <p14:tracePt t="18069" x="5133975" y="4322763"/>
          <p14:tracePt t="18069" x="5133975" y="4330700"/>
          <p14:tracePt t="18086" x="5116513" y="4348163"/>
          <p14:tracePt t="18123" x="5116513" y="4357688"/>
          <p14:tracePt t="18131" x="5108575" y="4367213"/>
          <p14:tracePt t="18136" x="5108575" y="4375150"/>
          <p14:tracePt t="18152" x="5108575" y="4384675"/>
          <p14:tracePt t="18169" x="5089525" y="4394200"/>
          <p14:tracePt t="18186" x="5081588" y="4402138"/>
          <p14:tracePt t="18203" x="5081588" y="4419600"/>
          <p14:tracePt t="18220" x="5072063" y="4429125"/>
          <p14:tracePt t="18236" x="5062538" y="4438650"/>
          <p14:tracePt t="18252" x="5054600" y="4438650"/>
          <p14:tracePt t="18270" x="5054600" y="4446588"/>
          <p14:tracePt t="18286" x="5045075" y="4465638"/>
          <p14:tracePt t="18303" x="5037138" y="4465638"/>
          <p14:tracePt t="18319" x="5018088" y="4491038"/>
          <p14:tracePt t="18337" x="5010150" y="4500563"/>
          <p14:tracePt t="18353" x="5000625" y="4510088"/>
          <p14:tracePt t="18369" x="4983163" y="4527550"/>
          <p14:tracePt t="18369" x="4973638" y="4545013"/>
          <p14:tracePt t="18387" x="4965700" y="4545013"/>
          <p14:tracePt t="18403" x="4965700" y="4562475"/>
          <p14:tracePt t="18419" x="4956175" y="4562475"/>
          <p14:tracePt t="18437" x="4946650" y="4572000"/>
          <p14:tracePt t="18453" x="4946650" y="4589463"/>
          <p14:tracePt t="18469" x="4929188" y="4608513"/>
          <p14:tracePt t="18487" x="4919663" y="4616450"/>
          <p14:tracePt t="18503" x="4911725" y="4625975"/>
          <p14:tracePt t="18520" x="4911725" y="4633913"/>
          <p14:tracePt t="18537" x="4911725" y="4643438"/>
          <p14:tracePt t="18553" x="4911725" y="4652963"/>
          <p14:tracePt t="18587" x="4911725" y="4670425"/>
          <p14:tracePt t="18588" x="4911725" y="4679950"/>
          <p14:tracePt t="18635" x="4911725" y="4687888"/>
          <p14:tracePt t="18651" x="4911725" y="4697413"/>
          <p14:tracePt t="18675" x="4911725" y="4705350"/>
          <p14:tracePt t="18683" x="4911725" y="4714875"/>
          <p14:tracePt t="18699" x="4919663" y="4724400"/>
          <p14:tracePt t="18713" x="4919663" y="4732338"/>
          <p14:tracePt t="18731" x="4919663" y="4741863"/>
          <p14:tracePt t="18743" x="4929188" y="4759325"/>
          <p14:tracePt t="18834" x="4956175" y="4768850"/>
          <p14:tracePt t="18843" x="4973638" y="4776788"/>
          <p14:tracePt t="18851" x="5010150" y="4803775"/>
          <p14:tracePt t="18851" x="5027613" y="4803775"/>
          <p14:tracePt t="18870" x="5062538" y="4813300"/>
          <p14:tracePt t="18887" x="5116513" y="4840288"/>
          <p14:tracePt t="18888" x="5133975" y="4840288"/>
          <p14:tracePt t="18904" x="5160963" y="4840288"/>
          <p14:tracePt t="18921" x="5170488" y="4840288"/>
          <p14:tracePt t="18937" x="5187950" y="4840288"/>
          <p14:tracePt t="18954" x="5241925" y="4803775"/>
          <p14:tracePt t="18971" x="5286375" y="4768850"/>
          <p14:tracePt t="18987" x="5295900" y="4732338"/>
          <p14:tracePt t="19004" x="5295900" y="4714875"/>
          <p14:tracePt t="19021" x="5303838" y="4687888"/>
          <p14:tracePt t="19037" x="5313363" y="4670425"/>
          <p14:tracePt t="19054" x="5322888" y="4643438"/>
          <p14:tracePt t="19071" x="5322888" y="4616450"/>
          <p14:tracePt t="19088" x="5322888" y="4589463"/>
          <p14:tracePt t="19104" x="5322888" y="4554538"/>
          <p14:tracePt t="19121" x="5322888" y="4510088"/>
          <p14:tracePt t="19138" x="5313363" y="4456113"/>
          <p14:tracePt t="19155" x="5313363" y="4411663"/>
          <p14:tracePt t="19172" x="5295900" y="4384675"/>
          <p14:tracePt t="19188" x="5286375" y="4367213"/>
          <p14:tracePt t="19204" x="5276850" y="4367213"/>
          <p14:tracePt t="19222" x="5276850" y="4357688"/>
          <p14:tracePt t="19267" x="5268913" y="4348163"/>
          <p14:tracePt t="19283" x="5259388" y="4348163"/>
          <p14:tracePt t="19291" x="5251450" y="4340225"/>
          <p14:tracePt t="19305" x="5232400" y="4340225"/>
          <p14:tracePt t="19305" x="5214938" y="4340225"/>
          <p14:tracePt t="19321" x="5180013" y="4340225"/>
          <p14:tracePt t="19338" x="5170488" y="4340225"/>
          <p14:tracePt t="19355" x="5160963" y="4340225"/>
          <p14:tracePt t="19371" x="5143500" y="4340225"/>
          <p14:tracePt t="19388" x="5133975" y="4348163"/>
          <p14:tracePt t="19405" x="5099050" y="4384675"/>
          <p14:tracePt t="19422" x="5054600" y="4419600"/>
          <p14:tracePt t="19438" x="5018088" y="4456113"/>
          <p14:tracePt t="19455" x="4983163" y="4510088"/>
          <p14:tracePt t="19472" x="4973638" y="4545013"/>
          <p14:tracePt t="19488" x="4956175" y="4589463"/>
          <p14:tracePt t="19505" x="4956175" y="4625975"/>
          <p14:tracePt t="19522" x="4946650" y="4670425"/>
          <p14:tracePt t="19539" x="4946650" y="4697413"/>
          <p14:tracePt t="19556" x="4956175" y="4741863"/>
          <p14:tracePt t="19573" x="4983163" y="4776788"/>
          <p14:tracePt t="19589" x="5000625" y="4803775"/>
          <p14:tracePt t="19605" x="5045075" y="4813300"/>
          <p14:tracePt t="19622" x="5108575" y="4830763"/>
          <p14:tracePt t="19639" x="5153025" y="4830763"/>
          <p14:tracePt t="19655" x="5187950" y="4830763"/>
          <p14:tracePt t="19672" x="5232400" y="4813300"/>
          <p14:tracePt t="19689" x="5259388" y="4768850"/>
          <p14:tracePt t="19706" x="5295900" y="4705350"/>
          <p14:tracePt t="19722" x="5303838" y="4608513"/>
          <p14:tracePt t="19739" x="5303838" y="4562475"/>
          <p14:tracePt t="19756" x="5303838" y="4545013"/>
          <p14:tracePt t="19772" x="5268913" y="4491038"/>
          <p14:tracePt t="19789" x="5214938" y="4456113"/>
          <p14:tracePt t="19806" x="5170488" y="4456113"/>
          <p14:tracePt t="19822" x="5133975" y="4456113"/>
          <p14:tracePt t="19839" x="5108575" y="4456113"/>
          <p14:tracePt t="19856" x="5099050" y="4456113"/>
          <p14:tracePt t="19873" x="5089525" y="4456113"/>
          <p14:tracePt t="19889" x="5081588" y="4456113"/>
          <p14:tracePt t="19907" x="5062538" y="4483100"/>
          <p14:tracePt t="19923" x="5054600" y="4500563"/>
          <p14:tracePt t="19939" x="5054600" y="4510088"/>
          <p14:tracePt t="19956" x="5054600" y="4527550"/>
          <p14:tracePt t="20075" x="5054600" y="4537075"/>
          <p14:tracePt t="20082" x="5037138" y="4554538"/>
          <p14:tracePt t="20090" x="5027613" y="4562475"/>
          <p14:tracePt t="20096" x="5027613" y="4589463"/>
          <p14:tracePt t="20107" x="5018088" y="4616450"/>
          <p14:tracePt t="20123" x="5010150" y="4633913"/>
          <p14:tracePt t="20140" x="5010150" y="4652963"/>
          <p14:tracePt t="20156" x="5010150" y="4679950"/>
          <p14:tracePt t="20173" x="5010150" y="4697413"/>
          <p14:tracePt t="20190" x="5010150" y="4714875"/>
          <p14:tracePt t="20207" x="5010150" y="4732338"/>
          <p14:tracePt t="20224" x="5010150" y="4741863"/>
          <p14:tracePt t="20240" x="5010150" y="4759325"/>
          <p14:tracePt t="20283" x="5010150" y="4768850"/>
          <p14:tracePt t="20306" x="5010150" y="4786313"/>
          <p14:tracePt t="20322" x="5027613" y="4795838"/>
          <p14:tracePt t="20330" x="5037138" y="4795838"/>
          <p14:tracePt t="20340" x="5062538" y="4795838"/>
          <p14:tracePt t="20341" x="5099050" y="4803775"/>
          <p14:tracePt t="20357" x="5133975" y="4803775"/>
          <p14:tracePt t="20373" x="5153025" y="4803775"/>
          <p14:tracePt t="20391" x="5170488" y="4803775"/>
          <p14:tracePt t="20407" x="5187950" y="4795838"/>
          <p14:tracePt t="20424" x="5205413" y="4776788"/>
          <p14:tracePt t="20440" x="5224463" y="4768850"/>
          <p14:tracePt t="20457" x="5241925" y="4732338"/>
          <p14:tracePt t="20474" x="5241925" y="4679950"/>
          <p14:tracePt t="20491" x="5241925" y="4643438"/>
          <p14:tracePt t="20507" x="5241925" y="4608513"/>
          <p14:tracePt t="20524" x="5241925" y="4572000"/>
          <p14:tracePt t="20541" x="5241925" y="4554538"/>
          <p14:tracePt t="20557" x="5232400" y="4537075"/>
          <p14:tracePt t="20574" x="5224463" y="4510088"/>
          <p14:tracePt t="20591" x="5205413" y="4500563"/>
          <p14:tracePt t="20607" x="5197475" y="4483100"/>
          <p14:tracePt t="20624" x="5180013" y="4465638"/>
          <p14:tracePt t="20659" x="5160963" y="4465638"/>
          <p14:tracePt t="20715" x="5153025" y="4465638"/>
          <p14:tracePt t="20722" x="5133975" y="4465638"/>
          <p14:tracePt t="20730" x="5126038" y="4465638"/>
          <p14:tracePt t="20739" x="5108575" y="4465638"/>
          <p14:tracePt t="20744" x="5089525" y="4465638"/>
          <p14:tracePt t="20758" x="5072063" y="4473575"/>
          <p14:tracePt t="20775" x="5062538" y="4473575"/>
          <p14:tracePt t="20791" x="5045075" y="4491038"/>
          <p14:tracePt t="20808" x="5037138" y="4510088"/>
          <p14:tracePt t="20825" x="5018088" y="4545013"/>
          <p14:tracePt t="20841" x="5000625" y="4572000"/>
          <p14:tracePt t="20858" x="4983163" y="4616450"/>
          <p14:tracePt t="20875" x="4973638" y="4643438"/>
          <p14:tracePt t="20891" x="4973638" y="4660900"/>
          <p14:tracePt t="20907" x="4973638" y="4679950"/>
          <p14:tracePt t="20925" x="4973638" y="4705350"/>
          <p14:tracePt t="20942" x="4965700" y="4724400"/>
          <p14:tracePt t="20958" x="4965700" y="4741863"/>
          <p14:tracePt t="20974" x="4965700" y="4759325"/>
          <p14:tracePt t="20992" x="4973638" y="4776788"/>
          <p14:tracePt t="21008" x="5000625" y="4786313"/>
          <p14:tracePt t="21024" x="5037138" y="4795838"/>
          <p14:tracePt t="21042" x="5072063" y="4795838"/>
          <p14:tracePt t="21059" x="5133975" y="4776788"/>
          <p14:tracePt t="21075" x="5160963" y="4751388"/>
          <p14:tracePt t="21092" x="5197475" y="4714875"/>
          <p14:tracePt t="21109" x="5205413" y="4679950"/>
          <p14:tracePt t="21125" x="5205413" y="4625975"/>
          <p14:tracePt t="21142" x="5205413" y="4581525"/>
          <p14:tracePt t="21159" x="5205413" y="4527550"/>
          <p14:tracePt t="21175" x="5205413" y="4473575"/>
          <p14:tracePt t="21192" x="5197475" y="4456113"/>
          <p14:tracePt t="21209" x="5187950" y="4446588"/>
          <p14:tracePt t="21225" x="5187950" y="4429125"/>
          <p14:tracePt t="21242" x="5160963" y="4402138"/>
          <p14:tracePt t="21259" x="5143500" y="4394200"/>
          <p14:tracePt t="21276" x="5126038" y="4394200"/>
          <p14:tracePt t="21291" x="5108575" y="4394200"/>
          <p14:tracePt t="21309" x="5089525" y="4394200"/>
          <p14:tracePt t="21326" x="5072063" y="4394200"/>
          <p14:tracePt t="21342" x="5062538" y="4394200"/>
          <p14:tracePt t="21359" x="5054600" y="4394200"/>
          <p14:tracePt t="21376" x="5037138" y="4402138"/>
          <p14:tracePt t="21392" x="5037138" y="4411663"/>
          <p14:tracePt t="21427" x="5027613" y="4419600"/>
          <p14:tracePt t="21427" x="5027613" y="4446588"/>
          <p14:tracePt t="21442" x="5010150" y="4473575"/>
          <p14:tracePt t="21460" x="5010150" y="4491038"/>
          <p14:tracePt t="21476" x="5000625" y="4518025"/>
          <p14:tracePt t="21492" x="4991100" y="4554538"/>
          <p14:tracePt t="21510" x="4991100" y="4572000"/>
          <p14:tracePt t="21526" x="4991100" y="4608513"/>
          <p14:tracePt t="21543" x="4991100" y="4633913"/>
          <p14:tracePt t="21559" x="4991100" y="4660900"/>
          <p14:tracePt t="21577" x="4991100" y="4705350"/>
          <p14:tracePt t="21593" x="5018088" y="4732338"/>
          <p14:tracePt t="21609" x="5045075" y="4768850"/>
          <p14:tracePt t="21627" x="5072063" y="4768850"/>
          <p14:tracePt t="21643" x="5089525" y="4786313"/>
          <p14:tracePt t="21660" x="5099050" y="4786313"/>
          <p14:tracePt t="21676" x="5126038" y="4786313"/>
          <p14:tracePt t="21693" x="5143500" y="4786313"/>
          <p14:tracePt t="21730" x="5160963" y="4786313"/>
          <p14:tracePt t="21747" x="5170488" y="4768850"/>
          <p14:tracePt t="21755" x="5170488" y="4759325"/>
          <p14:tracePt t="21760" x="5180013" y="4732338"/>
          <p14:tracePt t="21776" x="5187950" y="4705350"/>
          <p14:tracePt t="21793" x="5205413" y="4670425"/>
          <p14:tracePt t="21810" x="5224463" y="4598988"/>
          <p14:tracePt t="21827" x="5241925" y="4562475"/>
          <p14:tracePt t="21843" x="5241925" y="4537075"/>
          <p14:tracePt t="21860" x="5241925" y="4518025"/>
          <p14:tracePt t="21899" x="5241925" y="4510088"/>
          <p14:tracePt t="21970" x="5241925" y="4500563"/>
          <p14:tracePt t="21976" x="5241925" y="4483100"/>
          <p14:tracePt t="21994" x="5241925" y="4473575"/>
          <p14:tracePt t="21994" x="5241925" y="4456113"/>
          <p14:tracePt t="22010" x="5241925" y="4438650"/>
          <p14:tracePt t="22146" x="5241925" y="4429125"/>
          <p14:tracePt t="22594" x="5224463" y="4429125"/>
          <p14:tracePt t="22691" x="5214938" y="4429125"/>
          <p14:tracePt t="22803" x="5214938" y="4419600"/>
          <p14:tracePt t="22835" x="5205413" y="4419600"/>
          <p14:tracePt t="22843" x="5205413" y="4411663"/>
          <p14:tracePt t="22847" x="5197475" y="4402138"/>
          <p14:tracePt t="22862" x="5187950" y="4402138"/>
          <p14:tracePt t="23058" x="5180013" y="4402138"/>
          <p14:tracePt t="23083" x="5160963" y="4402138"/>
          <p14:tracePt t="23090" x="5160963" y="4411663"/>
          <p14:tracePt t="23114" x="5153025" y="4419600"/>
          <p14:tracePt t="23122" x="5143500" y="4429125"/>
          <p14:tracePt t="23131" x="5133975" y="4429125"/>
          <p14:tracePt t="23137" x="5133975" y="4438650"/>
          <p14:tracePt t="23146" x="5116513" y="4465638"/>
          <p14:tracePt t="23163" x="5108575" y="4465638"/>
          <p14:tracePt t="23180" x="5099050" y="4491038"/>
          <p14:tracePt t="23196" x="5099050" y="4500563"/>
          <p14:tracePt t="23213" x="5089525" y="4518025"/>
          <p14:tracePt t="23229" x="5089525" y="4527550"/>
          <p14:tracePt t="23275" x="5089525" y="4537075"/>
          <p14:tracePt t="23370" x="5089525" y="4545013"/>
          <p14:tracePt t="23418" x="5089525" y="4554538"/>
          <p14:tracePt t="24236" x="5099050" y="4554538"/>
          <p14:tracePt t="24283" x="5108575" y="4554538"/>
          <p14:tracePt t="24388" x="5116513" y="4554538"/>
          <p14:tracePt t="24396" x="5126038" y="4554538"/>
          <p14:tracePt t="24404" x="5133975" y="4554538"/>
          <p14:tracePt t="24411" x="5143500" y="4554538"/>
          <p14:tracePt t="24418" x="5153025" y="4554538"/>
          <p14:tracePt t="24433" x="5170488" y="4545013"/>
          <p14:tracePt t="25556" x="5180013" y="4545013"/>
          <p14:tracePt t="25571" x="5187950" y="4545013"/>
          <p14:tracePt t="26019" x="5197475" y="4537075"/>
          <p14:tracePt t="26036" x="5205413" y="4527550"/>
          <p14:tracePt t="26038" x="5214938" y="4527550"/>
          <p14:tracePt t="26052" x="5214938" y="4518025"/>
          <p14:tracePt t="26070" x="5224463" y="4518025"/>
          <p14:tracePt t="26086" x="5224463" y="4510088"/>
          <p14:tracePt t="26103" x="5232400" y="4491038"/>
          <p14:tracePt t="26119" x="5241925" y="4483100"/>
          <p14:tracePt t="26136" x="5241925" y="4473575"/>
          <p14:tracePt t="26153" x="5241925" y="4465638"/>
          <p14:tracePt t="26170" x="5241925" y="4446588"/>
          <p14:tracePt t="26186" x="5241925" y="4438650"/>
          <p14:tracePt t="26203" x="5241925" y="4419600"/>
          <p14:tracePt t="26244" x="5241925" y="4411663"/>
          <p14:tracePt t="26259" x="5241925" y="4402138"/>
          <p14:tracePt t="26396" x="5224463" y="4402138"/>
          <p14:tracePt t="26403" x="5214938" y="4402138"/>
          <p14:tracePt t="26404" x="5160963" y="4402138"/>
          <p14:tracePt t="26420" x="5126038" y="4411663"/>
          <p14:tracePt t="26437" x="5116513" y="4419600"/>
          <p14:tracePt t="26454" x="5108575" y="4429125"/>
          <p14:tracePt t="26470" x="5099050" y="4446588"/>
          <p14:tracePt t="26487" x="5089525" y="4465638"/>
          <p14:tracePt t="26504" x="5081588" y="4510088"/>
          <p14:tracePt t="26520" x="5062538" y="4562475"/>
          <p14:tracePt t="26537" x="5062538" y="4589463"/>
          <p14:tracePt t="26554" x="5062538" y="4598988"/>
          <p14:tracePt t="26570" x="5062538" y="4616450"/>
          <p14:tracePt t="26619" x="5062538" y="4625975"/>
          <p14:tracePt t="26644" x="5072063" y="4625975"/>
          <p14:tracePt t="26652" x="5081588" y="4625975"/>
          <p14:tracePt t="26660" x="5089525" y="4625975"/>
          <p14:tracePt t="26666" x="5099050" y="4625975"/>
          <p14:tracePt t="26670" x="5108575" y="4625975"/>
          <p14:tracePt t="26687" x="5116513" y="4625975"/>
          <p14:tracePt t="26756" x="5126038" y="4616450"/>
          <p14:tracePt t="27020" x="5133975" y="4616450"/>
          <p14:tracePt t="27027" x="5153025" y="4616450"/>
          <p14:tracePt t="27037" x="5170488" y="4616450"/>
          <p14:tracePt t="27038" x="5205413" y="4598988"/>
          <p14:tracePt t="27055" x="5241925" y="4589463"/>
          <p14:tracePt t="27071" x="5268913" y="4562475"/>
          <p14:tracePt t="27088" x="5295900" y="4537075"/>
          <p14:tracePt t="27105" x="5330825" y="4518025"/>
          <p14:tracePt t="27122" x="5340350" y="4500563"/>
          <p14:tracePt t="27139" x="5348288" y="4491038"/>
          <p14:tracePt t="27155" x="5367338" y="4473575"/>
          <p14:tracePt t="27172" x="5375275" y="4456113"/>
          <p14:tracePt t="27189" x="5394325" y="4429125"/>
          <p14:tracePt t="27205" x="5402263" y="4411663"/>
          <p14:tracePt t="27222" x="5411788" y="4394200"/>
          <p14:tracePt t="27239" x="5419725" y="4375150"/>
          <p14:tracePt t="27255" x="5419725" y="4357688"/>
          <p14:tracePt t="27272" x="5429250" y="4330700"/>
          <p14:tracePt t="27288" x="5429250" y="4295775"/>
          <p14:tracePt t="27306" x="5429250" y="4251325"/>
          <p14:tracePt t="27322" x="5429250" y="4197350"/>
          <p14:tracePt t="27338" x="5357813" y="4062413"/>
          <p14:tracePt t="27356" x="5251450" y="3973513"/>
          <p14:tracePt t="27372" x="5072063" y="3875088"/>
          <p14:tracePt t="27388" x="4803775" y="3741738"/>
          <p14:tracePt t="27406" x="4394200" y="3562350"/>
          <p14:tracePt t="27422" x="4000500" y="3429000"/>
          <p14:tracePt t="27439" x="3571875" y="3268663"/>
          <p14:tracePt t="27455" x="3259138" y="3197225"/>
          <p14:tracePt t="27472" x="3017838" y="3152775"/>
          <p14:tracePt t="27489" x="2847975" y="3098800"/>
          <p14:tracePt t="27505" x="2687638" y="3081338"/>
          <p14:tracePt t="27523" x="2581275" y="3062288"/>
          <p14:tracePt t="27539" x="2401888" y="3036888"/>
          <p14:tracePt t="27556" x="2268538" y="3000375"/>
          <p14:tracePt t="27573" x="2143125" y="2955925"/>
          <p14:tracePt t="27589" x="2027238" y="2919413"/>
          <p14:tracePt t="27606" x="1938338" y="2884488"/>
          <p14:tracePt t="27623" x="1866900" y="2857500"/>
          <p14:tracePt t="27639" x="1822450" y="2830513"/>
          <p14:tracePt t="27655" x="1776413" y="2803525"/>
          <p14:tracePt t="27673" x="1731963" y="2776538"/>
          <p14:tracePt t="27689" x="1652588" y="2732088"/>
          <p14:tracePt t="27706" x="1581150" y="2687638"/>
          <p14:tracePt t="27723" x="1490663" y="2616200"/>
          <p14:tracePt t="27740" x="1455738" y="2589213"/>
          <p14:tracePt t="27756" x="1419225" y="2562225"/>
          <p14:tracePt t="27772" x="1393825" y="2536825"/>
          <p14:tracePt t="27790" x="1366838" y="2509838"/>
          <p14:tracePt t="27806" x="1322388" y="2490788"/>
          <p14:tracePt t="27822" x="1285875" y="2455863"/>
          <p14:tracePt t="27840" x="1268413" y="2438400"/>
          <p14:tracePt t="27856" x="1268413" y="2419350"/>
          <p14:tracePt t="27873" x="1268413" y="2374900"/>
          <p14:tracePt t="27890" x="1268413" y="2322513"/>
          <p14:tracePt t="27907" x="1268413" y="2224088"/>
          <p14:tracePt t="27924" x="1268413" y="2187575"/>
          <p14:tracePt t="27940" x="1285875" y="2125663"/>
          <p14:tracePt t="27957" x="1312863" y="2044700"/>
          <p14:tracePt t="27973" x="1322388" y="1973263"/>
          <p14:tracePt t="27990" x="1347788" y="1928813"/>
          <p14:tracePt t="28007" x="1374775" y="1866900"/>
          <p14:tracePt t="28023" x="1393825" y="1812925"/>
          <p14:tracePt t="28040" x="1428750" y="1741488"/>
          <p14:tracePt t="28057" x="1446213" y="1704975"/>
          <p14:tracePt t="28074" x="1465263" y="1660525"/>
          <p14:tracePt t="28090" x="1473200" y="1616075"/>
          <p14:tracePt t="28107" x="1482725" y="1589088"/>
          <p14:tracePt t="28124" x="1482725" y="1571625"/>
          <p14:tracePt t="28140" x="1482725" y="1554163"/>
          <p14:tracePt t="28156" x="1482725" y="1536700"/>
          <p14:tracePt t="28174" x="1482725" y="1527175"/>
          <p14:tracePt t="28190" x="1482725" y="1517650"/>
          <p14:tracePt t="28207" x="1482725" y="1500188"/>
          <p14:tracePt t="28224" x="1482725" y="1490663"/>
          <p14:tracePt t="28241" x="1473200" y="1482725"/>
          <p14:tracePt t="28257" x="1473200" y="1473200"/>
          <p14:tracePt t="28273" x="1446213" y="1446213"/>
          <p14:tracePt t="28291" x="1401763" y="1411288"/>
          <p14:tracePt t="28308" x="1347788" y="1384300"/>
          <p14:tracePt t="28324" x="1268413" y="1347788"/>
          <p14:tracePt t="28341" x="1196975" y="1330325"/>
          <p14:tracePt t="28357" x="1160463" y="1303338"/>
          <p14:tracePt t="28374" x="1133475" y="1295400"/>
          <p14:tracePt t="28391" x="1108075" y="1295400"/>
          <p14:tracePt t="28427" x="1098550" y="1295400"/>
          <p14:tracePt t="28430" x="1089025" y="1295400"/>
          <p14:tracePt t="28441" x="1071563" y="1295400"/>
          <p14:tracePt t="28458" x="1044575" y="1276350"/>
          <p14:tracePt t="28474" x="1017588" y="1276350"/>
          <p14:tracePt t="28491" x="990600" y="1276350"/>
          <p14:tracePt t="28508" x="965200" y="1276350"/>
          <p14:tracePt t="28524" x="955675" y="1276350"/>
          <p14:tracePt t="28540" x="938213" y="1276350"/>
          <p14:tracePt t="28558" x="911225" y="1276350"/>
          <p14:tracePt t="28574" x="901700" y="1285875"/>
          <p14:tracePt t="28591" x="884238" y="1285875"/>
          <p14:tracePt t="28608" x="874713" y="1295400"/>
          <p14:tracePt t="28625" x="866775" y="1312863"/>
          <p14:tracePt t="28641" x="847725" y="1322388"/>
          <p14:tracePt t="28659" x="839788" y="1357313"/>
          <p14:tracePt t="28675" x="812800" y="1401763"/>
          <p14:tracePt t="28692" x="795338" y="1428750"/>
          <p14:tracePt t="28709" x="785813" y="1465263"/>
          <p14:tracePt t="28725" x="776288" y="1490663"/>
          <p14:tracePt t="28741" x="768350" y="1536700"/>
          <p14:tracePt t="28759" x="758825" y="1581150"/>
          <p14:tracePt t="28775" x="758825" y="1608138"/>
          <p14:tracePt t="28791" x="750888" y="1660525"/>
          <p14:tracePt t="28809" x="750888" y="1687513"/>
          <p14:tracePt t="28825" x="750888" y="1714500"/>
          <p14:tracePt t="28842" x="750888" y="1741488"/>
          <p14:tracePt t="28858" x="750888" y="1768475"/>
          <p14:tracePt t="28858" x="750888" y="1776413"/>
          <p14:tracePt t="28876" x="750888" y="1795463"/>
          <p14:tracePt t="28892" x="758825" y="1822450"/>
          <p14:tracePt t="28909" x="758825" y="1847850"/>
          <p14:tracePt t="28925" x="768350" y="1857375"/>
          <p14:tracePt t="28942" x="776288" y="1874838"/>
          <p14:tracePt t="28958" x="785813" y="1893888"/>
          <p14:tracePt t="28976" x="795338" y="1911350"/>
          <p14:tracePt t="28992" x="795338" y="1938338"/>
          <p14:tracePt t="29008" x="803275" y="1955800"/>
          <p14:tracePt t="29026" x="822325" y="1973263"/>
          <p14:tracePt t="29042" x="839788" y="2009775"/>
          <p14:tracePt t="29058" x="866775" y="2054225"/>
          <p14:tracePt t="29077" x="901700" y="2089150"/>
          <p14:tracePt t="29092" x="919163" y="2125663"/>
          <p14:tracePt t="29109" x="938213" y="2143125"/>
          <p14:tracePt t="29126" x="955675" y="2152650"/>
          <p14:tracePt t="29142" x="973138" y="2170113"/>
          <p14:tracePt t="29159" x="982663" y="2170113"/>
          <p14:tracePt t="29176" x="1009650" y="2187575"/>
          <p14:tracePt t="29192" x="1044575" y="2197100"/>
          <p14:tracePt t="29209" x="1071563" y="2224088"/>
          <p14:tracePt t="29226" x="1108075" y="2224088"/>
          <p14:tracePt t="29243" x="1125538" y="2232025"/>
          <p14:tracePt t="29243" x="1143000" y="2241550"/>
          <p14:tracePt t="29284" x="1160463" y="2251075"/>
          <p14:tracePt t="29307" x="1179513" y="2251075"/>
          <p14:tracePt t="29315" x="1187450" y="2251075"/>
          <p14:tracePt t="29325" x="1204913" y="2251075"/>
          <p14:tracePt t="29332" x="1214438" y="2251075"/>
          <p14:tracePt t="29343" x="1241425" y="2251075"/>
          <p14:tracePt t="29360" x="1258888" y="2251075"/>
          <p14:tracePt t="29376" x="1285875" y="2251075"/>
          <p14:tracePt t="29393" x="1322388" y="2251075"/>
          <p14:tracePt t="29410" x="1357313" y="2251075"/>
          <p14:tracePt t="29426" x="1393825" y="2251075"/>
          <p14:tracePt t="29443" x="1428750" y="2251075"/>
          <p14:tracePt t="29460" x="1455738" y="2241550"/>
          <p14:tracePt t="29476" x="1465263" y="2232025"/>
          <p14:tracePt t="29492" x="1473200" y="2224088"/>
          <p14:tracePt t="29510" x="1490663" y="2214563"/>
          <p14:tracePt t="29527" x="1500188" y="2197100"/>
          <p14:tracePt t="29543" x="1509713" y="2187575"/>
          <p14:tracePt t="29560" x="1527175" y="2170113"/>
          <p14:tracePt t="29577" x="1544638" y="2160588"/>
          <p14:tracePt t="29593" x="1554163" y="2152650"/>
          <p14:tracePt t="29609" x="1571625" y="2133600"/>
          <p14:tracePt t="29627" x="1581150" y="2125663"/>
          <p14:tracePt t="29644" x="1598613" y="2116138"/>
          <p14:tracePt t="29660" x="1598613" y="2108200"/>
          <p14:tracePt t="29677" x="1608138" y="2108200"/>
          <p14:tracePt t="29693" x="1616075" y="2098675"/>
          <p14:tracePt t="29710" x="1625600" y="2081213"/>
          <p14:tracePt t="29727" x="1633538" y="2071688"/>
          <p14:tracePt t="29744" x="1643063" y="2054225"/>
          <p14:tracePt t="29760" x="1660525" y="2044700"/>
          <p14:tracePt t="29777" x="1670050" y="2027238"/>
          <p14:tracePt t="29794" x="1679575" y="2009775"/>
          <p14:tracePt t="29810" x="1697038" y="1990725"/>
          <p14:tracePt t="29826" x="1714500" y="1973263"/>
          <p14:tracePt t="29868" x="1724025" y="1965325"/>
          <p14:tracePt t="29883" x="1731963" y="1955800"/>
          <p14:tracePt t="29883" x="1731963" y="1946275"/>
          <p14:tracePt t="29893" x="1731963" y="1928813"/>
          <p14:tracePt t="29911" x="1751013" y="1919288"/>
          <p14:tracePt t="29927" x="1758950" y="1901825"/>
          <p14:tracePt t="29944" x="1768475" y="1893888"/>
          <p14:tracePt t="29961" x="1776413" y="1874838"/>
          <p14:tracePt t="29978" x="1785938" y="1857375"/>
          <p14:tracePt t="29994" x="1795463" y="1839913"/>
          <p14:tracePt t="30011" x="1822450" y="1812925"/>
          <p14:tracePt t="30027" x="1822450" y="1803400"/>
          <p14:tracePt t="30045" x="1830388" y="1795463"/>
          <p14:tracePt t="30062" x="1839913" y="1776413"/>
          <p14:tracePt t="30078" x="1847850" y="1768475"/>
          <p14:tracePt t="30094" x="1847850" y="1751013"/>
          <p14:tracePt t="30110" x="1857375" y="1731963"/>
          <p14:tracePt t="30128" x="1857375" y="1724025"/>
          <p14:tracePt t="30144" x="1866900" y="1714500"/>
          <p14:tracePt t="30161" x="1866900" y="1704975"/>
          <p14:tracePt t="30178" x="1866900" y="1697038"/>
          <p14:tracePt t="30194" x="1866900" y="1679575"/>
          <p14:tracePt t="30211" x="1866900" y="1652588"/>
          <p14:tracePt t="30228" x="1866900" y="1643063"/>
          <p14:tracePt t="30244" x="1866900" y="1625600"/>
          <p14:tracePt t="30261" x="1866900" y="1616075"/>
          <p14:tracePt t="30278" x="1866900" y="1608138"/>
          <p14:tracePt t="30295" x="1866900" y="1598613"/>
          <p14:tracePt t="30332" x="1874838" y="1589088"/>
          <p14:tracePt t="30348" x="1874838" y="1571625"/>
          <p14:tracePt t="30371" x="1874838" y="1562100"/>
          <p14:tracePt t="30388" x="1874838" y="1544638"/>
          <p14:tracePt t="30403" x="1874838" y="1536700"/>
          <p14:tracePt t="30419" x="1874838" y="1527175"/>
          <p14:tracePt t="30429" x="1874838" y="1517650"/>
          <p14:tracePt t="30430" x="1874838" y="1509713"/>
          <p14:tracePt t="30445" x="1874838" y="1500188"/>
          <p14:tracePt t="30462" x="1874838" y="1490663"/>
          <p14:tracePt t="30478" x="1874838" y="1482725"/>
          <p14:tracePt t="30516" x="1874838" y="1473200"/>
          <p14:tracePt t="30523" x="1874838" y="1465263"/>
          <p14:tracePt t="30533" x="1874838" y="1455738"/>
          <p14:tracePt t="30545" x="1874838" y="1438275"/>
          <p14:tracePt t="30562" x="1866900" y="1428750"/>
          <p14:tracePt t="30578" x="1857375" y="1411288"/>
          <p14:tracePt t="30595" x="1857375" y="1401763"/>
          <p14:tracePt t="30612" x="1839913" y="1393825"/>
          <p14:tracePt t="30629" x="1839913" y="1374775"/>
          <p14:tracePt t="30645" x="1830388" y="1374775"/>
          <p14:tracePt t="30662" x="1822450" y="1357313"/>
          <p14:tracePt t="30679" x="1812925" y="1347788"/>
          <p14:tracePt t="30695" x="1812925" y="1339850"/>
          <p14:tracePt t="30712" x="1795463" y="1322388"/>
          <p14:tracePt t="30729" x="1776413" y="1312863"/>
          <p14:tracePt t="30745" x="1751013" y="1303338"/>
          <p14:tracePt t="30763" x="1731963" y="1285875"/>
          <p14:tracePt t="30779" x="1697038" y="1258888"/>
          <p14:tracePt t="30796" x="1687513" y="1250950"/>
          <p14:tracePt t="30812" x="1660525" y="1241425"/>
          <p14:tracePt t="30829" x="1643063" y="1223963"/>
          <p14:tracePt t="30846" x="1616075" y="1214438"/>
          <p14:tracePt t="30862" x="1598613" y="1204913"/>
          <p14:tracePt t="30879" x="1581150" y="1196975"/>
          <p14:tracePt t="30896" x="1554163" y="1187450"/>
          <p14:tracePt t="30912" x="1527175" y="1179513"/>
          <p14:tracePt t="30929" x="1500188" y="1169988"/>
          <p14:tracePt t="30946" x="1490663" y="1169988"/>
          <p14:tracePt t="30963" x="1465263" y="1169988"/>
          <p14:tracePt t="30980" x="1455738" y="1169988"/>
          <p14:tracePt t="30996" x="1438275" y="1169988"/>
          <p14:tracePt t="31013" x="1401763" y="1169988"/>
          <p14:tracePt t="31029" x="1366838" y="1169988"/>
          <p14:tracePt t="31046" x="1322388" y="1169988"/>
          <p14:tracePt t="31063" x="1285875" y="1169988"/>
          <p14:tracePt t="31080" x="1276350" y="1169988"/>
          <p14:tracePt t="31096" x="1258888" y="1169988"/>
          <p14:tracePt t="31113" x="1250950" y="1169988"/>
          <p14:tracePt t="31130" x="1223963" y="1169988"/>
          <p14:tracePt t="31147" x="1196975" y="1169988"/>
          <p14:tracePt t="31147" x="1187450" y="1169988"/>
          <p14:tracePt t="31164" x="1160463" y="1169988"/>
          <p14:tracePt t="31179" x="1133475" y="1179513"/>
          <p14:tracePt t="31197" x="1108075" y="1179513"/>
          <p14:tracePt t="31213" x="1081088" y="1196975"/>
          <p14:tracePt t="31229" x="1071563" y="1196975"/>
          <p14:tracePt t="31247" x="1054100" y="1214438"/>
          <p14:tracePt t="31264" x="1044575" y="1214438"/>
          <p14:tracePt t="31280" x="1027113" y="1223963"/>
          <p14:tracePt t="31296" x="1009650" y="1241425"/>
          <p14:tracePt t="31314" x="1000125" y="1241425"/>
          <p14:tracePt t="31330" x="990600" y="1250950"/>
          <p14:tracePt t="31347" x="973138" y="1268413"/>
          <p14:tracePt t="31388" x="965200" y="1276350"/>
          <p14:tracePt t="31396" x="955675" y="1276350"/>
          <p14:tracePt t="31396" x="946150" y="1295400"/>
          <p14:tracePt t="31419" x="938213" y="1295400"/>
          <p14:tracePt t="31436" x="938213" y="1303338"/>
          <p14:tracePt t="31452" x="928688" y="1312863"/>
          <p14:tracePt t="31464" x="919163" y="1322388"/>
          <p14:tracePt t="31464" x="911225" y="1330325"/>
          <p14:tracePt t="31480" x="911225" y="1347788"/>
          <p14:tracePt t="31516" x="901700" y="1347788"/>
          <p14:tracePt t="31531" x="884238" y="1374775"/>
          <p14:tracePt t="31547" x="874713" y="1384300"/>
          <p14:tracePt t="31548" x="874713" y="1401763"/>
          <p14:tracePt t="31564" x="857250" y="1411288"/>
          <p14:tracePt t="31581" x="847725" y="1428750"/>
          <p14:tracePt t="31620" x="839788" y="1428750"/>
          <p14:tracePt t="31621" x="839788" y="1438275"/>
          <p14:tracePt t="31631" x="830263" y="1446213"/>
          <p14:tracePt t="31647" x="822325" y="1465263"/>
          <p14:tracePt t="31664" x="822325" y="1482725"/>
          <p14:tracePt t="31681" x="812800" y="1490663"/>
          <p14:tracePt t="31697" x="812800" y="1500188"/>
          <p14:tracePt t="31714" x="803275" y="1509713"/>
          <p14:tracePt t="31714" x="803275" y="1517650"/>
          <p14:tracePt t="31732" x="795338" y="1517650"/>
          <p14:tracePt t="31748" x="795338" y="1527175"/>
          <p14:tracePt t="31764" x="795338" y="1536700"/>
          <p14:tracePt t="31781" x="795338" y="1544638"/>
          <p14:tracePt t="31798" x="795338" y="1554163"/>
          <p14:tracePt t="31814" x="795338" y="1562100"/>
          <p14:tracePt t="31831" x="785813" y="1571625"/>
          <p14:tracePt t="31848" x="785813" y="1589088"/>
          <p14:tracePt t="31864" x="785813" y="1598613"/>
          <p14:tracePt t="31881" x="785813" y="1616075"/>
          <p14:tracePt t="31915" x="785813" y="1625600"/>
          <p14:tracePt t="31931" x="776288" y="1633538"/>
          <p14:tracePt t="31932" x="776288" y="1643063"/>
          <p14:tracePt t="31971" x="776288" y="1652588"/>
          <p14:tracePt t="31988" x="776288" y="1660525"/>
          <p14:tracePt t="32004" x="776288" y="1670050"/>
          <p14:tracePt t="32008" x="776288" y="1679575"/>
          <p14:tracePt t="32014" x="776288" y="1697038"/>
          <p14:tracePt t="32032" x="776288" y="1704975"/>
          <p14:tracePt t="32048" x="776288" y="1714500"/>
          <p14:tracePt t="32064" x="776288" y="1741488"/>
          <p14:tracePt t="32082" x="776288" y="1751013"/>
          <p14:tracePt t="32098" x="776288" y="1758950"/>
          <p14:tracePt t="32114" x="776288" y="1768475"/>
          <p14:tracePt t="32155" x="776288" y="1776413"/>
          <p14:tracePt t="32164" x="776288" y="1785938"/>
          <p14:tracePt t="32172" x="776288" y="1795463"/>
          <p14:tracePt t="32182" x="776288" y="1803400"/>
          <p14:tracePt t="32198" x="776288" y="1812925"/>
          <p14:tracePt t="32244" x="776288" y="1822450"/>
          <p14:tracePt t="32291" x="776288" y="1830388"/>
          <p14:tracePt t="32339" x="776288" y="1847850"/>
          <p14:tracePt t="32372" x="776288" y="1857375"/>
          <p14:tracePt t="32411" x="776288" y="1874838"/>
          <p14:tracePt t="32436" x="776288" y="1884363"/>
          <p14:tracePt t="32459" x="776288" y="1893888"/>
          <p14:tracePt t="32476" x="776288" y="1901825"/>
          <p14:tracePt t="32492" x="776288" y="1911350"/>
          <p14:tracePt t="32548" x="776288" y="1919288"/>
          <p14:tracePt t="32556" x="776288" y="1928813"/>
          <p14:tracePt t="32588" x="776288" y="1938338"/>
          <p14:tracePt t="32604" x="785813" y="1955800"/>
          <p14:tracePt t="32611" x="795338" y="1965325"/>
          <p14:tracePt t="32619" x="795338" y="1973263"/>
          <p14:tracePt t="32633" x="803275" y="1982788"/>
          <p14:tracePt t="32636" x="812800" y="1990725"/>
          <p14:tracePt t="32649" x="812800" y="2000250"/>
          <p14:tracePt t="32666" x="830263" y="2017713"/>
          <p14:tracePt t="32683" x="839788" y="2036763"/>
          <p14:tracePt t="32700" x="839788" y="2044700"/>
          <p14:tracePt t="32716" x="847725" y="2062163"/>
          <p14:tracePt t="32733" x="857250" y="2071688"/>
          <p14:tracePt t="32749" x="857250" y="2081213"/>
          <p14:tracePt t="32766" x="866775" y="2098675"/>
          <p14:tracePt t="32783" x="866775" y="2125663"/>
          <p14:tracePt t="32800" x="884238" y="2133600"/>
          <p14:tracePt t="32816" x="884238" y="2152650"/>
          <p14:tracePt t="32833" x="893763" y="2160588"/>
          <p14:tracePt t="32849" x="901700" y="2179638"/>
          <p14:tracePt t="32867" x="911225" y="2187575"/>
          <p14:tracePt t="32883" x="911225" y="2197100"/>
          <p14:tracePt t="32899" x="919163" y="2214563"/>
          <p14:tracePt t="32918" x="928688" y="2214563"/>
          <p14:tracePt t="32933" x="938213" y="2224088"/>
          <p14:tracePt t="32988" x="946150" y="2232025"/>
          <p14:tracePt t="32995" x="955675" y="2241550"/>
          <p14:tracePt t="33003" x="973138" y="2241550"/>
          <p14:tracePt t="33011" x="973138" y="2251075"/>
          <p14:tracePt t="33020" x="990600" y="2251075"/>
          <p14:tracePt t="33034" x="1017588" y="2268538"/>
          <p14:tracePt t="33050" x="1036638" y="2276475"/>
          <p14:tracePt t="33066" x="1062038" y="2295525"/>
          <p14:tracePt t="33085" x="1081088" y="2295525"/>
          <p14:tracePt t="33101" x="1098550" y="2312988"/>
          <p14:tracePt t="33117" x="1133475" y="2322513"/>
          <p14:tracePt t="33134" x="1160463" y="2330450"/>
          <p14:tracePt t="33151" x="1196975" y="2357438"/>
          <p14:tracePt t="33167" x="1231900" y="2366963"/>
          <p14:tracePt t="33183" x="1268413" y="2374900"/>
          <p14:tracePt t="33201" x="1303338" y="2384425"/>
          <p14:tracePt t="33218" x="1330325" y="2393950"/>
          <p14:tracePt t="33234" x="1366838" y="2401888"/>
          <p14:tracePt t="33250" x="1411288" y="2419350"/>
          <p14:tracePt t="33268" x="1473200" y="2428875"/>
          <p14:tracePt t="33284" x="1527175" y="2438400"/>
          <p14:tracePt t="33300" x="1571625" y="2438400"/>
          <p14:tracePt t="33318" x="1616075" y="2438400"/>
          <p14:tracePt t="33334" x="1660525" y="2438400"/>
          <p14:tracePt t="33351" x="1687513" y="2438400"/>
          <p14:tracePt t="33367" x="1714500" y="2438400"/>
          <p14:tracePt t="33384" x="1724025" y="2438400"/>
          <p14:tracePt t="33401" x="1741488" y="2428875"/>
          <p14:tracePt t="33418" x="1768475" y="2411413"/>
          <p14:tracePt t="33435" x="1785938" y="2393950"/>
          <p14:tracePt t="33451" x="1839913" y="2366963"/>
          <p14:tracePt t="33468" x="1874838" y="2339975"/>
          <p14:tracePt t="33485" x="1893888" y="2322513"/>
          <p14:tracePt t="33501" x="1911350" y="2286000"/>
          <p14:tracePt t="33518" x="1938338" y="2251075"/>
          <p14:tracePt t="33534" x="1955800" y="2224088"/>
          <p14:tracePt t="33551" x="1973263" y="2179638"/>
          <p14:tracePt t="33568" x="1982788" y="2152650"/>
          <p14:tracePt t="33584" x="1982788" y="2116138"/>
          <p14:tracePt t="33601" x="2000250" y="2089150"/>
          <p14:tracePt t="33618" x="2000250" y="2044700"/>
          <p14:tracePt t="33634" x="2000250" y="1982788"/>
          <p14:tracePt t="33652" x="2009775" y="1946275"/>
          <p14:tracePt t="33668" x="2009775" y="1919288"/>
          <p14:tracePt t="33684" x="2017713" y="1893888"/>
          <p14:tracePt t="33702" x="2017713" y="1857375"/>
          <p14:tracePt t="33718" x="2017713" y="1830388"/>
          <p14:tracePt t="33735" x="2017713" y="1803400"/>
          <p14:tracePt t="33752" x="2017713" y="1768475"/>
          <p14:tracePt t="33768" x="2017713" y="1741488"/>
          <p14:tracePt t="33785" x="2017713" y="1714500"/>
          <p14:tracePt t="33801" x="2017713" y="1679575"/>
          <p14:tracePt t="33819" x="2017713" y="1652588"/>
          <p14:tracePt t="33819" x="2017713" y="1633538"/>
          <p14:tracePt t="33836" x="2017713" y="1598613"/>
          <p14:tracePt t="33852" x="2017713" y="1571625"/>
          <p14:tracePt t="33868" x="2017713" y="1536700"/>
          <p14:tracePt t="33885" x="2009775" y="1517650"/>
          <p14:tracePt t="33902" x="2000250" y="1500188"/>
          <p14:tracePt t="33918" x="1990725" y="1473200"/>
          <p14:tracePt t="33936" x="1990725" y="1465263"/>
          <p14:tracePt t="33952" x="1973263" y="1438275"/>
          <p14:tracePt t="33968" x="1973263" y="1428750"/>
          <p14:tracePt t="33986" x="1965325" y="1419225"/>
          <p14:tracePt t="34002" x="1946275" y="1384300"/>
          <p14:tracePt t="34019" x="1901825" y="1339850"/>
          <p14:tracePt t="34036" x="1874838" y="1303338"/>
          <p14:tracePt t="34053" x="1839913" y="1276350"/>
          <p14:tracePt t="34069" x="1803400" y="1258888"/>
          <p14:tracePt t="34086" x="1768475" y="1231900"/>
          <p14:tracePt t="34103" x="1751013" y="1214438"/>
          <p14:tracePt t="34119" x="1714500" y="1187450"/>
          <p14:tracePt t="34136" x="1687513" y="1179513"/>
          <p14:tracePt t="34153" x="1652588" y="1160463"/>
          <p14:tracePt t="34169" x="1616075" y="1143000"/>
          <p14:tracePt t="34186" x="1562100" y="1133475"/>
          <p14:tracePt t="34203" x="1500188" y="1116013"/>
          <p14:tracePt t="34220" x="1465263" y="1116013"/>
          <p14:tracePt t="34236" x="1419225" y="1089025"/>
          <p14:tracePt t="34252" x="1366838" y="1089025"/>
          <p14:tracePt t="34270" x="1330325" y="1089025"/>
          <p14:tracePt t="34286" x="1285875" y="1081088"/>
          <p14:tracePt t="34302" x="1250950" y="1081088"/>
          <p14:tracePt t="34319" x="1196975" y="1081088"/>
          <p14:tracePt t="34336" x="1160463" y="1081088"/>
          <p14:tracePt t="34353" x="1125538" y="1081088"/>
          <p14:tracePt t="34369" x="1089025" y="1081088"/>
          <p14:tracePt t="34387" x="1054100" y="1098550"/>
          <p14:tracePt t="34403" x="1009650" y="1108075"/>
          <p14:tracePt t="34420" x="982663" y="1125538"/>
          <p14:tracePt t="34436" x="965200" y="1133475"/>
          <p14:tracePt t="34453" x="938213" y="1152525"/>
          <p14:tracePt t="34470" x="919163" y="1160463"/>
          <p14:tracePt t="34486" x="911225" y="1169988"/>
          <p14:tracePt t="34503" x="893763" y="1187450"/>
          <p14:tracePt t="34520" x="866775" y="1214438"/>
          <p14:tracePt t="34536" x="847725" y="1231900"/>
          <p14:tracePt t="34553" x="812800" y="1258888"/>
          <p14:tracePt t="34570" x="795338" y="1295400"/>
          <p14:tracePt t="34587" x="758825" y="1347788"/>
          <p14:tracePt t="34604" x="750888" y="1384300"/>
          <p14:tracePt t="34621" x="731838" y="1419225"/>
          <p14:tracePt t="34637" x="723900" y="1446213"/>
          <p14:tracePt t="34653" x="714375" y="1490663"/>
          <p14:tracePt t="34671" x="714375" y="1527175"/>
          <p14:tracePt t="34687" x="714375" y="1554163"/>
          <p14:tracePt t="34704" x="696913" y="1598613"/>
          <p14:tracePt t="34720" x="696913" y="1625600"/>
          <p14:tracePt t="34737" x="687388" y="1670050"/>
          <p14:tracePt t="34754" x="687388" y="1704975"/>
          <p14:tracePt t="34770" x="687388" y="1741488"/>
          <p14:tracePt t="34788" x="687388" y="1758950"/>
          <p14:tracePt t="34804" x="687388" y="1785938"/>
          <p14:tracePt t="34820" x="687388" y="1812925"/>
          <p14:tracePt t="34837" x="687388" y="1839913"/>
          <p14:tracePt t="34854" x="687388" y="1884363"/>
          <p14:tracePt t="34870" x="704850" y="1928813"/>
          <p14:tracePt t="34887" x="704850" y="1965325"/>
          <p14:tracePt t="34904" x="723900" y="1990725"/>
          <p14:tracePt t="34921" x="723900" y="2017713"/>
          <p14:tracePt t="34937" x="731838" y="2036763"/>
          <p14:tracePt t="34954" x="741363" y="2036763"/>
          <p14:tracePt t="34971" x="768350" y="2089150"/>
          <p14:tracePt t="34988" x="785813" y="2108200"/>
          <p14:tracePt t="35004" x="803275" y="2133600"/>
          <p14:tracePt t="35021" x="830263" y="2160588"/>
          <p14:tracePt t="35037" x="847725" y="2187575"/>
          <p14:tracePt t="35055" x="866775" y="2197100"/>
          <p14:tracePt t="35071" x="884238" y="2214563"/>
          <p14:tracePt t="35087" x="901700" y="2251075"/>
          <p14:tracePt t="35104" x="928688" y="2286000"/>
          <p14:tracePt t="35121" x="965200" y="2312988"/>
          <p14:tracePt t="35138" x="1009650" y="2347913"/>
          <p14:tracePt t="35154" x="1054100" y="2384425"/>
          <p14:tracePt t="35171" x="1143000" y="2428875"/>
          <p14:tracePt t="35188" x="1196975" y="2446338"/>
          <p14:tracePt t="35204" x="1250950" y="2455863"/>
          <p14:tracePt t="35221" x="1285875" y="2465388"/>
          <p14:tracePt t="35238" x="1322388" y="2465388"/>
          <p14:tracePt t="35254" x="1374775" y="2465388"/>
          <p14:tracePt t="35272" x="1419225" y="2465388"/>
          <p14:tracePt t="35288" x="1473200" y="2465388"/>
          <p14:tracePt t="35305" x="1517650" y="2465388"/>
          <p14:tracePt t="35321" x="1589088" y="2465388"/>
          <p14:tracePt t="35338" x="1652588" y="2446338"/>
          <p14:tracePt t="35355" x="1731963" y="2411413"/>
          <p14:tracePt t="35389" x="1768475" y="2393950"/>
          <p14:tracePt t="35389" x="1839913" y="2357438"/>
          <p14:tracePt t="35405" x="1874838" y="2322513"/>
          <p14:tracePt t="35422" x="1919288" y="2295525"/>
          <p14:tracePt t="35438" x="1955800" y="2259013"/>
          <p14:tracePt t="35455" x="1982788" y="2241550"/>
          <p14:tracePt t="35472" x="1990725" y="2205038"/>
          <p14:tracePt t="35488" x="2009775" y="2187575"/>
          <p14:tracePt t="35505" x="2017713" y="2143125"/>
          <p14:tracePt t="35522" x="2036763" y="2108200"/>
          <p14:tracePt t="35538" x="2044700" y="2071688"/>
          <p14:tracePt t="35555" x="2044700" y="2017713"/>
          <p14:tracePt t="35573" x="2062163" y="1973263"/>
          <p14:tracePt t="35589" x="2062163" y="1928813"/>
          <p14:tracePt t="35605" x="2071688" y="1901825"/>
          <p14:tracePt t="35622" x="2071688" y="1866900"/>
          <p14:tracePt t="35639" x="2071688" y="1822450"/>
          <p14:tracePt t="35655" x="2071688" y="1785938"/>
          <p14:tracePt t="35672" x="2071688" y="1751013"/>
          <p14:tracePt t="35689" x="2071688" y="1697038"/>
          <p14:tracePt t="35706" x="2054225" y="1652588"/>
          <p14:tracePt t="35722" x="2027238" y="1598613"/>
          <p14:tracePt t="35722" x="2017713" y="1571625"/>
          <p14:tracePt t="35739" x="1990725" y="1517650"/>
          <p14:tracePt t="35757" x="1955800" y="1455738"/>
          <p14:tracePt t="35773" x="1938338" y="1419225"/>
          <p14:tracePt t="35789" x="1911350" y="1384300"/>
          <p14:tracePt t="35805" x="1884363" y="1347788"/>
          <p14:tracePt t="35823" x="1847850" y="1312863"/>
          <p14:tracePt t="35839" x="1822450" y="1295400"/>
          <p14:tracePt t="35856" x="1776413" y="1268413"/>
          <p14:tracePt t="35873" x="1714500" y="1250950"/>
          <p14:tracePt t="35889" x="1643063" y="1231900"/>
          <p14:tracePt t="35906" x="1589088" y="1204913"/>
          <p14:tracePt t="35922" x="1527175" y="1196975"/>
          <p14:tracePt t="35939" x="1419225" y="1160463"/>
          <p14:tracePt t="35957" x="1339850" y="1143000"/>
          <p14:tracePt t="35973" x="1285875" y="1125538"/>
          <p14:tracePt t="35989" x="1241425" y="1125538"/>
          <p14:tracePt t="36006" x="1187450" y="1125538"/>
          <p14:tracePt t="36023" x="1133475" y="1125538"/>
          <p14:tracePt t="36039" x="1071563" y="1125538"/>
          <p14:tracePt t="36056" x="1027113" y="1133475"/>
          <p14:tracePt t="36072" x="965200" y="1169988"/>
          <p14:tracePt t="36090" x="919163" y="1169988"/>
          <p14:tracePt t="36106" x="893763" y="1196975"/>
          <p14:tracePt t="36123" x="830263" y="1223963"/>
          <p14:tracePt t="36139" x="803275" y="1241425"/>
          <p14:tracePt t="36157" x="768350" y="1268413"/>
          <p14:tracePt t="36173" x="741363" y="1312863"/>
          <p14:tracePt t="36190" x="696913" y="1374775"/>
          <p14:tracePt t="36207" x="652463" y="1446213"/>
          <p14:tracePt t="36223" x="615950" y="1500188"/>
          <p14:tracePt t="36240" x="598488" y="1562100"/>
          <p14:tracePt t="36257" x="581025" y="1598613"/>
          <p14:tracePt t="36274" x="571500" y="1652588"/>
          <p14:tracePt t="36290" x="571500" y="1687513"/>
          <p14:tracePt t="36306" x="571500" y="1751013"/>
          <p14:tracePt t="36325" x="571500" y="1812925"/>
          <p14:tracePt t="36340" x="571500" y="1866900"/>
          <p14:tracePt t="36356" x="571500" y="1928813"/>
          <p14:tracePt t="36374" x="571500" y="1990725"/>
          <p14:tracePt t="36391" x="581025" y="2036763"/>
          <p14:tracePt t="36407" x="588963" y="2098675"/>
          <p14:tracePt t="36423" x="598488" y="2125663"/>
          <p14:tracePt t="36441" x="608013" y="2160588"/>
          <p14:tracePt t="36457" x="615950" y="2179638"/>
          <p14:tracePt t="36473" x="625475" y="2197100"/>
          <p14:tracePt t="36491" x="652463" y="2232025"/>
          <p14:tracePt t="36491" x="660400" y="2251075"/>
          <p14:tracePt t="36508" x="687388" y="2276475"/>
          <p14:tracePt t="36524" x="714375" y="2312988"/>
          <p14:tracePt t="36540" x="731838" y="2339975"/>
          <p14:tracePt t="36558" x="750888" y="2357438"/>
          <p14:tracePt t="36574" x="785813" y="2374900"/>
          <p14:tracePt t="36590" x="803275" y="2393950"/>
          <p14:tracePt t="36608" x="866775" y="2419350"/>
          <p14:tracePt t="36624" x="901700" y="2446338"/>
          <p14:tracePt t="36640" x="965200" y="2473325"/>
          <p14:tracePt t="36658" x="1017588" y="2490788"/>
          <p14:tracePt t="36674" x="1081088" y="2509838"/>
          <p14:tracePt t="36691" x="1143000" y="2527300"/>
          <p14:tracePt t="36708" x="1179513" y="2527300"/>
          <p14:tracePt t="36725" x="1223963" y="2527300"/>
          <p14:tracePt t="36741" x="1276350" y="2527300"/>
          <p14:tracePt t="36757" x="1339850" y="2527300"/>
          <p14:tracePt t="36775" x="1384300" y="2527300"/>
          <p14:tracePt t="36791" x="1438275" y="2517775"/>
          <p14:tracePt t="36807" x="1482725" y="2500313"/>
          <p14:tracePt t="36825" x="1536700" y="2473325"/>
          <p14:tracePt t="36841" x="1571625" y="2465388"/>
          <p14:tracePt t="36858" x="1608138" y="2438400"/>
          <p14:tracePt t="36874" x="1660525" y="2393950"/>
          <p14:tracePt t="36892" x="1704975" y="2357438"/>
          <p14:tracePt t="36908" x="1731963" y="2322513"/>
          <p14:tracePt t="36925" x="1768475" y="2268538"/>
          <p14:tracePt t="36941" x="1803400" y="2224088"/>
          <p14:tracePt t="36957" x="1830388" y="2170113"/>
          <p14:tracePt t="36975" x="1866900" y="2125663"/>
          <p14:tracePt t="36991" x="1893888" y="2071688"/>
          <p14:tracePt t="37009" x="1919288" y="2027238"/>
          <p14:tracePt t="37025" x="1928813" y="1990725"/>
          <p14:tracePt t="37042" x="1938338" y="1965325"/>
          <p14:tracePt t="37058" x="1938338" y="1893888"/>
          <p14:tracePt t="37076" x="1946275" y="1839913"/>
          <p14:tracePt t="37092" x="1946275" y="1795463"/>
          <p14:tracePt t="37109" x="1946275" y="1758950"/>
          <p14:tracePt t="37124" x="1946275" y="1704975"/>
          <p14:tracePt t="37142" x="1946275" y="1660525"/>
          <p14:tracePt t="37159" x="1946275" y="1608138"/>
          <p14:tracePt t="37175" x="1946275" y="1562100"/>
          <p14:tracePt t="37192" x="1946275" y="1536700"/>
          <p14:tracePt t="37209" x="1946275" y="1517650"/>
          <p14:tracePt t="37225" x="1946275" y="1490663"/>
          <p14:tracePt t="37242" x="1928813" y="1465263"/>
          <p14:tracePt t="37258" x="1919288" y="1411288"/>
          <p14:tracePt t="37276" x="1901825" y="1384300"/>
          <p14:tracePt t="37292" x="1874838" y="1330325"/>
          <p14:tracePt t="37308" x="1847850" y="1285875"/>
          <p14:tracePt t="37326" x="1822450" y="1250950"/>
          <p14:tracePt t="37342" x="1795463" y="1214438"/>
          <p14:tracePt t="37359" x="1741488" y="1179513"/>
          <p14:tracePt t="37376" x="1687513" y="1143000"/>
          <p14:tracePt t="37392" x="1633538" y="1108075"/>
          <p14:tracePt t="37409" x="1562100" y="1071563"/>
          <p14:tracePt t="37426" x="1517650" y="1054100"/>
          <p14:tracePt t="37442" x="1428750" y="1027113"/>
          <p14:tracePt t="37459" x="1384300" y="1017588"/>
          <p14:tracePt t="37476" x="1347788" y="1009650"/>
          <p14:tracePt t="37492" x="1303338" y="1009650"/>
          <p14:tracePt t="37509" x="1268413" y="1009650"/>
          <p14:tracePt t="37526" x="1214438" y="1009650"/>
          <p14:tracePt t="37543" x="1179513" y="1009650"/>
          <p14:tracePt t="37559" x="1116013" y="1009650"/>
          <p14:tracePt t="37577" x="1054100" y="1009650"/>
          <p14:tracePt t="37593" x="990600" y="1036638"/>
          <p14:tracePt t="37609" x="928688" y="1044575"/>
          <p14:tracePt t="37626" x="866775" y="1081088"/>
          <p14:tracePt t="37643" x="803275" y="1116013"/>
          <p14:tracePt t="37660" x="768350" y="1143000"/>
          <p14:tracePt t="37676" x="714375" y="1179513"/>
          <p14:tracePt t="37693" x="679450" y="1204913"/>
          <p14:tracePt t="37710" x="652463" y="1223963"/>
          <p14:tracePt t="37726" x="625475" y="1268413"/>
          <p14:tracePt t="37743" x="608013" y="1312863"/>
          <p14:tracePt t="37760" x="561975" y="1384300"/>
          <p14:tracePt t="37776" x="536575" y="1446213"/>
          <p14:tracePt t="37793" x="509588" y="1536700"/>
          <p14:tracePt t="37810" x="482600" y="1633538"/>
          <p14:tracePt t="37827" x="473075" y="1741488"/>
          <p14:tracePt t="37844" x="465138" y="1847850"/>
          <p14:tracePt t="37860" x="465138" y="1955800"/>
          <p14:tracePt t="37877" x="465138" y="2081213"/>
          <p14:tracePt t="37894" x="465138" y="2197100"/>
          <p14:tracePt t="37910" x="473075" y="2303463"/>
          <p14:tracePt t="37927" x="500063" y="2384425"/>
          <p14:tracePt t="37943" x="554038" y="2465388"/>
          <p14:tracePt t="37961" x="598488" y="2527300"/>
          <p14:tracePt t="37977" x="652463" y="2571750"/>
          <p14:tracePt t="37993" x="750888" y="2625725"/>
          <p14:tracePt t="38010" x="911225" y="2670175"/>
          <p14:tracePt t="38028" x="1062038" y="2705100"/>
          <p14:tracePt t="38044" x="1204913" y="2724150"/>
          <p14:tracePt t="38061" x="1339850" y="2724150"/>
          <p14:tracePt t="38077" x="1438275" y="2697163"/>
          <p14:tracePt t="38094" x="1527175" y="2608263"/>
          <p14:tracePt t="38110" x="1608138" y="2500313"/>
          <p14:tracePt t="38128" x="1697038" y="2366963"/>
          <p14:tracePt t="38144" x="1751013" y="2259013"/>
          <p14:tracePt t="38160" x="1776413" y="2179638"/>
          <p14:tracePt t="38177" x="1812925" y="2098675"/>
          <p14:tracePt t="38194" x="1822450" y="2054225"/>
          <p14:tracePt t="38210" x="1822450" y="1982788"/>
          <p14:tracePt t="38228" x="1822450" y="1955800"/>
          <p14:tracePt t="38245" x="1795463" y="1919288"/>
          <p14:tracePt t="38260" x="1731963" y="1884363"/>
          <p14:tracePt t="38277" x="1616075" y="1839913"/>
          <p14:tracePt t="38294" x="1536700" y="1839913"/>
          <p14:tracePt t="38311" x="1473200" y="1839913"/>
          <p14:tracePt t="38328" x="1438275" y="1847850"/>
          <p14:tracePt t="38344" x="1393825" y="1911350"/>
          <p14:tracePt t="38361" x="1322388" y="2062163"/>
          <p14:tracePt t="38378" x="1258888" y="2214563"/>
          <p14:tracePt t="38394" x="1214438" y="2357438"/>
          <p14:tracePt t="38411" x="1204913" y="2411413"/>
          <p14:tracePt t="38428" x="1204913" y="2438400"/>
          <p14:tracePt t="38444" x="1204913" y="2482850"/>
          <p14:tracePt t="38461" x="1214438" y="2517775"/>
          <p14:tracePt t="38478" x="1241425" y="2571750"/>
          <p14:tracePt t="38495" x="1268413" y="2625725"/>
          <p14:tracePt t="38511" x="1285875" y="2679700"/>
          <p14:tracePt t="38527" x="1312863" y="2751138"/>
          <p14:tracePt t="38545" x="1330325" y="2786063"/>
          <p14:tracePt t="38561" x="1339850" y="2803525"/>
          <p14:tracePt t="38577" x="1339850" y="2822575"/>
          <p14:tracePt t="38595" x="1357313" y="2874963"/>
          <p14:tracePt t="38612" x="1366838" y="2928938"/>
          <p14:tracePt t="38628" x="1366838" y="3009900"/>
          <p14:tracePt t="38644" x="1366838" y="3071813"/>
          <p14:tracePt t="38662" x="1374775" y="3133725"/>
          <p14:tracePt t="38678" x="1384300" y="3152775"/>
          <p14:tracePt t="38694" x="1384300" y="3160713"/>
          <p14:tracePt t="38787" x="1374775" y="3160713"/>
          <p14:tracePt t="38803" x="1374775" y="3152775"/>
          <p14:tracePt t="38812" x="1374775" y="3116263"/>
          <p14:tracePt t="38820" x="1374775" y="3017838"/>
          <p14:tracePt t="38829" x="1374775" y="2946400"/>
          <p14:tracePt t="38845" x="1384300" y="2884488"/>
          <p14:tracePt t="38861" x="1393825" y="2840038"/>
          <p14:tracePt t="38879" x="1393825" y="2813050"/>
          <p14:tracePt t="38895" x="1393825" y="2803525"/>
          <p14:tracePt t="38912" x="1393825" y="2795588"/>
          <p14:tracePt t="39028" x="1393825" y="2786063"/>
          <p14:tracePt t="39076" x="1393825" y="2776538"/>
          <p14:tracePt t="39083" x="1393825" y="2768600"/>
          <p14:tracePt t="39089" x="1401763" y="2751138"/>
          <p14:tracePt t="39095" x="1401763" y="2732088"/>
          <p14:tracePt t="39113" x="1419225" y="2714625"/>
          <p14:tracePt t="39129" x="1419225" y="2705100"/>
          <p14:tracePt t="39146" x="1419225" y="2697163"/>
          <p14:tracePt t="39916" x="1428750" y="2697163"/>
          <p14:tracePt t="39940" x="1428750" y="2705100"/>
          <p14:tracePt t="40427" x="1428750" y="2714625"/>
          <p14:tracePt t="40467" x="1428750" y="2732088"/>
          <p14:tracePt t="40476" x="1428750" y="2741613"/>
          <p14:tracePt t="40496" x="1428750" y="2751138"/>
          <p14:tracePt t="40571" x="1428750" y="2759075"/>
          <p14:tracePt t="40603" x="1428750" y="2768600"/>
          <p14:tracePt t="40650" x="1428750" y="2776538"/>
          <p14:tracePt t="40667" x="1428750" y="2786063"/>
          <p14:tracePt t="40675" x="1428750" y="2795588"/>
          <p14:tracePt t="40706" x="1428750" y="2803525"/>
          <p14:tracePt t="40723" x="1428750" y="2813050"/>
          <p14:tracePt t="40738" x="1428750" y="2822575"/>
          <p14:tracePt t="40779" x="1428750" y="2830513"/>
          <p14:tracePt t="40795" x="1428750" y="2840038"/>
          <p14:tracePt t="40811" x="1428750" y="2847975"/>
          <p14:tracePt t="40835" x="1428750" y="2857500"/>
          <p14:tracePt t="40843" x="1428750" y="2867025"/>
          <p14:tracePt t="40866" x="1428750" y="2874963"/>
          <p14:tracePt t="40883" x="1428750" y="2884488"/>
          <p14:tracePt t="40898" x="1428750" y="2894013"/>
          <p14:tracePt t="40922" x="1428750" y="2901950"/>
          <p14:tracePt t="40930" x="1428750" y="2911475"/>
          <p14:tracePt t="40939" x="1428750" y="2919413"/>
          <p14:tracePt t="40955" x="1428750" y="2928938"/>
          <p14:tracePt t="40970" x="1428750" y="2946400"/>
          <p14:tracePt t="40986" x="1428750" y="2955925"/>
          <p14:tracePt t="41006" x="1428750" y="2973388"/>
          <p14:tracePt t="41006" x="1428750" y="2982913"/>
          <p14:tracePt t="41015" x="1428750" y="3000375"/>
          <p14:tracePt t="41031" x="1428750" y="3009900"/>
          <p14:tracePt t="41049" x="1428750" y="3027363"/>
          <p14:tracePt t="41065" x="1428750" y="3054350"/>
          <p14:tracePt t="41082" x="1428750" y="3062288"/>
          <p14:tracePt t="41099" x="1438275" y="3081338"/>
          <p14:tracePt t="41116" x="1438275" y="3108325"/>
          <p14:tracePt t="41132" x="1438275" y="3125788"/>
          <p14:tracePt t="41149" x="1438275" y="3152775"/>
          <p14:tracePt t="41165" x="1438275" y="3170238"/>
          <p14:tracePt t="41182" x="1438275" y="3197225"/>
          <p14:tracePt t="41199" x="1438275" y="3224213"/>
          <p14:tracePt t="41216" x="1438275" y="3251200"/>
          <p14:tracePt t="41232" x="1438275" y="3268663"/>
          <p14:tracePt t="41249" x="1438275" y="3303588"/>
          <p14:tracePt t="41268" x="1438275" y="3340100"/>
          <p14:tracePt t="41283" x="1419225" y="3367088"/>
          <p14:tracePt t="41299" x="1419225" y="3402013"/>
          <p14:tracePt t="41316" x="1419225" y="3419475"/>
          <p14:tracePt t="41333" x="1419225" y="3446463"/>
          <p14:tracePt t="41349" x="1419225" y="3465513"/>
          <p14:tracePt t="41367" x="1411288" y="3500438"/>
          <p14:tracePt t="41383" x="1401763" y="3536950"/>
          <p14:tracePt t="41399" x="1384300" y="3589338"/>
          <p14:tracePt t="41417" x="1374775" y="3633788"/>
          <p14:tracePt t="41433" x="1357313" y="3660775"/>
          <p14:tracePt t="41449" x="1347788" y="3687763"/>
          <p14:tracePt t="41466" x="1347788" y="3697288"/>
          <p14:tracePt t="41483" x="1339850" y="3705225"/>
          <p14:tracePt t="41555" x="1339850" y="3714750"/>
          <p14:tracePt t="41562" x="1330325" y="3714750"/>
          <p14:tracePt t="41570" x="1322388" y="3714750"/>
          <p14:tracePt t="41594" x="1312863" y="3714750"/>
          <p14:tracePt t="41594" x="1285875" y="3705225"/>
          <p14:tracePt t="41619" x="1285875" y="3679825"/>
          <p14:tracePt t="41619" x="1285875" y="3643313"/>
          <p14:tracePt t="41635" x="1285875" y="3616325"/>
          <p14:tracePt t="41642" x="1295400" y="3589338"/>
          <p14:tracePt t="41642" x="1295400" y="3581400"/>
          <p14:tracePt t="41658" x="1303338" y="3554413"/>
          <p14:tracePt t="41667" x="1303338" y="3536950"/>
          <p14:tracePt t="41675" x="1303338" y="3509963"/>
          <p14:tracePt t="41684" x="1312863" y="3455988"/>
          <p14:tracePt t="41700" x="1330325" y="3411538"/>
          <p14:tracePt t="41716" x="1330325" y="3375025"/>
          <p14:tracePt t="41734" x="1339850" y="3340100"/>
          <p14:tracePt t="41750" x="1347788" y="3313113"/>
          <p14:tracePt t="41766" x="1366838" y="3268663"/>
          <p14:tracePt t="41783" x="1366838" y="3214688"/>
          <p14:tracePt t="41801" x="1374775" y="3187700"/>
          <p14:tracePt t="41817" x="1384300" y="3152775"/>
          <p14:tracePt t="41834" x="1384300" y="3071813"/>
          <p14:tracePt t="41851" x="1384300" y="3027363"/>
          <p14:tracePt t="41867" x="1384300" y="2990850"/>
          <p14:tracePt t="41884" x="1384300" y="2955925"/>
          <p14:tracePt t="41900" x="1384300" y="2919413"/>
          <p14:tracePt t="41917" x="1384300" y="2894013"/>
          <p14:tracePt t="41934" x="1384300" y="2867025"/>
          <p14:tracePt t="41950" x="1393825" y="2847975"/>
          <p14:tracePt t="41968" x="1401763" y="2813050"/>
          <p14:tracePt t="41984" x="1401763" y="2795588"/>
          <p14:tracePt t="42001" x="1411288" y="2776538"/>
          <p14:tracePt t="42017" x="1411288" y="2768600"/>
          <p14:tracePt t="42034" x="1411288" y="2751138"/>
          <p14:tracePt t="42378" x="1419225" y="2751138"/>
          <p14:tracePt t="42419" x="1428750" y="2751138"/>
          <p14:tracePt t="42458" x="1428750" y="2759075"/>
          <p14:tracePt t="42498" x="1428750" y="2768600"/>
          <p14:tracePt t="42506" x="1428750" y="2776538"/>
          <p14:tracePt t="42515" x="1428750" y="2786063"/>
          <p14:tracePt t="42531" x="1428750" y="2803525"/>
          <p14:tracePt t="42539" x="1428750" y="2813050"/>
          <p14:tracePt t="42554" x="1428750" y="2830513"/>
          <p14:tracePt t="42570" x="1428750" y="2840038"/>
          <p14:tracePt t="42587" x="1428750" y="2847975"/>
          <p14:tracePt t="42602" x="1428750" y="2857500"/>
          <p14:tracePt t="42602" x="1428750" y="2867025"/>
          <p14:tracePt t="42619" x="1428750" y="2884488"/>
          <p14:tracePt t="42635" x="1438275" y="2894013"/>
          <p14:tracePt t="42652" x="1438275" y="2911475"/>
          <p14:tracePt t="42668" x="1438275" y="2919413"/>
          <p14:tracePt t="42685" x="1438275" y="2928938"/>
          <p14:tracePt t="42702" x="1446213" y="2946400"/>
          <p14:tracePt t="42737" x="1446213" y="2955925"/>
          <p14:tracePt t="42739" x="1446213" y="2965450"/>
          <p14:tracePt t="42752" x="1446213" y="2973388"/>
          <p14:tracePt t="42786" x="1446213" y="2982913"/>
          <p14:tracePt t="42786" x="1446213" y="2990850"/>
          <p14:tracePt t="42803" x="1455738" y="2990850"/>
          <p14:tracePt t="42843" x="1455738" y="3000375"/>
          <p14:tracePt t="42858" x="1455738" y="3009900"/>
          <p14:tracePt t="42869" x="1455738" y="3017838"/>
          <p14:tracePt t="42870" x="1465263" y="3017838"/>
          <p14:tracePt t="42906" x="1465263" y="3027363"/>
          <p14:tracePt t="42923" x="1465263" y="3036888"/>
          <p14:tracePt t="42930" x="1465263" y="3044825"/>
          <p14:tracePt t="42954" x="1465263" y="3054350"/>
          <p14:tracePt t="42955" x="1465263" y="3062288"/>
          <p14:tracePt t="42969" x="1465263" y="3071813"/>
          <p14:tracePt t="43050" x="1465263" y="3081338"/>
          <p14:tracePt t="43074" x="1465263" y="3089275"/>
          <p14:tracePt t="43091" x="1465263" y="3098800"/>
          <p14:tracePt t="43122" x="1465263" y="3108325"/>
          <p14:tracePt t="43162" x="1465263" y="3116263"/>
          <p14:tracePt t="43203" x="1465263" y="3125788"/>
          <p14:tracePt t="43299" x="1465263" y="3133725"/>
          <p14:tracePt t="43339" x="1465263" y="3143250"/>
          <p14:tracePt t="43347" x="1465263" y="3152775"/>
          <p14:tracePt t="43362" x="1465263" y="3160713"/>
          <p14:tracePt t="43370" x="1465263" y="3170238"/>
          <p14:tracePt t="43411" x="1465263" y="3179763"/>
          <p14:tracePt t="43434" x="1465263" y="3187700"/>
          <p14:tracePt t="43451" x="1465263" y="3197225"/>
          <p14:tracePt t="43466" x="1465263" y="3205163"/>
          <p14:tracePt t="43490" x="1465263" y="3224213"/>
          <p14:tracePt t="43499" x="1465263" y="3232150"/>
          <p14:tracePt t="43507" x="1465263" y="3241675"/>
          <p14:tracePt t="43512" x="1465263" y="3251200"/>
          <p14:tracePt t="43520" x="1465263" y="3268663"/>
          <p14:tracePt t="43537" x="1465263" y="3276600"/>
          <p14:tracePt t="43554" x="1465263" y="3286125"/>
          <p14:tracePt t="43611" x="1455738" y="3303588"/>
          <p14:tracePt t="43650" x="1455738" y="3313113"/>
          <p14:tracePt t="43666" x="1446213" y="3322638"/>
          <p14:tracePt t="43677" x="1446213" y="3340100"/>
          <p14:tracePt t="43691" x="1438275" y="3348038"/>
          <p14:tracePt t="43706" x="1438275" y="3357563"/>
          <p14:tracePt t="43707" x="1438275" y="3367088"/>
          <p14:tracePt t="43720" x="1438275" y="3375025"/>
          <p14:tracePt t="43737" x="1428750" y="3411538"/>
          <p14:tracePt t="43754" x="1428750" y="3429000"/>
          <p14:tracePt t="43771" x="1419225" y="3455988"/>
          <p14:tracePt t="43787" x="1411288" y="3473450"/>
          <p14:tracePt t="43804" x="1393825" y="3509963"/>
          <p14:tracePt t="43821" x="1384300" y="3527425"/>
          <p14:tracePt t="43838" x="1357313" y="3562350"/>
          <p14:tracePt t="43854" x="1357313" y="3581400"/>
          <p14:tracePt t="43871" x="1357313" y="3608388"/>
          <p14:tracePt t="43888" x="1357313" y="3616325"/>
          <p14:tracePt t="43922" x="1357313" y="3633788"/>
          <p14:tracePt t="43954" x="1357313" y="3643313"/>
          <p14:tracePt t="43978" x="1357313" y="3660775"/>
          <p14:tracePt t="43995" x="1357313" y="3670300"/>
          <p14:tracePt t="44010" x="1357313" y="3687763"/>
          <p14:tracePt t="44026" x="1357313" y="3697288"/>
          <p14:tracePt t="44050" x="1357313" y="3714750"/>
          <p14:tracePt t="44067" x="1357313" y="3724275"/>
          <p14:tracePt t="44075" x="1366838" y="3724275"/>
          <p14:tracePt t="44091" x="1366838" y="3732213"/>
          <p14:tracePt t="44104" x="1366838" y="3741738"/>
          <p14:tracePt t="44105" x="1374775" y="3751263"/>
          <p14:tracePt t="44122" x="1384300" y="3751263"/>
          <p14:tracePt t="44138" x="1411288" y="3776663"/>
          <p14:tracePt t="44155" x="1446213" y="3803650"/>
          <p14:tracePt t="44171" x="1517650" y="3840163"/>
          <p14:tracePt t="44189" x="1562100" y="3848100"/>
          <p14:tracePt t="44205" x="1616075" y="3857625"/>
          <p14:tracePt t="44222" x="1660525" y="3867150"/>
          <p14:tracePt t="44238" x="1679575" y="3867150"/>
          <p14:tracePt t="44255" x="1704975" y="3867150"/>
          <p14:tracePt t="44272" x="1731963" y="3884613"/>
          <p14:tracePt t="44289" x="1776413" y="3902075"/>
          <p14:tracePt t="44305" x="1803400" y="3919538"/>
          <p14:tracePt t="44322" x="1822450" y="3919538"/>
          <p14:tracePt t="44410" x="1830388" y="3919538"/>
          <p14:tracePt t="44418" x="1830388" y="3911600"/>
          <p14:tracePt t="44435" x="1830388" y="3894138"/>
          <p14:tracePt t="44443" x="1830388" y="3875088"/>
          <p14:tracePt t="44461" x="1830388" y="3857625"/>
          <p14:tracePt t="44462" x="1830388" y="3848100"/>
          <p14:tracePt t="44472" x="1830388" y="3822700"/>
          <p14:tracePt t="44489" x="1822450" y="3795713"/>
          <p14:tracePt t="44506" x="1822450" y="3741738"/>
          <p14:tracePt t="44523" x="1822450" y="3697288"/>
          <p14:tracePt t="44539" x="1812925" y="3608388"/>
          <p14:tracePt t="44556" x="1795463" y="3554413"/>
          <p14:tracePt t="44573" x="1776413" y="3490913"/>
          <p14:tracePt t="44589" x="1751013" y="3429000"/>
          <p14:tracePt t="44606" x="1724025" y="3375025"/>
          <p14:tracePt t="44623" x="1714500" y="3330575"/>
          <p14:tracePt t="44639" x="1687513" y="3276600"/>
          <p14:tracePt t="44656" x="1679575" y="3232150"/>
          <p14:tracePt t="44673" x="1643063" y="3160713"/>
          <p14:tracePt t="44689" x="1598613" y="3071813"/>
          <p14:tracePt t="44707" x="1571625" y="3000375"/>
          <p14:tracePt t="44723" x="1536700" y="2938463"/>
          <p14:tracePt t="44740" x="1517650" y="2874963"/>
          <p14:tracePt t="44756" x="1490663" y="2822575"/>
          <p14:tracePt t="44772" x="1465263" y="2786063"/>
          <p14:tracePt t="44790" x="1455738" y="2759075"/>
          <p14:tracePt t="44806" x="1438275" y="2741613"/>
          <p14:tracePt t="44850" x="1428750" y="2741613"/>
          <p14:tracePt t="44858" x="1419225" y="2741613"/>
          <p14:tracePt t="44865" x="1411288" y="2741613"/>
          <p14:tracePt t="44872" x="1384300" y="2741613"/>
          <p14:tracePt t="44890" x="1347788" y="2741613"/>
          <p14:tracePt t="44907" x="1330325" y="2741613"/>
          <p14:tracePt t="44923" x="1303338" y="2741613"/>
          <p14:tracePt t="44939" x="1285875" y="2751138"/>
          <p14:tracePt t="44956" x="1258888" y="2768600"/>
          <p14:tracePt t="44973" x="1231900" y="2803525"/>
          <p14:tracePt t="44990" x="1196975" y="2830513"/>
          <p14:tracePt t="45006" x="1152525" y="2884488"/>
          <p14:tracePt t="45023" x="1116013" y="2928938"/>
          <p14:tracePt t="45040" x="1071563" y="3009900"/>
          <p14:tracePt t="45057" x="1036638" y="3081338"/>
          <p14:tracePt t="45074" x="990600" y="3160713"/>
          <p14:tracePt t="45091" x="965200" y="3232150"/>
          <p14:tracePt t="45107" x="955675" y="3268663"/>
          <p14:tracePt t="45123" x="928688" y="3348038"/>
          <p14:tracePt t="45141" x="893763" y="3429000"/>
          <p14:tracePt t="45157" x="857250" y="3517900"/>
          <p14:tracePt t="45173" x="847725" y="3581400"/>
          <p14:tracePt t="45191" x="839788" y="3660775"/>
          <p14:tracePt t="45207" x="822325" y="3714750"/>
          <p14:tracePt t="45223" x="822325" y="3751263"/>
          <p14:tracePt t="45241" x="822325" y="3795713"/>
          <p14:tracePt t="45257" x="822325" y="3822700"/>
          <p14:tracePt t="45274" x="830263" y="3884613"/>
          <p14:tracePt t="45290" x="830263" y="3938588"/>
          <p14:tracePt t="45308" x="830263" y="3990975"/>
          <p14:tracePt t="45323" x="847725" y="4044950"/>
          <p14:tracePt t="45341" x="857250" y="4081463"/>
          <p14:tracePt t="45358" x="857250" y="4143375"/>
          <p14:tracePt t="45374" x="866775" y="4214813"/>
          <p14:tracePt t="45390" x="884238" y="4259263"/>
          <p14:tracePt t="45408" x="893763" y="4322763"/>
          <p14:tracePt t="45424" x="919163" y="4394200"/>
          <p14:tracePt t="45440" x="919163" y="4465638"/>
          <p14:tracePt t="45458" x="938213" y="4537075"/>
          <p14:tracePt t="45475" x="938213" y="4581525"/>
          <p14:tracePt t="45491" x="946150" y="4608513"/>
          <p14:tracePt t="45508" x="955675" y="4633913"/>
          <p14:tracePt t="45524" x="965200" y="4660900"/>
          <p14:tracePt t="45541" x="990600" y="4697413"/>
          <p14:tracePt t="45558" x="1027113" y="4741863"/>
          <p14:tracePt t="45575" x="1062038" y="4795838"/>
          <p14:tracePt t="45591" x="1108075" y="4848225"/>
          <p14:tracePt t="45607" x="1133475" y="4867275"/>
          <p14:tracePt t="45625" x="1160463" y="4911725"/>
          <p14:tracePt t="45641" x="1169988" y="4929188"/>
          <p14:tracePt t="45658" x="1187450" y="4946650"/>
          <p14:tracePt t="45706" x="1196975" y="4956175"/>
          <p14:tracePt t="45714" x="1196975" y="4965700"/>
          <p14:tracePt t="45714" x="1204913" y="4965700"/>
          <p14:tracePt t="45725" x="1241425" y="4965700"/>
          <p14:tracePt t="45742" x="1295400" y="4965700"/>
          <p14:tracePt t="45758" x="1357313" y="4965700"/>
          <p14:tracePt t="45774" x="1428750" y="4983163"/>
          <p14:tracePt t="45792" x="1490663" y="4983163"/>
          <p14:tracePt t="45808" x="1536700" y="5000625"/>
          <p14:tracePt t="45824" x="1581150" y="5000625"/>
          <p14:tracePt t="45842" x="1679575" y="4991100"/>
          <p14:tracePt t="45859" x="1768475" y="4919663"/>
          <p14:tracePt t="45875" x="1830388" y="4867275"/>
          <p14:tracePt t="45892" x="1884363" y="4803775"/>
          <p14:tracePt t="45908" x="1884363" y="4759325"/>
          <p14:tracePt t="45925" x="1884363" y="4697413"/>
          <p14:tracePt t="45942" x="1874838" y="4616450"/>
          <p14:tracePt t="45959" x="1866900" y="4554538"/>
          <p14:tracePt t="45975" x="1866900" y="4465638"/>
          <p14:tracePt t="45992" x="1866900" y="4384675"/>
          <p14:tracePt t="46009" x="1866900" y="4295775"/>
          <p14:tracePt t="46025" x="1866900" y="4214813"/>
          <p14:tracePt t="46041" x="1866900" y="4133850"/>
          <p14:tracePt t="46060" x="1874838" y="4071938"/>
          <p14:tracePt t="46076" x="1874838" y="4017963"/>
          <p14:tracePt t="46092" x="1884363" y="3956050"/>
          <p14:tracePt t="46109" x="1911350" y="3875088"/>
          <p14:tracePt t="46126" x="1919288" y="3795713"/>
          <p14:tracePt t="46142" x="1919288" y="3705225"/>
          <p14:tracePt t="46159" x="1919288" y="3633788"/>
          <p14:tracePt t="46176" x="1919288" y="3562350"/>
          <p14:tracePt t="46192" x="1911350" y="3500438"/>
          <p14:tracePt t="46209" x="1911350" y="3446463"/>
          <p14:tracePt t="46226" x="1884363" y="3367088"/>
          <p14:tracePt t="46243" x="1866900" y="3295650"/>
          <p14:tracePt t="46259" x="1830388" y="3214688"/>
          <p14:tracePt t="46276" x="1822450" y="3143250"/>
          <p14:tracePt t="46292" x="1785938" y="3098800"/>
          <p14:tracePt t="46309" x="1751013" y="3036888"/>
          <p14:tracePt t="46326" x="1714500" y="2973388"/>
          <p14:tracePt t="46343" x="1687513" y="2938463"/>
          <p14:tracePt t="46359" x="1660525" y="2884488"/>
          <p14:tracePt t="46377" x="1616075" y="2840038"/>
          <p14:tracePt t="46393" x="1581150" y="2803525"/>
          <p14:tracePt t="46409" x="1500188" y="2759075"/>
          <p14:tracePt t="46426" x="1446213" y="2732088"/>
          <p14:tracePt t="46443" x="1393825" y="2714625"/>
          <p14:tracePt t="46459" x="1347788" y="2697163"/>
          <p14:tracePt t="46477" x="1312863" y="2687638"/>
          <p14:tracePt t="46493" x="1268413" y="2687638"/>
          <p14:tracePt t="46510" x="1214438" y="2687638"/>
          <p14:tracePt t="46526" x="1160463" y="2687638"/>
          <p14:tracePt t="46544" x="1071563" y="2751138"/>
          <p14:tracePt t="46560" x="982663" y="2840038"/>
          <p14:tracePt t="46576" x="866775" y="2938463"/>
          <p14:tracePt t="46594" x="803275" y="3027363"/>
          <p14:tracePt t="46610" x="750888" y="3108325"/>
          <p14:tracePt t="46626" x="741363" y="3152775"/>
          <p14:tracePt t="46644" x="741363" y="3187700"/>
          <p14:tracePt t="46660" x="731838" y="3232150"/>
          <p14:tracePt t="46676" x="731838" y="3303588"/>
          <p14:tracePt t="46693" x="731838" y="3367088"/>
          <p14:tracePt t="46710" x="731838" y="3446463"/>
          <p14:tracePt t="46727" x="731838" y="3554413"/>
          <p14:tracePt t="46743" x="731838" y="3652838"/>
          <p14:tracePt t="46760" x="731838" y="3732213"/>
          <p14:tracePt t="46777" x="731838" y="3813175"/>
          <p14:tracePt t="46793" x="750888" y="3956050"/>
          <p14:tracePt t="46810" x="768350" y="4044950"/>
          <p14:tracePt t="46827" x="812800" y="4179888"/>
          <p14:tracePt t="46843" x="847725" y="4330700"/>
          <p14:tracePt t="46860" x="866775" y="4473575"/>
          <p14:tracePt t="46877" x="901700" y="4589463"/>
          <p14:tracePt t="46894" x="928688" y="4679950"/>
          <p14:tracePt t="46910" x="938213" y="4714875"/>
          <p14:tracePt t="46928" x="946150" y="4741863"/>
          <p14:tracePt t="46944" x="955675" y="4776788"/>
          <p14:tracePt t="46960" x="982663" y="4803775"/>
          <p14:tracePt t="46978" x="1027113" y="4857750"/>
          <p14:tracePt t="46994" x="1152525" y="4929188"/>
          <p14:tracePt t="47011" x="1231900" y="4956175"/>
          <p14:tracePt t="47027" x="1303338" y="4956175"/>
          <p14:tracePt t="47045" x="1347788" y="4956175"/>
          <p14:tracePt t="47061" x="1411288" y="4946650"/>
          <p14:tracePt t="47078" x="1465263" y="4902200"/>
          <p14:tracePt t="47094" x="1554163" y="4830763"/>
          <p14:tracePt t="47111" x="1643063" y="4776788"/>
          <p14:tracePt t="47128" x="1714500" y="4705350"/>
          <p14:tracePt t="47144" x="1758950" y="4660900"/>
          <p14:tracePt t="47161" x="1803400" y="4608513"/>
          <p14:tracePt t="47178" x="1847850" y="4545013"/>
          <p14:tracePt t="47195" x="1884363" y="4500563"/>
          <p14:tracePt t="47211" x="1919288" y="4446588"/>
          <p14:tracePt t="47227" x="1965325" y="4394200"/>
          <p14:tracePt t="47245" x="2009775" y="4330700"/>
          <p14:tracePt t="47261" x="2036763" y="4268788"/>
          <p14:tracePt t="47278" x="2062163" y="4224338"/>
          <p14:tracePt t="47295" x="2081213" y="4170363"/>
          <p14:tracePt t="47311" x="2098675" y="4133850"/>
          <p14:tracePt t="47328" x="2108200" y="4081463"/>
          <p14:tracePt t="47344" x="2108200" y="4037013"/>
          <p14:tracePt t="47362" x="2108200" y="3973513"/>
          <p14:tracePt t="47378" x="2108200" y="3848100"/>
          <p14:tracePt t="47395" x="2098675" y="3714750"/>
          <p14:tracePt t="47412" x="2044700" y="3589338"/>
          <p14:tracePt t="47428" x="1955800" y="3465513"/>
          <p14:tracePt t="47444" x="1893888" y="3340100"/>
          <p14:tracePt t="47462" x="1812925" y="3232150"/>
          <p14:tracePt t="47478" x="1758950" y="3152775"/>
          <p14:tracePt t="47495" x="1697038" y="3071813"/>
          <p14:tracePt t="47512" x="1652588" y="3017838"/>
          <p14:tracePt t="47528" x="1608138" y="2955925"/>
          <p14:tracePt t="47545" x="1544638" y="2884488"/>
          <p14:tracePt t="47545" x="1527175" y="2847975"/>
          <p14:tracePt t="47562" x="1473200" y="2795588"/>
          <p14:tracePt t="47579" x="1428750" y="2741613"/>
          <p14:tracePt t="47596" x="1411288" y="2705100"/>
          <p14:tracePt t="47612" x="1384300" y="2670175"/>
          <p14:tracePt t="47628" x="1366838" y="2643188"/>
          <p14:tracePt t="47646" x="1357313" y="2633663"/>
          <p14:tracePt t="47662" x="1339850" y="2616200"/>
          <p14:tracePt t="47678" x="1312863" y="2608263"/>
          <p14:tracePt t="47696" x="1285875" y="2598738"/>
          <p14:tracePt t="47712" x="1250950" y="2598738"/>
          <p14:tracePt t="47729" x="1223963" y="2598738"/>
          <p14:tracePt t="47745" x="1196975" y="2598738"/>
          <p14:tracePt t="47762" x="1187450" y="2598738"/>
          <p14:tracePt t="47779" x="1169988" y="2616200"/>
          <p14:tracePt t="47796" x="1160463" y="2625725"/>
          <p14:tracePt t="47812" x="1152525" y="2633663"/>
          <p14:tracePt t="47829" x="1143000" y="2643188"/>
          <p14:tracePt t="47846" x="1133475" y="2660650"/>
          <p14:tracePt t="47862" x="1133475" y="2670175"/>
          <p14:tracePt t="47878" x="1125538" y="2687638"/>
          <p14:tracePt t="48002" x="1125538" y="2705100"/>
          <p14:tracePt t="48010" x="1125538" y="2724150"/>
          <p14:tracePt t="48018" x="1125538" y="2732088"/>
          <p14:tracePt t="48027" x="1125538" y="2759075"/>
          <p14:tracePt t="48032" x="1125538" y="2795588"/>
          <p14:tracePt t="48046" x="1125538" y="2847975"/>
          <p14:tracePt t="48063" x="1125538" y="2884488"/>
          <p14:tracePt t="48080" x="1125538" y="2938463"/>
          <p14:tracePt t="48096" x="1125538" y="3000375"/>
          <p14:tracePt t="48113" x="1125538" y="3062288"/>
          <p14:tracePt t="48130" x="1125538" y="3125788"/>
          <p14:tracePt t="48147" x="1125538" y="3143250"/>
          <p14:tracePt t="48163" x="1125538" y="3152775"/>
          <p14:tracePt t="48290" x="1125538" y="3160713"/>
          <p14:tracePt t="48301" x="1143000" y="3152775"/>
          <p14:tracePt t="48302" x="1152525" y="3143250"/>
          <p14:tracePt t="48313" x="1179513" y="3089275"/>
          <p14:tracePt t="48313" x="1187450" y="3071813"/>
          <p14:tracePt t="48331" x="1204913" y="3044825"/>
          <p14:tracePt t="48347" x="1204913" y="2990850"/>
          <p14:tracePt t="48364" x="1214438" y="2965450"/>
          <p14:tracePt t="48380" x="1231900" y="2946400"/>
          <p14:tracePt t="48397" x="1231900" y="2919413"/>
          <p14:tracePt t="48413" x="1231900" y="2894013"/>
          <p14:tracePt t="48430" x="1231900" y="2874963"/>
          <p14:tracePt t="48447" x="1241425" y="2847975"/>
          <p14:tracePt t="48463" x="1241425" y="2840038"/>
          <p14:tracePt t="48480" x="1241425" y="2830513"/>
          <p14:tracePt t="48497" x="1241425" y="2822575"/>
          <p14:tracePt t="48513" x="1250950" y="2813050"/>
          <p14:tracePt t="48530" x="1250950" y="2795588"/>
          <p14:tracePt t="48547" x="1250950" y="2776538"/>
          <p14:tracePt t="48564" x="1258888" y="2776538"/>
          <p14:tracePt t="48618" x="1258888" y="2759075"/>
          <p14:tracePt t="48666" x="1258888" y="2751138"/>
          <p14:tracePt t="48723" x="1268413" y="2732088"/>
          <p14:tracePt t="48931" x="1276350" y="2732088"/>
          <p14:tracePt t="48939" x="1295400" y="2732088"/>
          <p14:tracePt t="48946" x="1303338" y="2751138"/>
          <p14:tracePt t="48964" x="1322388" y="2768600"/>
          <p14:tracePt t="48964" x="1339850" y="2786063"/>
          <p14:tracePt t="48982" x="1347788" y="2795588"/>
          <p14:tracePt t="48998" x="1357313" y="2803525"/>
          <p14:tracePt t="49034" x="1374775" y="2822575"/>
          <p14:tracePt t="49058" x="1374775" y="2830513"/>
          <p14:tracePt t="49066" x="1384300" y="2830513"/>
          <p14:tracePt t="49082" x="1384300" y="2840038"/>
          <p14:tracePt t="49083" x="1401763" y="2847975"/>
          <p14:tracePt t="49099" x="1401763" y="2857500"/>
          <p14:tracePt t="49115" x="1411288" y="2867025"/>
          <p14:tracePt t="49132" x="1438275" y="2894013"/>
          <p14:tracePt t="49170" x="1446213" y="2901950"/>
          <p14:tracePt t="49187" x="1455738" y="2911475"/>
          <p14:tracePt t="49198" x="1465263" y="2919413"/>
          <p14:tracePt t="49199" x="1465263" y="2928938"/>
          <p14:tracePt t="49215" x="1482725" y="2955925"/>
          <p14:tracePt t="49232" x="1490663" y="2965450"/>
          <p14:tracePt t="49249" x="1509713" y="2982913"/>
          <p14:tracePt t="49265" x="1517650" y="3000375"/>
          <p14:tracePt t="49282" x="1554163" y="3027363"/>
          <p14:tracePt t="49299" x="1571625" y="3044825"/>
          <p14:tracePt t="49316" x="1581150" y="3062288"/>
          <p14:tracePt t="49331" x="1598613" y="3071813"/>
          <p14:tracePt t="49349" x="1608138" y="3089275"/>
          <p14:tracePt t="49366" x="1608138" y="3108325"/>
          <p14:tracePt t="49382" x="1633538" y="3133725"/>
          <p14:tracePt t="49398" x="1633538" y="3152775"/>
          <p14:tracePt t="49416" x="1652588" y="3187700"/>
          <p14:tracePt t="49432" x="1660525" y="3214688"/>
          <p14:tracePt t="49448" x="1670050" y="3241675"/>
          <p14:tracePt t="49466" x="1697038" y="3295650"/>
          <p14:tracePt t="49483" x="1724025" y="3340100"/>
          <p14:tracePt t="49498" x="1724025" y="3367088"/>
          <p14:tracePt t="49516" x="1731963" y="3394075"/>
          <p14:tracePt t="49532" x="1741488" y="3429000"/>
          <p14:tracePt t="49549" x="1751013" y="3455988"/>
          <p14:tracePt t="49566" x="1758950" y="3490913"/>
          <p14:tracePt t="49583" x="1768475" y="3517900"/>
          <p14:tracePt t="49599" x="1785938" y="3562350"/>
          <p14:tracePt t="49615" x="1795463" y="3598863"/>
          <p14:tracePt t="49633" x="1795463" y="3625850"/>
          <p14:tracePt t="49649" x="1803400" y="3697288"/>
          <p14:tracePt t="49666" x="1803400" y="3741738"/>
          <p14:tracePt t="49683" x="1803400" y="3786188"/>
          <p14:tracePt t="49699" x="1803400" y="3822700"/>
          <p14:tracePt t="49716" x="1812925" y="3867150"/>
          <p14:tracePt t="49733" x="1822450" y="3884613"/>
          <p14:tracePt t="49749" x="1822450" y="3902075"/>
          <p14:tracePt t="49766" x="1822450" y="3911600"/>
          <p14:tracePt t="49783" x="1822450" y="3946525"/>
          <p14:tracePt t="49799" x="1822450" y="3965575"/>
          <p14:tracePt t="49816" x="1822450" y="4000500"/>
          <p14:tracePt t="49833" x="1822450" y="4037013"/>
          <p14:tracePt t="49850" x="1822450" y="4089400"/>
          <p14:tracePt t="49866" x="1822450" y="4116388"/>
          <p14:tracePt t="49884" x="1822450" y="4152900"/>
          <p14:tracePt t="49900" x="1822450" y="4179888"/>
          <p14:tracePt t="49916" x="1822450" y="4214813"/>
          <p14:tracePt t="49933" x="1822450" y="4241800"/>
          <p14:tracePt t="49950" x="1822450" y="4259263"/>
          <p14:tracePt t="49966" x="1822450" y="4286250"/>
          <p14:tracePt t="49983" x="1822450" y="4295775"/>
          <p14:tracePt t="50000" x="1822450" y="4313238"/>
          <p14:tracePt t="50017" x="1822450" y="4322763"/>
          <p14:tracePt t="50033" x="1822450" y="4357688"/>
          <p14:tracePt t="50051" x="1822450" y="4375150"/>
          <p14:tracePt t="50067" x="1822450" y="4402138"/>
          <p14:tracePt t="50083" x="1822450" y="4429125"/>
          <p14:tracePt t="50101" x="1822450" y="4446588"/>
          <p14:tracePt t="50117" x="1822450" y="4473575"/>
          <p14:tracePt t="50134" x="1822450" y="4500563"/>
          <p14:tracePt t="50151" x="1822450" y="4527550"/>
          <p14:tracePt t="50167" x="1812925" y="4554538"/>
          <p14:tracePt t="50183" x="1803400" y="4581525"/>
          <p14:tracePt t="50200" x="1803400" y="4608513"/>
          <p14:tracePt t="50217" x="1803400" y="4616450"/>
          <p14:tracePt t="50234" x="1795463" y="4643438"/>
          <p14:tracePt t="50250" x="1795463" y="4652963"/>
          <p14:tracePt t="50267" x="1785938" y="4670425"/>
          <p14:tracePt t="50284" x="1785938" y="4697413"/>
          <p14:tracePt t="50300" x="1785938" y="4705350"/>
          <p14:tracePt t="50318" x="1776413" y="4732338"/>
          <p14:tracePt t="50334" x="1776413" y="4741863"/>
          <p14:tracePt t="50350" x="1776413" y="4751388"/>
          <p14:tracePt t="50368" x="1768475" y="4759325"/>
          <p14:tracePt t="50384" x="1758950" y="4768850"/>
          <p14:tracePt t="50418" x="1758950" y="4776788"/>
          <p14:tracePt t="50419" x="1758950" y="4786313"/>
          <p14:tracePt t="50434" x="1751013" y="4795838"/>
          <p14:tracePt t="50451" x="1751013" y="4803775"/>
          <p14:tracePt t="51362" x="1751013" y="4813300"/>
          <p14:tracePt t="51459" x="1768475" y="4813300"/>
          <p14:tracePt t="51467" x="1795463" y="4786313"/>
          <p14:tracePt t="51475" x="1847850" y="4751388"/>
          <p14:tracePt t="51483" x="1874838" y="4724400"/>
          <p14:tracePt t="51488" x="1928813" y="4687888"/>
          <p14:tracePt t="51503" x="1946275" y="4660900"/>
          <p14:tracePt t="51520" x="1955800" y="4643438"/>
          <p14:tracePt t="51537" x="1965325" y="4608513"/>
          <p14:tracePt t="51553" x="1982788" y="4572000"/>
          <p14:tracePt t="51553" x="1982788" y="4545013"/>
          <p14:tracePt t="51571" x="2000250" y="4483100"/>
          <p14:tracePt t="51587" x="2017713" y="4429125"/>
          <p14:tracePt t="51603" x="2036763" y="4357688"/>
          <p14:tracePt t="51620" x="2036763" y="4286250"/>
          <p14:tracePt t="51637" x="2054225" y="4205288"/>
          <p14:tracePt t="51653" x="2054225" y="4125913"/>
          <p14:tracePt t="51670" x="2054225" y="4017963"/>
          <p14:tracePt t="51687" x="2044700" y="3911600"/>
          <p14:tracePt t="51703" x="2009775" y="3786188"/>
          <p14:tracePt t="51720" x="1973263" y="3660775"/>
          <p14:tracePt t="51737" x="1946275" y="3554413"/>
          <p14:tracePt t="51754" x="1901825" y="3411538"/>
          <p14:tracePt t="51770" x="1822450" y="3232150"/>
          <p14:tracePt t="51787" x="1776413" y="3152775"/>
          <p14:tracePt t="51804" x="1741488" y="3071813"/>
          <p14:tracePt t="51820" x="1714500" y="3000375"/>
          <p14:tracePt t="51837" x="1697038" y="2946400"/>
          <p14:tracePt t="51854" x="1670050" y="2894013"/>
          <p14:tracePt t="51870" x="1643063" y="2830513"/>
          <p14:tracePt t="51887" x="1625600" y="2786063"/>
          <p14:tracePt t="51904" x="1608138" y="2732088"/>
          <p14:tracePt t="51920" x="1571625" y="2679700"/>
          <p14:tracePt t="51937" x="1562100" y="2670175"/>
          <p14:tracePt t="51954" x="1536700" y="2625725"/>
          <p14:tracePt t="51971" x="1527175" y="2598738"/>
          <p14:tracePt t="51987" x="1517650" y="2589213"/>
          <p14:tracePt t="52004" x="1509713" y="2581275"/>
          <p14:tracePt t="52020" x="1500188" y="2581275"/>
          <p14:tracePt t="52037" x="1482725" y="2581275"/>
          <p14:tracePt t="52054" x="1465263" y="2581275"/>
          <p14:tracePt t="52070" x="1446213" y="2581275"/>
          <p14:tracePt t="52088" x="1428750" y="2581275"/>
          <p14:tracePt t="52104" x="1419225" y="2581275"/>
          <p14:tracePt t="52121" x="1411288" y="2589213"/>
          <p14:tracePt t="52137" x="1401763" y="2589213"/>
          <p14:tracePt t="52155" x="1401763" y="2598738"/>
          <p14:tracePt t="52171" x="1384300" y="2608263"/>
          <p14:tracePt t="52187" x="1374775" y="2616200"/>
          <p14:tracePt t="52205" x="1366838" y="2625725"/>
          <p14:tracePt t="52221" x="1357313" y="2643188"/>
          <p14:tracePt t="52237" x="1347788" y="2643188"/>
          <p14:tracePt t="52255" x="1347788" y="2652713"/>
          <p14:tracePt t="52271" x="1339850" y="2652713"/>
          <p14:tracePt t="52467" x="1339850" y="2670175"/>
          <p14:tracePt t="52482" x="1322388" y="2679700"/>
          <p14:tracePt t="52498" x="1322388" y="2687638"/>
          <p14:tracePt t="52578" x="1322388" y="2697163"/>
          <p14:tracePt t="52603" x="1322388" y="2714625"/>
          <p14:tracePt t="52618" x="1312863" y="2714625"/>
          <p14:tracePt t="52634" x="1312863" y="2724150"/>
          <p14:tracePt t="52659" x="1312863" y="2741613"/>
          <p14:tracePt t="52683" x="1312863" y="2751138"/>
          <p14:tracePt t="52706" x="1303338" y="2759075"/>
          <p14:tracePt t="52715" x="1303338" y="2776538"/>
          <p14:tracePt t="52729" x="1303338" y="2795588"/>
          <p14:tracePt t="52730" x="1303338" y="2813050"/>
          <p14:tracePt t="52739" x="1303338" y="2840038"/>
          <p14:tracePt t="52756" x="1303338" y="2867025"/>
          <p14:tracePt t="52773" x="1303338" y="2894013"/>
          <p14:tracePt t="52789" x="1303338" y="2911475"/>
          <p14:tracePt t="52805" x="1303338" y="2919413"/>
          <p14:tracePt t="52823" x="1303338" y="2938463"/>
          <p14:tracePt t="52839" x="1303338" y="2946400"/>
          <p14:tracePt t="52855" x="1303338" y="2965450"/>
          <p14:tracePt t="52873" x="1312863" y="2973388"/>
          <p14:tracePt t="52890" x="1312863" y="2990850"/>
          <p14:tracePt t="52906" x="1312863" y="3000375"/>
          <p14:tracePt t="52923" x="1312863" y="3017838"/>
          <p14:tracePt t="52940" x="1312863" y="3027363"/>
          <p14:tracePt t="52956" x="1312863" y="3044825"/>
          <p14:tracePt t="52973" x="1312863" y="3071813"/>
          <p14:tracePt t="52990" x="1312863" y="3089275"/>
          <p14:tracePt t="53006" x="1312863" y="3116263"/>
          <p14:tracePt t="53023" x="1312863" y="3133725"/>
          <p14:tracePt t="53039" x="1312863" y="3160713"/>
          <p14:tracePt t="53056" x="1312863" y="3179763"/>
          <p14:tracePt t="53073" x="1312863" y="3197225"/>
          <p14:tracePt t="53090" x="1312863" y="3224213"/>
          <p14:tracePt t="53107" x="1312863" y="3251200"/>
          <p14:tracePt t="53123" x="1312863" y="3276600"/>
          <p14:tracePt t="53140" x="1312863" y="3322638"/>
          <p14:tracePt t="53156" x="1312863" y="3340100"/>
          <p14:tracePt t="53173" x="1303338" y="3375025"/>
          <p14:tracePt t="53190" x="1303338" y="3402013"/>
          <p14:tracePt t="53206" x="1285875" y="3438525"/>
          <p14:tracePt t="53223" x="1276350" y="3465513"/>
          <p14:tracePt t="53240" x="1258888" y="3482975"/>
          <p14:tracePt t="53257" x="1258888" y="3490913"/>
          <p14:tracePt t="53273" x="1250950" y="3527425"/>
          <p14:tracePt t="53291" x="1250950" y="3554413"/>
          <p14:tracePt t="53307" x="1241425" y="3581400"/>
          <p14:tracePt t="53323" x="1241425" y="3608388"/>
          <p14:tracePt t="53340" x="1231900" y="3625850"/>
          <p14:tracePt t="53357" x="1223963" y="3643313"/>
          <p14:tracePt t="53373" x="1223963" y="3670300"/>
          <p14:tracePt t="53390" x="1214438" y="3697288"/>
          <p14:tracePt t="53407" x="1196975" y="3714750"/>
          <p14:tracePt t="53424" x="1196975" y="3724275"/>
          <p14:tracePt t="53440" x="1187450" y="3751263"/>
          <p14:tracePt t="53457" x="1179513" y="3776663"/>
          <p14:tracePt t="53474" x="1169988" y="3795713"/>
          <p14:tracePt t="53490" x="1169988" y="3813175"/>
          <p14:tracePt t="53507" x="1160463" y="3830638"/>
          <p14:tracePt t="53524" x="1160463" y="3840163"/>
          <p14:tracePt t="53540" x="1160463" y="3857625"/>
          <p14:tracePt t="53558" x="1160463" y="3875088"/>
          <p14:tracePt t="53574" x="1160463" y="3884613"/>
          <p14:tracePt t="53591" x="1143000" y="3919538"/>
          <p14:tracePt t="53607" x="1143000" y="3938588"/>
          <p14:tracePt t="53623" x="1143000" y="3973513"/>
          <p14:tracePt t="53641" x="1143000" y="3990975"/>
          <p14:tracePt t="53657" x="1143000" y="4037013"/>
          <p14:tracePt t="53674" x="1143000" y="4054475"/>
          <p14:tracePt t="53691" x="1143000" y="4071938"/>
          <p14:tracePt t="53707" x="1133475" y="4089400"/>
          <p14:tracePt t="53724" x="1133475" y="4116388"/>
          <p14:tracePt t="53741" x="1133475" y="4125913"/>
          <p14:tracePt t="53758" x="1125538" y="4152900"/>
          <p14:tracePt t="53774" x="1125538" y="4160838"/>
          <p14:tracePt t="53791" x="1125538" y="4170363"/>
          <p14:tracePt t="53808" x="1125538" y="4197350"/>
          <p14:tracePt t="53824" x="1125538" y="4224338"/>
          <p14:tracePt t="53841" x="1125538" y="4232275"/>
          <p14:tracePt t="53858" x="1125538" y="4286250"/>
          <p14:tracePt t="53874" x="1125538" y="4313238"/>
          <p14:tracePt t="53891" x="1125538" y="4340225"/>
          <p14:tracePt t="53908" x="1125538" y="4375150"/>
          <p14:tracePt t="53925" x="1125538" y="4402138"/>
          <p14:tracePt t="53941" x="1125538" y="4429125"/>
          <p14:tracePt t="53958" x="1125538" y="4438650"/>
          <p14:tracePt t="53975" x="1125538" y="4465638"/>
          <p14:tracePt t="53991" x="1125538" y="4491038"/>
          <p14:tracePt t="54008" x="1125538" y="4518025"/>
          <p14:tracePt t="54025" x="1125538" y="4545013"/>
          <p14:tracePt t="54041" x="1125538" y="4616450"/>
          <p14:tracePt t="54059" x="1125538" y="4652963"/>
          <p14:tracePt t="54075" x="1125538" y="4679950"/>
          <p14:tracePt t="54091" x="1125538" y="4697413"/>
          <p14:tracePt t="54108" x="1125538" y="4705350"/>
          <p14:tracePt t="54282" x="1116013" y="4705350"/>
          <p14:tracePt t="54306" x="1108075" y="4697413"/>
          <p14:tracePt t="54316" x="1108075" y="4687888"/>
          <p14:tracePt t="54316" x="1108075" y="4670425"/>
          <p14:tracePt t="54326" x="1089025" y="4633913"/>
          <p14:tracePt t="54342" x="1089025" y="4598988"/>
          <p14:tracePt t="54358" x="1081088" y="4545013"/>
          <p14:tracePt t="54376" x="1081088" y="4465638"/>
          <p14:tracePt t="54392" x="1081088" y="4394200"/>
          <p14:tracePt t="54409" x="1071563" y="4268788"/>
          <p14:tracePt t="54409" x="1071563" y="4197350"/>
          <p14:tracePt t="54426" x="1062038" y="4062413"/>
          <p14:tracePt t="54443" x="1062038" y="3911600"/>
          <p14:tracePt t="54459" x="1044575" y="3741738"/>
          <p14:tracePt t="54475" x="1036638" y="3598863"/>
          <p14:tracePt t="54492" x="1027113" y="3465513"/>
          <p14:tracePt t="54509" x="1027113" y="3357563"/>
          <p14:tracePt t="54525" x="1027113" y="3251200"/>
          <p14:tracePt t="54542" x="1027113" y="3179763"/>
          <p14:tracePt t="54560" x="1027113" y="3098800"/>
          <p14:tracePt t="54576" x="1027113" y="3036888"/>
          <p14:tracePt t="54592" x="1027113" y="2973388"/>
          <p14:tracePt t="54609" x="1027113" y="2884488"/>
          <p14:tracePt t="54626" x="1027113" y="2830513"/>
          <p14:tracePt t="54642" x="1027113" y="2795588"/>
          <p14:tracePt t="54660" x="1027113" y="2759075"/>
          <p14:tracePt t="54698" x="1027113" y="2751138"/>
          <p14:tracePt t="54786" x="1027113" y="2759075"/>
          <p14:tracePt t="54795" x="1017588" y="2795588"/>
          <p14:tracePt t="54800" x="1000125" y="2847975"/>
          <p14:tracePt t="54810" x="990600" y="3036888"/>
          <p14:tracePt t="54827" x="990600" y="3205163"/>
          <p14:tracePt t="54844" x="990600" y="3357563"/>
          <p14:tracePt t="54860" x="990600" y="3490913"/>
          <p14:tracePt t="54876" x="990600" y="3608388"/>
          <p14:tracePt t="54893" x="990600" y="3697288"/>
          <p14:tracePt t="54910" x="990600" y="3795713"/>
          <p14:tracePt t="54927" x="990600" y="3894138"/>
          <p14:tracePt t="54943" x="990600" y="3973513"/>
          <p14:tracePt t="54960" x="990600" y="4071938"/>
          <p14:tracePt t="54977" x="990600" y="4143375"/>
          <p14:tracePt t="54993" x="990600" y="4224338"/>
          <p14:tracePt t="55011" x="990600" y="4286250"/>
          <p14:tracePt t="55027" x="990600" y="4340225"/>
          <p14:tracePt t="55043" x="990600" y="4394200"/>
          <p14:tracePt t="55060" x="990600" y="4446588"/>
          <p14:tracePt t="55077" x="990600" y="4491038"/>
          <p14:tracePt t="55093" x="990600" y="4518025"/>
          <p14:tracePt t="55110" x="990600" y="4554538"/>
          <p14:tracePt t="55127" x="990600" y="4581525"/>
          <p14:tracePt t="55144" x="990600" y="4608513"/>
          <p14:tracePt t="55160" x="1000125" y="4616450"/>
          <p14:tracePt t="55177" x="1000125" y="4633913"/>
          <p14:tracePt t="55194" x="1000125" y="4652963"/>
          <p14:tracePt t="55211" x="1000125" y="4660900"/>
          <p14:tracePt t="55228" x="1000125" y="4670425"/>
          <p14:tracePt t="55244" x="1000125" y="4687888"/>
          <p14:tracePt t="55260" x="1000125" y="4697413"/>
          <p14:tracePt t="55482" x="1000125" y="4687888"/>
          <p14:tracePt t="55498" x="1000125" y="4679950"/>
          <p14:tracePt t="55531" x="1000125" y="4670425"/>
          <p14:tracePt t="55586" x="1000125" y="4660900"/>
          <p14:tracePt t="55594" x="1000125" y="4652963"/>
          <p14:tracePt t="55600" x="1000125" y="4643438"/>
          <p14:tracePt t="55611" x="1000125" y="4608513"/>
          <p14:tracePt t="55628" x="1000125" y="4589463"/>
          <p14:tracePt t="55645" x="990600" y="4554538"/>
          <p14:tracePt t="55661" x="955675" y="4510088"/>
          <p14:tracePt t="55679" x="928688" y="4456113"/>
          <p14:tracePt t="55695" x="919163" y="4419600"/>
          <p14:tracePt t="55711" x="919163" y="4394200"/>
          <p14:tracePt t="55729" x="919163" y="4375150"/>
          <p14:tracePt t="55745" x="911225" y="4357688"/>
          <p14:tracePt t="55762" x="901700" y="4340225"/>
          <p14:tracePt t="55778" x="901700" y="4330700"/>
          <p14:tracePt t="55796" x="893763" y="4322763"/>
          <p14:tracePt t="55812" x="893763" y="4313238"/>
          <p14:tracePt t="56187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04800"/>
            <a:ext cx="4608513" cy="2763838"/>
          </a:xfrm>
        </p:spPr>
        <p:txBody>
          <a:bodyPr/>
          <a:lstStyle/>
          <a:p>
            <a:r>
              <a:rPr lang="es-ES" altLang="es-ES" sz="2800" b="1" smtClean="0">
                <a:solidFill>
                  <a:schemeClr val="tx1"/>
                </a:solidFill>
              </a:rPr>
              <a:t>REGIÓN GLÚTEA</a:t>
            </a:r>
            <a:br>
              <a:rPr lang="es-ES" altLang="es-ES" sz="2800" b="1" smtClean="0">
                <a:solidFill>
                  <a:schemeClr val="tx1"/>
                </a:solidFill>
              </a:rPr>
            </a:br>
            <a:r>
              <a:rPr lang="es-ES" altLang="es-ES" sz="2800" b="1" smtClean="0">
                <a:solidFill>
                  <a:schemeClr val="tx1"/>
                </a:solidFill>
              </a:rPr>
              <a:t/>
            </a:r>
            <a:br>
              <a:rPr lang="es-ES" altLang="es-ES" sz="2800" b="1" smtClean="0">
                <a:solidFill>
                  <a:schemeClr val="tx1"/>
                </a:solidFill>
              </a:rPr>
            </a:br>
            <a:r>
              <a:rPr lang="es-ES" altLang="es-ES" sz="2800" b="1" smtClean="0">
                <a:solidFill>
                  <a:schemeClr val="tx1"/>
                </a:solidFill>
              </a:rPr>
              <a:t>Espacio infrapiriforme</a:t>
            </a:r>
            <a:br>
              <a:rPr lang="es-ES" altLang="es-ES" sz="2800" b="1" smtClean="0">
                <a:solidFill>
                  <a:schemeClr val="tx1"/>
                </a:solidFill>
              </a:rPr>
            </a:br>
            <a:r>
              <a:rPr lang="es-ES" altLang="es-ES" sz="2800" b="1" smtClean="0">
                <a:solidFill>
                  <a:schemeClr val="tx1"/>
                </a:solidFill>
              </a:rPr>
              <a:t>Músculos pelvitrocantéreos</a:t>
            </a:r>
          </a:p>
        </p:txBody>
      </p:sp>
      <p:pic>
        <p:nvPicPr>
          <p:cNvPr id="32771" name="Picture 3" descr="p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86125"/>
            <a:ext cx="3557588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p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2926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72"/>
    </mc:Choice>
    <mc:Fallback>
      <p:transition spd="slow" advTm="6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6" x="6126163" y="4660900"/>
          <p14:tracePt t="2032" x="6126163" y="4652963"/>
          <p14:tracePt t="2105" x="6134100" y="4652963"/>
          <p14:tracePt t="2120" x="6143625" y="4652963"/>
          <p14:tracePt t="2128" x="6170613" y="4652963"/>
          <p14:tracePt t="2128" x="6180138" y="4652963"/>
          <p14:tracePt t="2140" x="6215063" y="4633913"/>
          <p14:tracePt t="2156" x="6286500" y="4616450"/>
          <p14:tracePt t="2173" x="6375400" y="4598988"/>
          <p14:tracePt t="2189" x="6473825" y="4572000"/>
          <p14:tracePt t="2207" x="6572250" y="4554538"/>
          <p14:tracePt t="2223" x="6688138" y="4527550"/>
          <p14:tracePt t="2239" x="6796088" y="4473575"/>
          <p14:tracePt t="2257" x="6858000" y="4429125"/>
          <p14:tracePt t="2273" x="6902450" y="4375150"/>
          <p14:tracePt t="2289" x="6911975" y="4340225"/>
          <p14:tracePt t="2306" x="6929438" y="4303713"/>
          <p14:tracePt t="2324" x="6946900" y="4259263"/>
          <p14:tracePt t="2340" x="6973888" y="4205288"/>
          <p14:tracePt t="2356" x="6991350" y="4170363"/>
          <p14:tracePt t="2374" x="7000875" y="4152900"/>
          <p14:tracePt t="2390" x="7010400" y="4143375"/>
          <p14:tracePt t="2407" x="7018338" y="4108450"/>
          <p14:tracePt t="2423" x="7027863" y="4089400"/>
          <p14:tracePt t="2441" x="7037388" y="4071938"/>
          <p14:tracePt t="2457" x="7045325" y="4044950"/>
          <p14:tracePt t="2473" x="7062788" y="4017963"/>
          <p14:tracePt t="2490" x="7072313" y="3983038"/>
          <p14:tracePt t="2507" x="7089775" y="3929063"/>
          <p14:tracePt t="2523" x="7089775" y="3894138"/>
          <p14:tracePt t="2540" x="7089775" y="3857625"/>
          <p14:tracePt t="2557" x="7089775" y="3822700"/>
          <p14:tracePt t="2573" x="7089775" y="3776663"/>
          <p14:tracePt t="2590" x="7089775" y="3732213"/>
          <p14:tracePt t="2607" x="7089775" y="3697288"/>
          <p14:tracePt t="2623" x="7081838" y="3652838"/>
          <p14:tracePt t="2641" x="7081838" y="3633788"/>
          <p14:tracePt t="2658" x="7081838" y="3616325"/>
          <p14:tracePt t="2673" x="7072313" y="3608388"/>
          <p14:tracePt t="2691" x="7062788" y="3589338"/>
          <p14:tracePt t="2707" x="7054850" y="3581400"/>
          <p14:tracePt t="2724" x="7054850" y="3571875"/>
          <p14:tracePt t="2740" x="7045325" y="3562350"/>
          <p14:tracePt t="2758" x="7027863" y="3544888"/>
          <p14:tracePt t="2774" x="7018338" y="3536950"/>
          <p14:tracePt t="2791" x="7000875" y="3500438"/>
          <p14:tracePt t="2808" x="6983413" y="3482975"/>
          <p14:tracePt t="2824" x="6946900" y="3465513"/>
          <p14:tracePt t="2841" x="6929438" y="3455988"/>
          <p14:tracePt t="2857" x="6911975" y="3429000"/>
          <p14:tracePt t="2875" x="6867525" y="3402013"/>
          <p14:tracePt t="2891" x="6840538" y="3394075"/>
          <p14:tracePt t="2908" x="6813550" y="3375025"/>
          <p14:tracePt t="2924" x="6777038" y="3367088"/>
          <p14:tracePt t="2941" x="6742113" y="3340100"/>
          <p14:tracePt t="2957" x="6724650" y="3330575"/>
          <p14:tracePt t="2975" x="6705600" y="3322638"/>
          <p14:tracePt t="2991" x="6670675" y="3303588"/>
          <p14:tracePt t="3008" x="6653213" y="3295650"/>
          <p14:tracePt t="3025" x="6634163" y="3286125"/>
          <p14:tracePt t="3041" x="6634163" y="3276600"/>
          <p14:tracePt t="3058" x="6608763" y="3276600"/>
          <p14:tracePt t="3075" x="6589713" y="3259138"/>
          <p14:tracePt t="3092" x="6572250" y="3259138"/>
          <p14:tracePt t="3108" x="6554788" y="3259138"/>
          <p14:tracePt t="3125" x="6518275" y="3259138"/>
          <p14:tracePt t="3142" x="6483350" y="3259138"/>
          <p14:tracePt t="3158" x="6419850" y="3259138"/>
          <p14:tracePt t="3175" x="6357938" y="3259138"/>
          <p14:tracePt t="3191" x="6251575" y="3259138"/>
          <p14:tracePt t="3209" x="6188075" y="3259138"/>
          <p14:tracePt t="3225" x="6153150" y="3259138"/>
          <p14:tracePt t="3242" x="6116638" y="3259138"/>
          <p14:tracePt t="3258" x="6108700" y="3268663"/>
          <p14:tracePt t="3275" x="6072188" y="3295650"/>
          <p14:tracePt t="3292" x="6045200" y="3330575"/>
          <p14:tracePt t="3308" x="6010275" y="3384550"/>
          <p14:tracePt t="3326" x="5983288" y="3419475"/>
          <p14:tracePt t="3342" x="5946775" y="3473450"/>
          <p14:tracePt t="3359" x="5938838" y="3500438"/>
          <p14:tracePt t="3375" x="5919788" y="3562350"/>
          <p14:tracePt t="3393" x="5911850" y="3598863"/>
          <p14:tracePt t="3409" x="5902325" y="3660775"/>
          <p14:tracePt t="3425" x="5894388" y="3724275"/>
          <p14:tracePt t="3443" x="5875338" y="3803650"/>
          <p14:tracePt t="3459" x="5867400" y="3848100"/>
          <p14:tracePt t="3475" x="5857875" y="3902075"/>
          <p14:tracePt t="3492" x="5840413" y="3929063"/>
          <p14:tracePt t="3509" x="5840413" y="3956050"/>
          <p14:tracePt t="3526" x="5840413" y="3973513"/>
          <p14:tracePt t="3542" x="5830888" y="4010025"/>
          <p14:tracePt t="3559" x="5830888" y="4027488"/>
          <p14:tracePt t="3559" x="5830888" y="4054475"/>
          <p14:tracePt t="3577" x="5813425" y="4071938"/>
          <p14:tracePt t="3593" x="5813425" y="4108450"/>
          <p14:tracePt t="3609" x="5813425" y="4143375"/>
          <p14:tracePt t="3626" x="5813425" y="4170363"/>
          <p14:tracePt t="3643" x="5813425" y="4224338"/>
          <p14:tracePt t="3659" x="5813425" y="4268788"/>
          <p14:tracePt t="3675" x="5813425" y="4303713"/>
          <p14:tracePt t="3693" x="5830888" y="4340225"/>
          <p14:tracePt t="3709" x="5830888" y="4375150"/>
          <p14:tracePt t="3726" x="5840413" y="4402138"/>
          <p14:tracePt t="3743" x="5848350" y="4411663"/>
          <p14:tracePt t="3759" x="5867400" y="4446588"/>
          <p14:tracePt t="3777" x="5894388" y="4473575"/>
          <p14:tracePt t="3793" x="5919788" y="4500563"/>
          <p14:tracePt t="3809" x="5938838" y="4537075"/>
          <p14:tracePt t="3827" x="5946775" y="4554538"/>
          <p14:tracePt t="3843" x="5956300" y="4562475"/>
          <p14:tracePt t="3859" x="5965825" y="4572000"/>
          <p14:tracePt t="3876" x="5973763" y="4581525"/>
          <p14:tracePt t="3893" x="5991225" y="4589463"/>
          <p14:tracePt t="3910" x="6000750" y="4608513"/>
          <p14:tracePt t="3926" x="6010275" y="4616450"/>
          <p14:tracePt t="3944" x="6018213" y="4616450"/>
          <p14:tracePt t="3960" x="6045200" y="4643438"/>
          <p14:tracePt t="3977" x="6062663" y="4660900"/>
          <p14:tracePt t="3993" x="6072188" y="4660900"/>
          <p14:tracePt t="4010" x="6081713" y="4670425"/>
          <p14:tracePt t="4026" x="6099175" y="4679950"/>
          <p14:tracePt t="4044" x="6116638" y="4687888"/>
          <p14:tracePt t="4060" x="6134100" y="4697413"/>
          <p14:tracePt t="4077" x="6153150" y="4705350"/>
          <p14:tracePt t="4093" x="6188075" y="4724400"/>
          <p14:tracePt t="4110" x="6215063" y="4732338"/>
          <p14:tracePt t="4127" x="6259513" y="4751388"/>
          <p14:tracePt t="4144" x="6313488" y="4759325"/>
          <p14:tracePt t="4161" x="6367463" y="4776788"/>
          <p14:tracePt t="4177" x="6384925" y="4786313"/>
          <p14:tracePt t="4194" x="6429375" y="4786313"/>
          <p14:tracePt t="4210" x="6446838" y="4786313"/>
          <p14:tracePt t="4227" x="6483350" y="4786313"/>
          <p14:tracePt t="4244" x="6510338" y="4786313"/>
          <p14:tracePt t="4261" x="6545263" y="4786313"/>
          <p14:tracePt t="4277" x="6589713" y="4768850"/>
          <p14:tracePt t="4294" x="6616700" y="4759325"/>
          <p14:tracePt t="4311" x="6661150" y="4741863"/>
          <p14:tracePt t="4327" x="6715125" y="4732338"/>
          <p14:tracePt t="4345" x="6759575" y="4714875"/>
          <p14:tracePt t="4361" x="6796088" y="4705350"/>
          <p14:tracePt t="4377" x="6831013" y="4687888"/>
          <p14:tracePt t="4394" x="6867525" y="4687888"/>
          <p14:tracePt t="4411" x="6911975" y="4670425"/>
          <p14:tracePt t="4428" x="6965950" y="4652963"/>
          <p14:tracePt t="4444" x="7000875" y="4633913"/>
          <p14:tracePt t="4460" x="7018338" y="4625975"/>
          <p14:tracePt t="4478" x="7045325" y="4616450"/>
          <p14:tracePt t="4494" x="7062788" y="4608513"/>
          <p14:tracePt t="4511" x="7089775" y="4581525"/>
          <p14:tracePt t="4511" x="7108825" y="4572000"/>
          <p14:tracePt t="4529" x="7143750" y="4527550"/>
          <p14:tracePt t="4545" x="7188200" y="4483100"/>
          <p14:tracePt t="4561" x="7224713" y="4456113"/>
          <p14:tracePt t="4577" x="7242175" y="4438650"/>
          <p14:tracePt t="4594" x="7269163" y="4402138"/>
          <p14:tracePt t="4611" x="7277100" y="4394200"/>
          <p14:tracePt t="4628" x="7286625" y="4384675"/>
          <p14:tracePt t="4644" x="7296150" y="4367213"/>
          <p14:tracePt t="4661" x="7323138" y="4340225"/>
          <p14:tracePt t="4678" x="7331075" y="4330700"/>
          <p14:tracePt t="4694" x="7348538" y="4295775"/>
          <p14:tracePt t="4712" x="7375525" y="4259263"/>
          <p14:tracePt t="4729" x="7385050" y="4224338"/>
          <p14:tracePt t="4744" x="7394575" y="4205288"/>
          <p14:tracePt t="4762" x="7402513" y="4179888"/>
          <p14:tracePt t="4778" x="7412038" y="4160838"/>
          <p14:tracePt t="4795" x="7412038" y="4133850"/>
          <p14:tracePt t="4811" x="7419975" y="4108450"/>
          <p14:tracePt t="4828" x="7419975" y="4098925"/>
          <p14:tracePt t="4845" x="7419975" y="4081463"/>
          <p14:tracePt t="4861" x="7419975" y="4071938"/>
          <p14:tracePt t="4878" x="7419975" y="4054475"/>
          <p14:tracePt t="4895" x="7439025" y="4037013"/>
          <p14:tracePt t="4911" x="7439025" y="4010025"/>
          <p14:tracePt t="4929" x="7439025" y="3983038"/>
          <p14:tracePt t="4945" x="7439025" y="3965575"/>
          <p14:tracePt t="4962" x="7439025" y="3938588"/>
          <p14:tracePt t="4979" x="7439025" y="3929063"/>
          <p14:tracePt t="4995" x="7439025" y="3911600"/>
          <p14:tracePt t="5012" x="7439025" y="3894138"/>
          <p14:tracePt t="5029" x="7439025" y="3875088"/>
          <p14:tracePt t="5045" x="7429500" y="3848100"/>
          <p14:tracePt t="5063" x="7419975" y="3822700"/>
          <p14:tracePt t="5078" x="7402513" y="3786188"/>
          <p14:tracePt t="5096" x="7385050" y="3751263"/>
          <p14:tracePt t="5113" x="7367588" y="3732213"/>
          <p14:tracePt t="5129" x="7367588" y="3724275"/>
          <p14:tracePt t="5145" x="7348538" y="3697288"/>
          <p14:tracePt t="5162" x="7340600" y="3697288"/>
          <p14:tracePt t="5179" x="7331075" y="3687763"/>
          <p14:tracePt t="5196" x="7313613" y="3670300"/>
          <p14:tracePt t="5212" x="7304088" y="3660775"/>
          <p14:tracePt t="5229" x="7286625" y="3643313"/>
          <p14:tracePt t="5246" x="7269163" y="3625850"/>
          <p14:tracePt t="5263" x="7251700" y="3608388"/>
          <p14:tracePt t="5279" x="7232650" y="3581400"/>
          <p14:tracePt t="5296" x="7197725" y="3544888"/>
          <p14:tracePt t="5313" x="7170738" y="3527425"/>
          <p14:tracePt t="5329" x="7153275" y="3509963"/>
          <p14:tracePt t="5346" x="7116763" y="3482975"/>
          <p14:tracePt t="5363" x="7099300" y="3473450"/>
          <p14:tracePt t="5379" x="7081838" y="3455988"/>
          <p14:tracePt t="5397" x="7054850" y="3438525"/>
          <p14:tracePt t="5413" x="7027863" y="3429000"/>
          <p14:tracePt t="5429" x="7000875" y="3402013"/>
          <p14:tracePt t="5446" x="6983413" y="3394075"/>
          <p14:tracePt t="5463" x="6956425" y="3375025"/>
          <p14:tracePt t="5480" x="6919913" y="3348038"/>
          <p14:tracePt t="5496" x="6911975" y="3330575"/>
          <p14:tracePt t="5513" x="6884988" y="3313113"/>
          <p14:tracePt t="5530" x="6867525" y="3295650"/>
          <p14:tracePt t="5546" x="6848475" y="3286125"/>
          <p14:tracePt t="5563" x="6823075" y="3276600"/>
          <p14:tracePt t="5580" x="6813550" y="3268663"/>
          <p14:tracePt t="5596" x="6796088" y="3251200"/>
          <p14:tracePt t="5613" x="6777038" y="3241675"/>
          <p14:tracePt t="5630" x="6759575" y="3232150"/>
          <p14:tracePt t="5647" x="6724650" y="3205163"/>
          <p14:tracePt t="5664" x="6697663" y="3187700"/>
          <p14:tracePt t="5664" x="6688138" y="3187700"/>
          <p14:tracePt t="5681" x="6670675" y="3170238"/>
          <p14:tracePt t="5697" x="6634163" y="3160713"/>
          <p14:tracePt t="5714" x="6608763" y="3133725"/>
          <p14:tracePt t="5730" x="6572250" y="3125788"/>
          <p14:tracePt t="5747" x="6554788" y="3108325"/>
          <p14:tracePt t="5764" x="6510338" y="3098800"/>
          <p14:tracePt t="5780" x="6491288" y="3098800"/>
          <p14:tracePt t="5797" x="6456363" y="3081338"/>
          <p14:tracePt t="5813" x="6446838" y="3071813"/>
          <p14:tracePt t="5830" x="6411913" y="3071813"/>
          <p14:tracePt t="5847" x="6367463" y="3062288"/>
          <p14:tracePt t="5863" x="6330950" y="3044825"/>
          <p14:tracePt t="5881" x="6303963" y="3036888"/>
          <p14:tracePt t="5897" x="6276975" y="3036888"/>
          <p14:tracePt t="5913" x="6251575" y="3036888"/>
          <p14:tracePt t="5931" x="6232525" y="3036888"/>
          <p14:tracePt t="5947" x="6205538" y="3036888"/>
          <p14:tracePt t="5963" x="6180138" y="3036888"/>
          <p14:tracePt t="5981" x="6143625" y="3036888"/>
          <p14:tracePt t="5998" x="6116638" y="3036888"/>
          <p14:tracePt t="6014" x="6099175" y="3036888"/>
          <p14:tracePt t="6030" x="6072188" y="3044825"/>
          <p14:tracePt t="6030" x="6054725" y="3044825"/>
          <p14:tracePt t="6048" x="6037263" y="3062288"/>
          <p14:tracePt t="6065" x="6018213" y="3081338"/>
          <p14:tracePt t="6081" x="5991225" y="3098800"/>
          <p14:tracePt t="6097" x="5965825" y="3116263"/>
          <p14:tracePt t="6114" x="5946775" y="3133725"/>
          <p14:tracePt t="6132" x="5938838" y="3143250"/>
          <p14:tracePt t="6149" x="5919788" y="3170238"/>
          <p14:tracePt t="6165" x="5919788" y="3179763"/>
          <p14:tracePt t="6182" x="5911850" y="3197225"/>
          <p14:tracePt t="6199" x="5894388" y="3232150"/>
          <p14:tracePt t="6215" x="5875338" y="3268663"/>
          <p14:tracePt t="6231" x="5875338" y="3303588"/>
          <p14:tracePt t="6231" x="5875338" y="3313113"/>
          <p14:tracePt t="6250" x="5857875" y="3348038"/>
          <p14:tracePt t="6266" x="5857875" y="3375025"/>
          <p14:tracePt t="6283" x="5848350" y="3411538"/>
          <p14:tracePt t="6299" x="5840413" y="3446463"/>
          <p14:tracePt t="6316" x="5840413" y="3490913"/>
          <p14:tracePt t="6332" x="5830888" y="3544888"/>
          <p14:tracePt t="6349" x="5822950" y="3598863"/>
          <p14:tracePt t="6366" x="5822950" y="3660775"/>
          <p14:tracePt t="6382" x="5822950" y="3724275"/>
          <p14:tracePt t="6399" x="5813425" y="3795713"/>
          <p14:tracePt t="6416" x="5803900" y="3875088"/>
          <p14:tracePt t="6433" x="5786438" y="3965575"/>
          <p14:tracePt t="6449" x="5776913" y="4037013"/>
          <p14:tracePt t="6465" x="5776913" y="4089400"/>
          <p14:tracePt t="6483" x="5776913" y="4143375"/>
          <p14:tracePt t="6499" x="5776913" y="4187825"/>
          <p14:tracePt t="6516" x="5776913" y="4241800"/>
          <p14:tracePt t="6534" x="5776913" y="4286250"/>
          <p14:tracePt t="6549" x="5786438" y="4340225"/>
          <p14:tracePt t="6566" x="5795963" y="4384675"/>
          <p14:tracePt t="6583" x="5813425" y="4419600"/>
          <p14:tracePt t="6599" x="5830888" y="4456113"/>
          <p14:tracePt t="6616" x="5867400" y="4527550"/>
          <p14:tracePt t="6634" x="5919788" y="4589463"/>
          <p14:tracePt t="6650" x="5991225" y="4643438"/>
          <p14:tracePt t="6666" x="6072188" y="4697413"/>
          <p14:tracePt t="6682" x="6161088" y="4732338"/>
          <p14:tracePt t="6700" x="6259513" y="4795838"/>
          <p14:tracePt t="6716" x="6348413" y="4830763"/>
          <p14:tracePt t="6733" x="6419850" y="4857750"/>
          <p14:tracePt t="6750" x="6500813" y="4884738"/>
          <p14:tracePt t="6766" x="6581775" y="4902200"/>
          <p14:tracePt t="6783" x="6653213" y="4902200"/>
          <p14:tracePt t="6800" x="6724650" y="4902200"/>
          <p14:tracePt t="6817" x="6840538" y="4902200"/>
          <p14:tracePt t="6833" x="6911975" y="4867275"/>
          <p14:tracePt t="6850" x="7000875" y="4830763"/>
          <p14:tracePt t="6867" x="7062788" y="4803775"/>
          <p14:tracePt t="6883" x="7108825" y="4795838"/>
          <p14:tracePt t="6900" x="7153275" y="4759325"/>
          <p14:tracePt t="6917" x="7188200" y="4732338"/>
          <p14:tracePt t="6933" x="7224713" y="4705350"/>
          <p14:tracePt t="6950" x="7259638" y="4660900"/>
          <p14:tracePt t="6967" x="7296150" y="4598988"/>
          <p14:tracePt t="6984" x="7331075" y="4545013"/>
          <p14:tracePt t="7000" x="7367588" y="4446588"/>
          <p14:tracePt t="7017" x="7375525" y="4384675"/>
          <p14:tracePt t="7035" x="7394575" y="4348163"/>
          <p14:tracePt t="7050" x="7394575" y="4313238"/>
          <p14:tracePt t="7067" x="7394575" y="4276725"/>
          <p14:tracePt t="7084" x="7394575" y="4241800"/>
          <p14:tracePt t="7100" x="7394575" y="4214813"/>
          <p14:tracePt t="7117" x="7394575" y="4179888"/>
          <p14:tracePt t="7133" x="7394575" y="4143375"/>
          <p14:tracePt t="7151" x="7394575" y="4116388"/>
          <p14:tracePt t="7167" x="7394575" y="4081463"/>
          <p14:tracePt t="7184" x="7394575" y="4054475"/>
          <p14:tracePt t="7201" x="7394575" y="3983038"/>
          <p14:tracePt t="7217" x="7394575" y="3929063"/>
          <p14:tracePt t="7235" x="7394575" y="3894138"/>
          <p14:tracePt t="7251" x="7385050" y="3857625"/>
          <p14:tracePt t="7267" x="7367588" y="3803650"/>
          <p14:tracePt t="7284" x="7358063" y="3776663"/>
          <p14:tracePt t="7301" x="7348538" y="3741738"/>
          <p14:tracePt t="7318" x="7331075" y="3714750"/>
          <p14:tracePt t="7334" x="7323138" y="3697288"/>
          <p14:tracePt t="7351" x="7313613" y="3660775"/>
          <p14:tracePt t="7368" x="7296150" y="3652838"/>
          <p14:tracePt t="7384" x="7269163" y="3598863"/>
          <p14:tracePt t="7402" x="7232650" y="3571875"/>
          <p14:tracePt t="7418" x="7197725" y="3536950"/>
          <p14:tracePt t="7434" x="7170738" y="3509963"/>
          <p14:tracePt t="7451" x="7126288" y="3473450"/>
          <p14:tracePt t="7468" x="7089775" y="3446463"/>
          <p14:tracePt t="7484" x="7054850" y="3429000"/>
          <p14:tracePt t="7501" x="7027863" y="3402013"/>
          <p14:tracePt t="7518" x="7010400" y="3394075"/>
          <p14:tracePt t="7535" x="6983413" y="3375025"/>
          <p14:tracePt t="7551" x="6946900" y="3348038"/>
          <p14:tracePt t="7568" x="6919913" y="3340100"/>
          <p14:tracePt t="7585" x="6858000" y="3303588"/>
          <p14:tracePt t="7601" x="6813550" y="3276600"/>
          <p14:tracePt t="7619" x="6777038" y="3268663"/>
          <p14:tracePt t="7635" x="6742113" y="3251200"/>
          <p14:tracePt t="7651" x="6724650" y="3241675"/>
          <p14:tracePt t="7668" x="6688138" y="3214688"/>
          <p14:tracePt t="7685" x="6643688" y="3187700"/>
          <p14:tracePt t="7702" x="6608763" y="3170238"/>
          <p14:tracePt t="7718" x="6581775" y="3152775"/>
          <p14:tracePt t="7735" x="6527800" y="3143250"/>
          <p14:tracePt t="7752" x="6491288" y="3125788"/>
          <p14:tracePt t="7768" x="6465888" y="3108325"/>
          <p14:tracePt t="7786" x="6429375" y="3098800"/>
          <p14:tracePt t="7802" x="6411913" y="3089275"/>
          <p14:tracePt t="7818" x="6375400" y="3081338"/>
          <p14:tracePt t="7835" x="6357938" y="3081338"/>
          <p14:tracePt t="7852" x="6313488" y="3081338"/>
          <p14:tracePt t="7869" x="6276975" y="3081338"/>
          <p14:tracePt t="7886" x="6232525" y="3081338"/>
          <p14:tracePt t="7902" x="6170613" y="3081338"/>
          <p14:tracePt t="7919" x="6143625" y="3081338"/>
          <p14:tracePt t="7936" x="6081713" y="3081338"/>
          <p14:tracePt t="7952" x="6045200" y="3081338"/>
          <p14:tracePt t="7970" x="6000750" y="3089275"/>
          <p14:tracePt t="7986" x="5983288" y="3098800"/>
          <p14:tracePt t="8002" x="5946775" y="3108325"/>
          <p14:tracePt t="8019" x="5919788" y="3125788"/>
          <p14:tracePt t="8036" x="5911850" y="3133725"/>
          <p14:tracePt t="8052" x="5875338" y="3160713"/>
          <p14:tracePt t="8069" x="5840413" y="3197225"/>
          <p14:tracePt t="8085" x="5822950" y="3214688"/>
          <p14:tracePt t="8103" x="5795963" y="3259138"/>
          <p14:tracePt t="8119" x="5776913" y="3276600"/>
          <p14:tracePt t="8135" x="5751513" y="3322638"/>
          <p14:tracePt t="8135" x="5751513" y="3340100"/>
          <p14:tracePt t="8153" x="5724525" y="3375025"/>
          <p14:tracePt t="8169" x="5705475" y="3419475"/>
          <p14:tracePt t="8186" x="5697538" y="3446463"/>
          <p14:tracePt t="8203" x="5680075" y="3509963"/>
          <p14:tracePt t="8219" x="5670550" y="3589338"/>
          <p14:tracePt t="8236" x="5634038" y="3670300"/>
          <p14:tracePt t="8253" x="5616575" y="3724275"/>
          <p14:tracePt t="8269" x="5608638" y="3768725"/>
          <p14:tracePt t="8286" x="5599113" y="3813175"/>
          <p14:tracePt t="8303" x="5599113" y="3840163"/>
          <p14:tracePt t="8320" x="5581650" y="3875088"/>
          <p14:tracePt t="8336" x="5562600" y="3946525"/>
          <p14:tracePt t="8353" x="5545138" y="4027488"/>
          <p14:tracePt t="8370" x="5527675" y="4152900"/>
          <p14:tracePt t="8386" x="5527675" y="4251325"/>
          <p14:tracePt t="8403" x="5527675" y="4330700"/>
          <p14:tracePt t="8420" x="5527675" y="4384675"/>
          <p14:tracePt t="8437" x="5537200" y="4419600"/>
          <p14:tracePt t="8453" x="5545138" y="4446588"/>
          <p14:tracePt t="8470" x="5554663" y="4473575"/>
          <p14:tracePt t="8487" x="5581650" y="4518025"/>
          <p14:tracePt t="8503" x="5616575" y="4572000"/>
          <p14:tracePt t="8521" x="5661025" y="4633913"/>
          <p14:tracePt t="8521" x="5697538" y="4670425"/>
          <p14:tracePt t="8538" x="5741988" y="4705350"/>
          <p14:tracePt t="8553" x="5822950" y="4751388"/>
          <p14:tracePt t="8570" x="5894388" y="4795838"/>
          <p14:tracePt t="8587" x="5973763" y="4840288"/>
          <p14:tracePt t="8604" x="6054725" y="4884738"/>
          <p14:tracePt t="8620" x="6134100" y="4919663"/>
          <p14:tracePt t="8637" x="6205538" y="4956175"/>
          <p14:tracePt t="8654" x="6323013" y="5000625"/>
          <p14:tracePt t="8670" x="6456363" y="5027613"/>
          <p14:tracePt t="8687" x="6562725" y="5045075"/>
          <p14:tracePt t="8704" x="6680200" y="5045075"/>
          <p14:tracePt t="8720" x="6840538" y="5037138"/>
          <p14:tracePt t="8737" x="6929438" y="4991100"/>
          <p14:tracePt t="8754" x="7027863" y="4946650"/>
          <p14:tracePt t="8770" x="7089775" y="4911725"/>
          <p14:tracePt t="8787" x="7170738" y="4857750"/>
          <p14:tracePt t="8804" x="7232650" y="4813300"/>
          <p14:tracePt t="8821" x="7277100" y="4751388"/>
          <p14:tracePt t="8837" x="7358063" y="4660900"/>
          <p14:tracePt t="8854" x="7402513" y="4581525"/>
          <p14:tracePt t="8871" x="7446963" y="4483100"/>
          <p14:tracePt t="8887" x="7483475" y="4394200"/>
          <p14:tracePt t="8905" x="7491413" y="4286250"/>
          <p14:tracePt t="8905" x="7510463" y="4232275"/>
          <p14:tracePt t="8922" x="7518400" y="4116388"/>
          <p14:tracePt t="8937" x="7518400" y="4017963"/>
          <p14:tracePt t="8955" x="7500938" y="3902075"/>
          <p14:tracePt t="8971" x="7446963" y="3776663"/>
          <p14:tracePt t="8987" x="7367588" y="3652838"/>
          <p14:tracePt t="9004" x="7269163" y="3536950"/>
          <p14:tracePt t="9021" x="7153275" y="3419475"/>
          <p14:tracePt t="9038" x="7010400" y="3322638"/>
          <p14:tracePt t="9055" x="6867525" y="3251200"/>
          <p14:tracePt t="9071" x="6715125" y="3187700"/>
          <p14:tracePt t="9088" x="6554788" y="3116263"/>
          <p14:tracePt t="9105" x="6340475" y="3027363"/>
          <p14:tracePt t="9121" x="6259513" y="2990850"/>
          <p14:tracePt t="9138" x="6188075" y="2965450"/>
          <p14:tracePt t="9154" x="6161088" y="2955925"/>
          <p14:tracePt t="9171" x="6134100" y="2955925"/>
          <p14:tracePt t="9187" x="6126163" y="2955925"/>
          <p14:tracePt t="9204" x="6116638" y="2955925"/>
          <p14:tracePt t="9220" x="6108700" y="2955925"/>
          <p14:tracePt t="9238" x="6099175" y="2955925"/>
          <p14:tracePt t="9272" x="6089650" y="2955925"/>
          <p14:tracePt t="9297" x="6081713" y="2955925"/>
          <p14:tracePt t="9361" x="6072188" y="2955925"/>
          <p14:tracePt t="9377" x="6062663" y="2955925"/>
          <p14:tracePt t="9392" x="6054725" y="2955925"/>
          <p14:tracePt t="9409" x="6045200" y="2955925"/>
          <p14:tracePt t="9409" x="6027738" y="2955925"/>
          <p14:tracePt t="9440" x="6018213" y="2955925"/>
          <p14:tracePt t="9440" x="5991225" y="2955925"/>
          <p14:tracePt t="9464" x="5973763" y="2955925"/>
          <p14:tracePt t="9464" x="5965825" y="2955925"/>
          <p14:tracePt t="9488" x="5956300" y="2955925"/>
          <p14:tracePt t="9497" x="5946775" y="2955925"/>
          <p14:tracePt t="9536" x="5938838" y="2955925"/>
          <p14:tracePt t="9569" x="5929313" y="2955925"/>
          <p14:tracePt t="9592" x="5919788" y="2955925"/>
          <p14:tracePt t="10256" x="5919788" y="2965450"/>
          <p14:tracePt t="10265" x="5919788" y="2973388"/>
          <p14:tracePt t="10273" x="5919788" y="2982913"/>
          <p14:tracePt t="10273" x="5919788" y="3000375"/>
          <p14:tracePt t="10289" x="5919788" y="3017838"/>
          <p14:tracePt t="10306" x="5929313" y="3027363"/>
          <p14:tracePt t="10323" x="5929313" y="3036888"/>
          <p14:tracePt t="10339" x="5929313" y="3044825"/>
          <p14:tracePt t="10535" x="5938838" y="3062288"/>
          <p14:tracePt t="10553" x="5946775" y="3081338"/>
          <p14:tracePt t="10568" x="5965825" y="3089275"/>
          <p14:tracePt t="10576" x="5965825" y="3098800"/>
          <p14:tracePt t="10576" x="5983288" y="3116263"/>
          <p14:tracePt t="10592" x="5991225" y="3125788"/>
          <p14:tracePt t="10600" x="6000750" y="3143250"/>
          <p14:tracePt t="10600" x="6018213" y="3152775"/>
          <p14:tracePt t="10609" x="6037263" y="3160713"/>
          <p14:tracePt t="10623" x="6054725" y="3187700"/>
          <p14:tracePt t="10641" x="6072188" y="3205163"/>
          <p14:tracePt t="10657" x="6089650" y="3224213"/>
          <p14:tracePt t="10673" x="6108700" y="3241675"/>
          <p14:tracePt t="10690" x="6116638" y="3241675"/>
          <p14:tracePt t="10707" x="6116638" y="3251200"/>
          <p14:tracePt t="10984" x="6108700" y="3241675"/>
          <p14:tracePt t="10993" x="6099175" y="3241675"/>
          <p14:tracePt t="11007" x="6089650" y="3232150"/>
          <p14:tracePt t="11008" x="6054725" y="3205163"/>
          <p14:tracePt t="11025" x="6018213" y="3179763"/>
          <p14:tracePt t="11041" x="6000750" y="3160713"/>
          <p14:tracePt t="11058" x="5983288" y="3160713"/>
          <p14:tracePt t="11074" x="5983288" y="3152775"/>
          <p14:tracePt t="11091" x="5973763" y="3152775"/>
          <p14:tracePt t="11108" x="5965825" y="3152775"/>
          <p14:tracePt t="11124" x="5965825" y="3143250"/>
          <p14:tracePt t="11159" x="5956300" y="3143250"/>
          <p14:tracePt t="11164" x="5938838" y="3143250"/>
          <p14:tracePt t="11175" x="5929313" y="3143250"/>
          <p14:tracePt t="11191" x="5911850" y="3143250"/>
          <p14:tracePt t="11207" x="5884863" y="3143250"/>
          <p14:tracePt t="11256" x="5875338" y="3143250"/>
          <p14:tracePt t="11272" x="5867400" y="3152775"/>
          <p14:tracePt t="11288" x="5867400" y="3170238"/>
          <p14:tracePt t="11296" x="5867400" y="3179763"/>
          <p14:tracePt t="11304" x="5867400" y="3187700"/>
          <p14:tracePt t="11309" x="5857875" y="3224213"/>
          <p14:tracePt t="11324" x="5857875" y="3232150"/>
          <p14:tracePt t="11342" x="5857875" y="3259138"/>
          <p14:tracePt t="11358" x="5857875" y="3286125"/>
          <p14:tracePt t="11375" x="5857875" y="3322638"/>
          <p14:tracePt t="11391" x="5894388" y="3367088"/>
          <p14:tracePt t="11408" x="5919788" y="3411538"/>
          <p14:tracePt t="11425" x="5956300" y="3446463"/>
          <p14:tracePt t="11441" x="6027738" y="3500438"/>
          <p14:tracePt t="11458" x="6089650" y="3536950"/>
          <p14:tracePt t="11474" x="6134100" y="3544888"/>
          <p14:tracePt t="11492" x="6180138" y="3544888"/>
          <p14:tracePt t="11508" x="6197600" y="3544888"/>
          <p14:tracePt t="11525" x="6215063" y="3544888"/>
          <p14:tracePt t="11542" x="6242050" y="3544888"/>
          <p14:tracePt t="11558" x="6259513" y="3517900"/>
          <p14:tracePt t="11575" x="6286500" y="3465513"/>
          <p14:tracePt t="11593" x="6296025" y="3419475"/>
          <p14:tracePt t="11609" x="6296025" y="3394075"/>
          <p14:tracePt t="11625" x="6303963" y="3348038"/>
          <p14:tracePt t="11642" x="6303963" y="3313113"/>
          <p14:tracePt t="11659" x="6303963" y="3286125"/>
          <p14:tracePt t="11675" x="6303963" y="3259138"/>
          <p14:tracePt t="11692" x="6303963" y="3232150"/>
          <p14:tracePt t="11709" x="6303963" y="3205163"/>
          <p14:tracePt t="11725" x="6303963" y="3187700"/>
          <p14:tracePt t="11742" x="6296025" y="3170238"/>
          <p14:tracePt t="11759" x="6269038" y="3143250"/>
          <p14:tracePt t="11776" x="6224588" y="3108325"/>
          <p14:tracePt t="11793" x="6188075" y="3098800"/>
          <p14:tracePt t="11808" x="6153150" y="3071813"/>
          <p14:tracePt t="11826" x="6126163" y="3062288"/>
          <p14:tracePt t="11842" x="6099175" y="3054350"/>
          <p14:tracePt t="11859" x="6089650" y="3054350"/>
          <p14:tracePt t="11876" x="6072188" y="3054350"/>
          <p14:tracePt t="11893" x="6054725" y="3054350"/>
          <p14:tracePt t="11909" x="6037263" y="3054350"/>
          <p14:tracePt t="11926" x="6010275" y="3054350"/>
          <p14:tracePt t="11943" x="6000750" y="3054350"/>
          <p14:tracePt t="11959" x="5991225" y="3054350"/>
          <p14:tracePt t="11976" x="5983288" y="3054350"/>
          <p14:tracePt t="11992" x="5973763" y="3054350"/>
          <p14:tracePt t="12040" x="5965825" y="3054350"/>
          <p14:tracePt t="12192" x="5965825" y="3062288"/>
          <p14:tracePt t="12208" x="5965825" y="3071813"/>
          <p14:tracePt t="12248" x="5965825" y="3089275"/>
          <p14:tracePt t="12272" x="5965825" y="3098800"/>
          <p14:tracePt t="12304" x="5965825" y="3108325"/>
          <p14:tracePt t="12328" x="5965825" y="3116263"/>
          <p14:tracePt t="13072" x="5965825" y="3125788"/>
          <p14:tracePt t="13080" x="5965825" y="3143250"/>
          <p14:tracePt t="13088" x="5973763" y="3152775"/>
          <p14:tracePt t="13096" x="5973763" y="3160713"/>
          <p14:tracePt t="13101" x="5973763" y="3179763"/>
          <p14:tracePt t="13111" x="5991225" y="3187700"/>
          <p14:tracePt t="13129" x="5991225" y="3197225"/>
          <p14:tracePt t="13208" x="6000750" y="3205163"/>
          <p14:tracePt t="13600" x="5991225" y="3205163"/>
          <p14:tracePt t="18753" x="5983288" y="3214688"/>
          <p14:tracePt t="18898" x="5983288" y="3224213"/>
          <p14:tracePt t="18906" x="5983288" y="3241675"/>
          <p14:tracePt t="18913" x="6010275" y="3276600"/>
          <p14:tracePt t="18921" x="6045200" y="3276600"/>
          <p14:tracePt t="18924" x="6126163" y="3313113"/>
          <p14:tracePt t="18941" x="6170613" y="3330575"/>
          <p14:tracePt t="18958" x="6180138" y="3340100"/>
          <p14:tracePt t="18975" x="6180138" y="3348038"/>
          <p14:tracePt t="19041" x="6188075" y="3348038"/>
          <p14:tracePt t="19057" x="6205538" y="3357563"/>
          <p14:tracePt t="19073" x="6224588" y="3367088"/>
          <p14:tracePt t="19097" x="6232525" y="3375025"/>
          <p14:tracePt t="19113" x="6242050" y="3375025"/>
          <p14:tracePt t="19137" x="6251575" y="3384550"/>
          <p14:tracePt t="19153" x="6269038" y="3402013"/>
          <p14:tracePt t="19169" x="6276975" y="3402013"/>
          <p14:tracePt t="19177" x="6296025" y="3411538"/>
          <p14:tracePt t="19185" x="6303963" y="3419475"/>
          <p14:tracePt t="19191" x="6340475" y="3438525"/>
          <p14:tracePt t="19208" x="6402388" y="3473450"/>
          <p14:tracePt t="19225" x="6446838" y="3509963"/>
          <p14:tracePt t="19241" x="6500813" y="3527425"/>
          <p14:tracePt t="19258" x="6527800" y="3544888"/>
          <p14:tracePt t="19275" x="6562725" y="3562350"/>
          <p14:tracePt t="19292" x="6599238" y="3581400"/>
          <p14:tracePt t="19309" x="6616700" y="3589338"/>
          <p14:tracePt t="19325" x="6626225" y="3598863"/>
          <p14:tracePt t="19342" x="6653213" y="3608388"/>
          <p14:tracePt t="19358" x="6670675" y="3625850"/>
          <p14:tracePt t="19375" x="6688138" y="3625850"/>
          <p14:tracePt t="19392" x="6705600" y="3633788"/>
          <p14:tracePt t="19409" x="6724650" y="3643313"/>
          <p14:tracePt t="19426" x="6742113" y="3652838"/>
          <p14:tracePt t="19466" x="6759575" y="3660775"/>
          <p14:tracePt t="19489" x="6777038" y="3660775"/>
          <p14:tracePt t="19505" x="6786563" y="3660775"/>
          <p14:tracePt t="19513" x="6796088" y="3679825"/>
          <p14:tracePt t="19525" x="6804025" y="3679825"/>
          <p14:tracePt t="19528" x="6813550" y="3679825"/>
          <p14:tracePt t="19542" x="6823075" y="3679825"/>
          <p14:tracePt t="19559" x="6831013" y="3687763"/>
          <p14:tracePt t="19575" x="6848475" y="3687763"/>
          <p14:tracePt t="19592" x="6875463" y="3687763"/>
          <p14:tracePt t="19610" x="6884988" y="3687763"/>
          <p14:tracePt t="19626" x="6894513" y="3705225"/>
          <p14:tracePt t="19642" x="6902450" y="3705225"/>
          <p14:tracePt t="19659" x="6911975" y="3705225"/>
          <p14:tracePt t="19694" x="6919913" y="3705225"/>
          <p14:tracePt t="19711" x="6938963" y="3714750"/>
          <p14:tracePt t="19737" x="6946900" y="3714750"/>
          <p14:tracePt t="19753" x="6956425" y="3714750"/>
          <p14:tracePt t="19761" x="6965950" y="3724275"/>
          <p14:tracePt t="19777" x="6973888" y="3724275"/>
          <p14:tracePt t="19778" x="6983413" y="3732213"/>
          <p14:tracePt t="19793" x="7000875" y="3741738"/>
          <p14:tracePt t="19809" x="7010400" y="3741738"/>
          <p14:tracePt t="19849" x="7027863" y="3741738"/>
          <p14:tracePt t="19865" x="7037388" y="3741738"/>
          <p14:tracePt t="19866" x="7045325" y="3751263"/>
          <p14:tracePt t="19877" x="7062788" y="3759200"/>
          <p14:tracePt t="19893" x="7089775" y="3768725"/>
          <p14:tracePt t="19909" x="7108825" y="3776663"/>
          <p14:tracePt t="19927" x="7134225" y="3786188"/>
          <p14:tracePt t="19943" x="7143750" y="3786188"/>
          <p14:tracePt t="19959" x="7153275" y="3795713"/>
          <p14:tracePt t="19977" x="7170738" y="3803650"/>
          <p14:tracePt t="20025" x="7180263" y="3803650"/>
          <p14:tracePt t="20041" x="7197725" y="3803650"/>
          <p14:tracePt t="20049" x="7205663" y="3822700"/>
          <p14:tracePt t="20060" x="7232650" y="3830638"/>
          <p14:tracePt t="20067" x="7242175" y="3830638"/>
          <p14:tracePt t="20077" x="7269163" y="3840163"/>
          <p14:tracePt t="20093" x="7286625" y="3848100"/>
          <p14:tracePt t="20110" x="7296150" y="3848100"/>
          <p14:tracePt t="20127" x="7304088" y="3857625"/>
          <p14:tracePt t="20143" x="7323138" y="3857625"/>
          <p14:tracePt t="20160" x="7348538" y="3867150"/>
          <p14:tracePt t="20177" x="7358063" y="3875088"/>
          <p14:tracePt t="20194" x="7367588" y="3875088"/>
          <p14:tracePt t="20211" x="7394575" y="3875088"/>
          <p14:tracePt t="20227" x="7394575" y="3884613"/>
          <p14:tracePt t="20243" x="7412038" y="3884613"/>
          <p14:tracePt t="20260" x="7419975" y="3884613"/>
          <p14:tracePt t="20277" x="7429500" y="3884613"/>
          <p14:tracePt t="20294" x="7446963" y="3894138"/>
          <p14:tracePt t="20310" x="7466013" y="3902075"/>
          <p14:tracePt t="20327" x="7483475" y="3911600"/>
          <p14:tracePt t="20361" x="7491413" y="3911600"/>
          <p14:tracePt t="20385" x="7500938" y="3911600"/>
          <p14:tracePt t="20433" x="7518400" y="3919538"/>
          <p14:tracePt t="20457" x="7518400" y="3929063"/>
          <p14:tracePt t="20465" x="7527925" y="3929063"/>
          <p14:tracePt t="20497" x="7537450" y="3929063"/>
          <p14:tracePt t="20513" x="7545388" y="3938588"/>
          <p14:tracePt t="20569" x="7554913" y="3938588"/>
          <p14:tracePt t="20585" x="7554913" y="3946525"/>
          <p14:tracePt t="20593" x="7562850" y="3946525"/>
          <p14:tracePt t="20609" x="7572375" y="3956050"/>
          <p14:tracePt t="20617" x="7581900" y="3956050"/>
          <p14:tracePt t="20617" x="7581900" y="3965575"/>
          <p14:tracePt t="20627" x="7589838" y="3965575"/>
          <p14:tracePt t="20644" x="7599363" y="3973513"/>
          <p14:tracePt t="20681" x="7599363" y="3983038"/>
          <p14:tracePt t="20697" x="7608888" y="3983038"/>
          <p14:tracePt t="20713" x="7616825" y="3983038"/>
          <p14:tracePt t="20769" x="7626350" y="3990975"/>
          <p14:tracePt t="20794" x="7634288" y="4000500"/>
          <p14:tracePt t="20817" x="7643813" y="4010025"/>
          <p14:tracePt t="20849" x="7653338" y="4017963"/>
          <p14:tracePt t="20849" x="7661275" y="4017963"/>
          <p14:tracePt t="20873" x="7661275" y="4027488"/>
          <p14:tracePt t="20913" x="7670800" y="4027488"/>
          <p14:tracePt t="20929" x="7670800" y="4037013"/>
          <p14:tracePt t="20946" x="7680325" y="4044950"/>
          <p14:tracePt t="20977" x="7688263" y="4054475"/>
          <p14:tracePt t="21042" x="7697788" y="4054475"/>
          <p14:tracePt t="21053" x="7697788" y="4062413"/>
          <p14:tracePt t="21073" x="7705725" y="4062413"/>
          <p14:tracePt t="21082" x="7705725" y="4071938"/>
          <p14:tracePt t="21089" x="7715250" y="4081463"/>
          <p14:tracePt t="21121" x="7724775" y="4089400"/>
          <p14:tracePt t="21129" x="7732713" y="4089400"/>
          <p14:tracePt t="21130" x="7742238" y="4108450"/>
          <p14:tracePt t="21169" x="7751763" y="4116388"/>
          <p14:tracePt t="21179" x="7759700" y="4116388"/>
          <p14:tracePt t="21210" x="7769225" y="4125913"/>
          <p14:tracePt t="21233" x="7777163" y="4133850"/>
          <p14:tracePt t="21242" x="7777163" y="4143375"/>
          <p14:tracePt t="21257" x="7796213" y="4143375"/>
          <p14:tracePt t="21273" x="7796213" y="4152900"/>
          <p14:tracePt t="21297" x="7804150" y="4160838"/>
          <p14:tracePt t="21329" x="7804150" y="4170363"/>
          <p14:tracePt t="21337" x="7813675" y="4170363"/>
          <p14:tracePt t="21361" x="7823200" y="4179888"/>
          <p14:tracePt t="21377" x="7831138" y="4187825"/>
          <p14:tracePt t="21385" x="7831138" y="4197350"/>
          <p14:tracePt t="21396" x="7840663" y="4197350"/>
          <p14:tracePt t="21396" x="7848600" y="4205288"/>
          <p14:tracePt t="21413" x="7848600" y="4214813"/>
          <p14:tracePt t="21430" x="7858125" y="4224338"/>
          <p14:tracePt t="21489" x="7867650" y="4224338"/>
          <p14:tracePt t="21602" x="7875588" y="4224338"/>
          <p14:tracePt t="21897" x="7885113" y="4224338"/>
          <p14:tracePt t="21913" x="7902575" y="4214813"/>
          <p14:tracePt t="21961" x="7912100" y="4197350"/>
          <p14:tracePt t="21961" x="7912100" y="4187825"/>
          <p14:tracePt t="21977" x="7912100" y="4179888"/>
          <p14:tracePt t="21986" x="7912100" y="4170363"/>
          <p14:tracePt t="21986" x="7912100" y="4160838"/>
          <p14:tracePt t="22001" x="7912100" y="4152900"/>
          <p14:tracePt t="22057" x="7912100" y="4143375"/>
          <p14:tracePt t="22417" x="7912100" y="4133850"/>
          <p14:tracePt t="22625" x="7920038" y="4133850"/>
          <p14:tracePt t="22673" x="7929563" y="4125913"/>
          <p14:tracePt t="22713" x="7947025" y="4125913"/>
          <p14:tracePt t="22737" x="7947025" y="4108450"/>
          <p14:tracePt t="22745" x="7947025" y="4098925"/>
          <p14:tracePt t="22754" x="7912100" y="4071938"/>
          <p14:tracePt t="22761" x="7875588" y="4062413"/>
          <p14:tracePt t="22766" x="7751763" y="4044950"/>
          <p14:tracePt t="22782" x="7616825" y="4027488"/>
          <p14:tracePt t="22798" x="7473950" y="4017963"/>
          <p14:tracePt t="22816" x="7296150" y="4017963"/>
          <p14:tracePt t="22832" x="7010400" y="4017963"/>
          <p14:tracePt t="22849" x="6796088" y="4027488"/>
          <p14:tracePt t="22866" x="6518275" y="4081463"/>
          <p14:tracePt t="22882" x="6215063" y="4187825"/>
          <p14:tracePt t="22899" x="5991225" y="4241800"/>
          <p14:tracePt t="22916" x="5813425" y="4286250"/>
          <p14:tracePt t="22932" x="5670550" y="4303713"/>
          <p14:tracePt t="22949" x="5572125" y="4313238"/>
          <p14:tracePt t="22966" x="5527675" y="4313238"/>
          <p14:tracePt t="22982" x="5500688" y="4330700"/>
          <p14:tracePt t="22999" x="5473700" y="4330700"/>
          <p14:tracePt t="23016" x="5438775" y="4357688"/>
          <p14:tracePt t="23016" x="5402263" y="4367213"/>
          <p14:tracePt t="23033" x="5367338" y="4384675"/>
          <p14:tracePt t="23050" x="5330825" y="4402138"/>
          <p14:tracePt t="23067" x="5322888" y="4411663"/>
          <p14:tracePt t="23083" x="5295900" y="4411663"/>
          <p14:tracePt t="23119" x="5295900" y="4419600"/>
          <p14:tracePt t="23209" x="5286375" y="4419600"/>
          <p14:tracePt t="23233" x="5276850" y="4438650"/>
          <p14:tracePt t="23233" x="0" y="0"/>
        </p14:tracePtLst>
        <p14:tracePtLst>
          <p14:tracePt t="23625" x="5562600" y="4608513"/>
          <p14:tracePt t="23689" x="5572125" y="4608513"/>
          <p14:tracePt t="23713" x="5581650" y="4598988"/>
          <p14:tracePt t="23729" x="5589588" y="4598988"/>
          <p14:tracePt t="23740" x="5599113" y="4598988"/>
          <p14:tracePt t="24041" x="5616575" y="4598988"/>
          <p14:tracePt t="24049" x="5643563" y="4598988"/>
          <p14:tracePt t="24057" x="5643563" y="4589463"/>
          <p14:tracePt t="24068" x="5661025" y="4589463"/>
          <p14:tracePt t="24071" x="5688013" y="4589463"/>
          <p14:tracePt t="24085" x="5715000" y="4581525"/>
          <p14:tracePt t="24102" x="5724525" y="4581525"/>
          <p14:tracePt t="24118" x="5751513" y="4581525"/>
          <p14:tracePt t="24135" x="5768975" y="4581525"/>
          <p14:tracePt t="24152" x="5803900" y="4562475"/>
          <p14:tracePt t="24168" x="5840413" y="4554538"/>
          <p14:tracePt t="24185" x="5867400" y="4545013"/>
          <p14:tracePt t="24202" x="5911850" y="4527550"/>
          <p14:tracePt t="24218" x="5929313" y="4527550"/>
          <p14:tracePt t="24235" x="5956300" y="4518025"/>
          <p14:tracePt t="24252" x="5973763" y="4500563"/>
          <p14:tracePt t="24268" x="5991225" y="4500563"/>
          <p14:tracePt t="24285" x="6010275" y="4491038"/>
          <p14:tracePt t="24302" x="6018213" y="4491038"/>
          <p14:tracePt t="24318" x="6037263" y="4473575"/>
          <p14:tracePt t="24335" x="6054725" y="4473575"/>
          <p14:tracePt t="24352" x="6072188" y="4465638"/>
          <p14:tracePt t="24352" x="6081713" y="4446588"/>
          <p14:tracePt t="24393" x="6099175" y="4446588"/>
          <p14:tracePt t="24409" x="6099175" y="4438650"/>
          <p14:tracePt t="24419" x="6108700" y="4438650"/>
          <p14:tracePt t="24419" x="6108700" y="4429125"/>
          <p14:tracePt t="24435" x="6134100" y="4429125"/>
          <p14:tracePt t="24452" x="6143625" y="4419600"/>
          <p14:tracePt t="24469" x="6153150" y="4411663"/>
          <p14:tracePt t="24485" x="6161088" y="4411663"/>
          <p14:tracePt t="24503" x="6180138" y="4394200"/>
          <p14:tracePt t="24519" x="6188075" y="4394200"/>
          <p14:tracePt t="24536" x="6188075" y="4384675"/>
          <p14:tracePt t="24552" x="6205538" y="4375150"/>
          <p14:tracePt t="24570" x="6224588" y="4367213"/>
          <p14:tracePt t="24586" x="6232525" y="4357688"/>
          <p14:tracePt t="24603" x="6242050" y="4348163"/>
          <p14:tracePt t="24641" x="6269038" y="4340225"/>
          <p14:tracePt t="24650" x="6269038" y="4330700"/>
          <p14:tracePt t="24653" x="6276975" y="4330700"/>
          <p14:tracePt t="24669" x="6296025" y="4322763"/>
          <p14:tracePt t="24704" x="6303963" y="4313238"/>
          <p14:tracePt t="24721" x="6313488" y="4303713"/>
          <p14:tracePt t="24725" x="6323013" y="4303713"/>
          <p14:tracePt t="24736" x="6348413" y="4295775"/>
          <p14:tracePt t="24754" x="6357938" y="4286250"/>
          <p14:tracePt t="24793" x="6375400" y="4276725"/>
          <p14:tracePt t="24825" x="6384925" y="4268788"/>
          <p14:tracePt t="24850" x="6402388" y="4268788"/>
          <p14:tracePt t="24857" x="6411913" y="4268788"/>
          <p14:tracePt t="24869" x="6429375" y="4251325"/>
          <p14:tracePt t="24889" x="6446838" y="4251325"/>
          <p14:tracePt t="24902" x="6456363" y="4241800"/>
          <p14:tracePt t="24903" x="6465888" y="4241800"/>
          <p14:tracePt t="24920" x="6483350" y="4241800"/>
          <p14:tracePt t="24936" x="6500813" y="4224338"/>
          <p14:tracePt t="24954" x="6518275" y="4224338"/>
          <p14:tracePt t="24970" x="6518275" y="4214813"/>
          <p14:tracePt t="24986" x="6545263" y="4214813"/>
          <p14:tracePt t="25003" x="6554788" y="4205288"/>
          <p14:tracePt t="25020" x="6581775" y="4197350"/>
          <p14:tracePt t="25057" x="6599238" y="4187825"/>
          <p14:tracePt t="25073" x="6608763" y="4187825"/>
          <p14:tracePt t="25088" x="6626225" y="4187825"/>
          <p14:tracePt t="25105" x="6634163" y="4187825"/>
          <p14:tracePt t="25121" x="6653213" y="4179888"/>
          <p14:tracePt t="25121" x="6661150" y="4179888"/>
          <p14:tracePt t="25160" x="6680200" y="4179888"/>
          <p14:tracePt t="25161" x="6688138" y="4179888"/>
          <p14:tracePt t="25170" x="6705600" y="4179888"/>
          <p14:tracePt t="25187" x="6715125" y="4170363"/>
          <p14:tracePt t="25203" x="6742113" y="4170363"/>
          <p14:tracePt t="25221" x="6751638" y="4160838"/>
          <p14:tracePt t="25237" x="6759575" y="4160838"/>
          <p14:tracePt t="25273" x="6769100" y="4160838"/>
          <p14:tracePt t="25289" x="6777038" y="4160838"/>
          <p14:tracePt t="25290" x="6786563" y="4160838"/>
          <p14:tracePt t="25321" x="6796088" y="4160838"/>
          <p14:tracePt t="25350" x="6804025" y="4160838"/>
          <p14:tracePt t="25361" x="6813550" y="4160838"/>
          <p14:tracePt t="25372" x="6831013" y="4160838"/>
          <p14:tracePt t="25387" x="6840538" y="4160838"/>
          <p14:tracePt t="25387" x="6848475" y="4152900"/>
          <p14:tracePt t="25404" x="6858000" y="4152900"/>
          <p14:tracePt t="25441" x="6867525" y="4152900"/>
          <p14:tracePt t="25594" x="6875463" y="4143375"/>
          <p14:tracePt t="25745" x="6848475" y="4143375"/>
          <p14:tracePt t="25753" x="6813550" y="4143375"/>
          <p14:tracePt t="25761" x="6777038" y="4152900"/>
          <p14:tracePt t="25763" x="6769100" y="4152900"/>
          <p14:tracePt t="25772" x="6715125" y="4170363"/>
          <p14:tracePt t="25788" x="6680200" y="4179888"/>
          <p14:tracePt t="25805" x="6661150" y="4187825"/>
          <p14:tracePt t="25821" x="6616700" y="4205288"/>
          <p14:tracePt t="25838" x="6572250" y="4214813"/>
          <p14:tracePt t="25855" x="6527800" y="4224338"/>
          <p14:tracePt t="25872" x="6465888" y="4232275"/>
          <p14:tracePt t="25889" x="6411913" y="4241800"/>
          <p14:tracePt t="25906" x="6375400" y="4251325"/>
          <p14:tracePt t="25922" x="6357938" y="4251325"/>
          <p14:tracePt t="25938" x="6323013" y="4268788"/>
          <p14:tracePt t="25955" x="6276975" y="4286250"/>
          <p14:tracePt t="25972" x="6205538" y="4322763"/>
          <p14:tracePt t="25989" x="6126163" y="4348163"/>
          <p14:tracePt t="26005" x="6037263" y="4394200"/>
          <p14:tracePt t="26022" x="5965825" y="4429125"/>
          <p14:tracePt t="26039" x="5894388" y="4465638"/>
          <p14:tracePt t="26055" x="5830888" y="4483100"/>
          <p14:tracePt t="26072" x="5705475" y="4572000"/>
          <p14:tracePt t="26090" x="5589588" y="4643438"/>
          <p14:tracePt t="26106" x="5473700" y="4741863"/>
          <p14:tracePt t="26122" x="5348288" y="4848225"/>
          <p14:tracePt t="26138" x="5268913" y="4919663"/>
          <p14:tracePt t="26156" x="5251450" y="4946650"/>
          <p14:tracePt t="26241" x="5251450" y="4956175"/>
          <p14:tracePt t="26249" x="5259388" y="4956175"/>
          <p14:tracePt t="26257" x="5286375" y="4956175"/>
          <p14:tracePt t="26265" x="5303838" y="4956175"/>
          <p14:tracePt t="26273" x="5375275" y="4938713"/>
          <p14:tracePt t="26289" x="5411788" y="4902200"/>
          <p14:tracePt t="26306" x="5456238" y="4884738"/>
          <p14:tracePt t="26323" x="5500688" y="4848225"/>
          <p14:tracePt t="26339" x="5537200" y="4822825"/>
          <p14:tracePt t="26356" x="5589588" y="4776788"/>
          <p14:tracePt t="26372" x="5626100" y="4732338"/>
          <p14:tracePt t="26390" x="5661025" y="4705350"/>
          <p14:tracePt t="26406" x="5697538" y="4679950"/>
          <p14:tracePt t="26423" x="5715000" y="4660900"/>
          <p14:tracePt t="26440" x="5741988" y="4643438"/>
          <p14:tracePt t="26456" x="5768975" y="4616450"/>
          <p14:tracePt t="26473" x="5795963" y="4608513"/>
          <p14:tracePt t="26490" x="5830888" y="4581525"/>
          <p14:tracePt t="26506" x="5867400" y="4554538"/>
          <p14:tracePt t="26523" x="5911850" y="4527550"/>
          <p14:tracePt t="26540" x="5938838" y="4500563"/>
          <p14:tracePt t="26557" x="5965825" y="4473575"/>
          <p14:tracePt t="26573" x="6000750" y="4446588"/>
          <p14:tracePt t="26589" x="6027738" y="4419600"/>
          <p14:tracePt t="26606" x="6054725" y="4402138"/>
          <p14:tracePt t="26623" x="6089650" y="4384675"/>
          <p14:tracePt t="26640" x="6108700" y="4375150"/>
          <p14:tracePt t="26656" x="6143625" y="4357688"/>
          <p14:tracePt t="26673" x="6170613" y="4340225"/>
          <p14:tracePt t="26690" x="6215063" y="4340225"/>
          <p14:tracePt t="26707" x="6232525" y="4313238"/>
          <p14:tracePt t="26723" x="6276975" y="4295775"/>
          <p14:tracePt t="26740" x="6313488" y="4295775"/>
          <p14:tracePt t="26757" x="6357938" y="4286250"/>
          <p14:tracePt t="26773" x="6402388" y="4268788"/>
          <p14:tracePt t="26791" x="6446838" y="4259263"/>
          <p14:tracePt t="26807" x="6500813" y="4251325"/>
          <p14:tracePt t="26823" x="6545263" y="4241800"/>
          <p14:tracePt t="26841" x="6608763" y="4232275"/>
          <p14:tracePt t="26857" x="6626225" y="4232275"/>
          <p14:tracePt t="26873" x="6643688" y="4224338"/>
          <p14:tracePt t="26891" x="6661150" y="4214813"/>
          <p14:tracePt t="26907" x="6680200" y="4214813"/>
          <p14:tracePt t="26924" x="6697663" y="4197350"/>
          <p14:tracePt t="26941" x="6715125" y="4187825"/>
          <p14:tracePt t="26957" x="6724650" y="4179888"/>
          <p14:tracePt t="26993" x="6732588" y="4179888"/>
          <p14:tracePt t="26996" x="6751638" y="4179888"/>
          <p14:tracePt t="27007" x="6759575" y="4170363"/>
          <p14:tracePt t="27024" x="6777038" y="4160838"/>
          <p14:tracePt t="27065" x="6796088" y="4152900"/>
          <p14:tracePt t="27089" x="6813550" y="4143375"/>
          <p14:tracePt t="27105" x="6831013" y="4133850"/>
          <p14:tracePt t="27121" x="6840538" y="4133850"/>
          <p14:tracePt t="27129" x="6858000" y="4133850"/>
          <p14:tracePt t="27137" x="6867525" y="4125913"/>
          <p14:tracePt t="27162" x="6884988" y="4116388"/>
          <p14:tracePt t="27177" x="6902450" y="4108450"/>
          <p14:tracePt t="27193" x="6911975" y="4108450"/>
          <p14:tracePt t="27209" x="6919913" y="4098925"/>
          <p14:tracePt t="27225" x="6929438" y="4098925"/>
          <p14:tracePt t="27226" x="6946900" y="4098925"/>
          <p14:tracePt t="27241" x="6956425" y="4098925"/>
          <p14:tracePt t="27257" x="6973888" y="4089400"/>
          <p14:tracePt t="27275" x="6991350" y="4081463"/>
          <p14:tracePt t="27291" x="7010400" y="4081463"/>
          <p14:tracePt t="27308" x="7018338" y="4081463"/>
          <p14:tracePt t="27325" x="7027863" y="4071938"/>
          <p14:tracePt t="27341" x="7054850" y="4071938"/>
          <p14:tracePt t="27358" x="7062788" y="4071938"/>
          <p14:tracePt t="27374" x="7089775" y="4071938"/>
          <p14:tracePt t="27392" x="7126288" y="4071938"/>
          <p14:tracePt t="27408" x="7205663" y="4071938"/>
          <p14:tracePt t="27425" x="7232650" y="4071938"/>
          <p14:tracePt t="27442" x="7259638" y="4071938"/>
          <p14:tracePt t="27458" x="7269163" y="4071938"/>
          <p14:tracePt t="27474" x="7286625" y="4071938"/>
          <p14:tracePt t="27492" x="7323138" y="4071938"/>
          <p14:tracePt t="27508" x="7358063" y="4071938"/>
          <p14:tracePt t="27525" x="7394575" y="4071938"/>
          <p14:tracePt t="27542" x="7429500" y="4071938"/>
          <p14:tracePt t="27558" x="7483475" y="4071938"/>
          <p14:tracePt t="27575" x="7510463" y="4071938"/>
          <p14:tracePt t="27592" x="7527925" y="4071938"/>
          <p14:tracePt t="27609" x="7545388" y="4071938"/>
          <p14:tracePt t="27625" x="7554913" y="4071938"/>
          <p14:tracePt t="27642" x="7572375" y="4071938"/>
          <p14:tracePt t="27659" x="7581900" y="4071938"/>
          <p14:tracePt t="27675" x="7608888" y="4071938"/>
          <p14:tracePt t="27692" x="7653338" y="4071938"/>
          <p14:tracePt t="27709" x="7705725" y="4081463"/>
          <p14:tracePt t="27725" x="7769225" y="4098925"/>
          <p14:tracePt t="27742" x="7840663" y="4116388"/>
          <p14:tracePt t="27759" x="7885113" y="4133850"/>
          <p14:tracePt t="27775" x="7920038" y="4143375"/>
          <p14:tracePt t="27792" x="7983538" y="4143375"/>
          <p14:tracePt t="27810" x="7991475" y="4152900"/>
          <p14:tracePt t="27826" x="8010525" y="4152900"/>
          <p14:tracePt t="27842" x="8018463" y="4152900"/>
          <p14:tracePt t="27859" x="8037513" y="4152900"/>
          <p14:tracePt t="27897" x="8045450" y="4160838"/>
          <p14:tracePt t="27905" x="8054975" y="4160838"/>
          <p14:tracePt t="27915" x="8072438" y="4170363"/>
          <p14:tracePt t="27926" x="8081963" y="4170363"/>
          <p14:tracePt t="27942" x="8089900" y="4170363"/>
          <p14:tracePt t="27960" x="8099425" y="4170363"/>
          <p14:tracePt t="28225" x="8089900" y="4170363"/>
          <p14:tracePt t="28233" x="8081963" y="4170363"/>
          <p14:tracePt t="28249" x="8062913" y="4170363"/>
          <p14:tracePt t="28265" x="8054975" y="4170363"/>
          <p14:tracePt t="28273" x="8037513" y="4170363"/>
          <p14:tracePt t="28277" x="8001000" y="4160838"/>
          <p14:tracePt t="28293" x="7966075" y="4160838"/>
          <p14:tracePt t="28310" x="7920038" y="4160838"/>
          <p14:tracePt t="28326" x="7867650" y="4160838"/>
          <p14:tracePt t="28344" x="7796213" y="4143375"/>
          <p14:tracePt t="28360" x="7751763" y="4133850"/>
          <p14:tracePt t="28360" x="7715250" y="4116388"/>
          <p14:tracePt t="28377" x="7643813" y="4108450"/>
          <p14:tracePt t="28394" x="7581900" y="4081463"/>
          <p14:tracePt t="28410" x="7537450" y="4071938"/>
          <p14:tracePt t="28427" x="7500938" y="4062413"/>
          <p14:tracePt t="28443" x="7456488" y="4044950"/>
          <p14:tracePt t="28460" x="7402513" y="4037013"/>
          <p14:tracePt t="28477" x="7348538" y="4027488"/>
          <p14:tracePt t="28493" x="7304088" y="4017963"/>
          <p14:tracePt t="28511" x="7269163" y="4017963"/>
          <p14:tracePt t="28527" x="7224713" y="4010025"/>
          <p14:tracePt t="28544" x="7205663" y="4010025"/>
          <p14:tracePt t="28561" x="7143750" y="4000500"/>
          <p14:tracePt t="28578" x="7089775" y="3990975"/>
          <p14:tracePt t="28594" x="7010400" y="3965575"/>
          <p14:tracePt t="28611" x="6946900" y="3965575"/>
          <p14:tracePt t="28627" x="6884988" y="3956050"/>
          <p14:tracePt t="28644" x="6831013" y="3956050"/>
          <p14:tracePt t="28660" x="6796088" y="3956050"/>
          <p14:tracePt t="28677" x="6777038" y="3956050"/>
          <p14:tracePt t="28694" x="6759575" y="3956050"/>
          <p14:tracePt t="28710" x="6742113" y="3956050"/>
          <p14:tracePt t="28728" x="6715125" y="3946525"/>
          <p14:tracePt t="28744" x="6670675" y="3938588"/>
          <p14:tracePt t="28761" x="6616700" y="3929063"/>
          <p14:tracePt t="28778" x="6554788" y="3919538"/>
          <p14:tracePt t="28794" x="6510338" y="3919538"/>
          <p14:tracePt t="28810" x="6456363" y="3911600"/>
          <p14:tracePt t="28828" x="6411913" y="3902075"/>
          <p14:tracePt t="28844" x="6394450" y="3902075"/>
          <p14:tracePt t="28861" x="6357938" y="3902075"/>
          <p14:tracePt t="28878" x="6348413" y="3902075"/>
          <p14:tracePt t="28895" x="6313488" y="3902075"/>
          <p14:tracePt t="28911" x="6286500" y="3902075"/>
          <p14:tracePt t="28927" x="6269038" y="3902075"/>
          <p14:tracePt t="28927" x="6251575" y="3902075"/>
          <p14:tracePt t="28946" x="6242050" y="3902075"/>
          <p14:tracePt t="28961" x="6215063" y="3902075"/>
          <p14:tracePt t="28978" x="6205538" y="3902075"/>
          <p14:tracePt t="28994" x="6180138" y="3902075"/>
          <p14:tracePt t="29012" x="6153150" y="3911600"/>
          <p14:tracePt t="29028" x="6108700" y="3929063"/>
          <p14:tracePt t="29044" x="6089650" y="3938588"/>
          <p14:tracePt t="29062" x="6081713" y="3938588"/>
          <p14:tracePt t="29078" x="6062663" y="3938588"/>
          <p14:tracePt t="29095" x="6062663" y="3946525"/>
          <p14:tracePt t="29281" x="6089650" y="3946525"/>
          <p14:tracePt t="29289" x="6116638" y="3946525"/>
          <p14:tracePt t="29296" x="6143625" y="3946525"/>
          <p14:tracePt t="29297" x="6180138" y="3946525"/>
          <p14:tracePt t="29313" x="6232525" y="3946525"/>
          <p14:tracePt t="29313" x="6251575" y="3946525"/>
          <p14:tracePt t="29329" x="6286500" y="3946525"/>
          <p14:tracePt t="29345" x="6303963" y="3946525"/>
          <p14:tracePt t="29362" x="6323013" y="3946525"/>
          <p14:tracePt t="29379" x="6330950" y="3946525"/>
          <p14:tracePt t="29395" x="6367463" y="3946525"/>
          <p14:tracePt t="29412" x="6394450" y="3946525"/>
          <p14:tracePt t="29429" x="6419850" y="3946525"/>
          <p14:tracePt t="29445" x="6456363" y="3946525"/>
          <p14:tracePt t="29462" x="6483350" y="3946525"/>
          <p14:tracePt t="29479" x="6518275" y="3946525"/>
          <p14:tracePt t="29496" x="6545263" y="3946525"/>
          <p14:tracePt t="29512" x="6581775" y="3956050"/>
          <p14:tracePt t="29529" x="6608763" y="3956050"/>
          <p14:tracePt t="29546" x="6626225" y="3965575"/>
          <p14:tracePt t="29562" x="6643688" y="3965575"/>
          <p14:tracePt t="29579" x="6670675" y="3965575"/>
          <p14:tracePt t="29596" x="6697663" y="3965575"/>
          <p14:tracePt t="29613" x="6724650" y="3965575"/>
          <p14:tracePt t="29629" x="6759575" y="3965575"/>
          <p14:tracePt t="29646" x="6786563" y="3965575"/>
          <p14:tracePt t="29663" x="6823075" y="3965575"/>
          <p14:tracePt t="29679" x="6831013" y="3965575"/>
          <p14:tracePt t="29695" x="6858000" y="3965575"/>
          <p14:tracePt t="29713" x="6867525" y="3965575"/>
          <p14:tracePt t="29729" x="6875463" y="3965575"/>
          <p14:tracePt t="29746" x="6894513" y="3965575"/>
          <p14:tracePt t="29763" x="6911975" y="3965575"/>
          <p14:tracePt t="29780" x="6929438" y="3965575"/>
          <p14:tracePt t="29796" x="6956425" y="3965575"/>
          <p14:tracePt t="29813" x="6973888" y="3965575"/>
          <p14:tracePt t="29830" x="6991350" y="3965575"/>
          <p14:tracePt t="29846" x="7018338" y="3965575"/>
          <p14:tracePt t="29863" x="7045325" y="3965575"/>
          <p14:tracePt t="29880" x="7072313" y="3965575"/>
          <p14:tracePt t="29897" x="7099300" y="3965575"/>
          <p14:tracePt t="29914" x="7116763" y="3965575"/>
          <p14:tracePt t="29930" x="7134225" y="3965575"/>
          <p14:tracePt t="29946" x="7153275" y="3965575"/>
          <p14:tracePt t="29963" x="7180263" y="3965575"/>
          <p14:tracePt t="29980" x="7205663" y="3965575"/>
          <p14:tracePt t="29997" x="7232650" y="3965575"/>
          <p14:tracePt t="30013" x="7251700" y="3965575"/>
          <p14:tracePt t="30030" x="7296150" y="3965575"/>
          <p14:tracePt t="30048" x="7331075" y="3965575"/>
          <p14:tracePt t="30063" x="7340600" y="3965575"/>
          <p14:tracePt t="30080" x="7358063" y="3965575"/>
          <p14:tracePt t="30241" x="7340600" y="3973513"/>
          <p14:tracePt t="30249" x="7323138" y="4000500"/>
          <p14:tracePt t="30257" x="7296150" y="4010025"/>
          <p14:tracePt t="30264" x="7251700" y="4037013"/>
          <p14:tracePt t="30280" x="7205663" y="4071938"/>
          <p14:tracePt t="30298" x="7170738" y="4108450"/>
          <p14:tracePt t="30314" x="7108825" y="4143375"/>
          <p14:tracePt t="30330" x="7054850" y="4179888"/>
          <p14:tracePt t="30348" x="7010400" y="4214813"/>
          <p14:tracePt t="30364" x="6946900" y="4251325"/>
          <p14:tracePt t="30381" x="6902450" y="4286250"/>
          <p14:tracePt t="30397" x="6858000" y="4313238"/>
          <p14:tracePt t="30415" x="6813550" y="4357688"/>
          <p14:tracePt t="30431" x="6786563" y="4384675"/>
          <p14:tracePt t="30447" x="6751638" y="4411663"/>
          <p14:tracePt t="30464" x="6732588" y="4438650"/>
          <p14:tracePt t="30481" x="6705600" y="4446588"/>
          <p14:tracePt t="30497" x="6680200" y="4465638"/>
          <p14:tracePt t="30515" x="6643688" y="4500563"/>
          <p14:tracePt t="30531" x="6608763" y="4518025"/>
          <p14:tracePt t="30547" x="6572250" y="4545013"/>
          <p14:tracePt t="30565" x="6545263" y="4562475"/>
          <p14:tracePt t="30581" x="6537325" y="4572000"/>
          <p14:tracePt t="30598" x="6510338" y="4589463"/>
          <p14:tracePt t="30615" x="6500813" y="4598988"/>
          <p14:tracePt t="30632" x="6473825" y="4625975"/>
          <p14:tracePt t="30648" x="6456363" y="4633913"/>
          <p14:tracePt t="30665" x="6429375" y="4652963"/>
          <p14:tracePt t="30801" x="6438900" y="4652963"/>
          <p14:tracePt t="30809" x="6456363" y="4652963"/>
          <p14:tracePt t="30821" x="6483350" y="4652963"/>
          <p14:tracePt t="30822" x="6500813" y="4652963"/>
          <p14:tracePt t="30831" x="6537325" y="4643438"/>
          <p14:tracePt t="30831" x="6572250" y="4643438"/>
          <p14:tracePt t="30850" x="6608763" y="4616450"/>
          <p14:tracePt t="30866" x="6653213" y="4608513"/>
          <p14:tracePt t="30882" x="6688138" y="4589463"/>
          <p14:tracePt t="30899" x="6724650" y="4572000"/>
          <p14:tracePt t="30915" x="6751638" y="4562475"/>
          <p14:tracePt t="30932" x="6786563" y="4545013"/>
          <p14:tracePt t="30949" x="6813550" y="4527550"/>
          <p14:tracePt t="30966" x="6848475" y="4518025"/>
          <p14:tracePt t="30982" x="6875463" y="4491038"/>
          <p14:tracePt t="30998" x="6894513" y="4483100"/>
          <p14:tracePt t="31016" x="6919913" y="4456113"/>
          <p14:tracePt t="31032" x="6965950" y="4429125"/>
          <p14:tracePt t="31050" x="6983413" y="4419600"/>
          <p14:tracePt t="31065" x="6991350" y="4411663"/>
          <p14:tracePt t="31083" x="7000875" y="4402138"/>
          <p14:tracePt t="31099" x="7010400" y="4394200"/>
          <p14:tracePt t="31115" x="7027863" y="4394200"/>
          <p14:tracePt t="31133" x="7037388" y="4375150"/>
          <p14:tracePt t="31149" x="7045325" y="4375150"/>
          <p14:tracePt t="31165" x="7062788" y="4367213"/>
          <p14:tracePt t="31183" x="7072313" y="4367213"/>
          <p14:tracePt t="31199" x="7089775" y="4348163"/>
          <p14:tracePt t="31216" x="7116763" y="4340225"/>
          <p14:tracePt t="31216" x="7116763" y="4330700"/>
          <p14:tracePt t="31233" x="7134225" y="4322763"/>
          <p14:tracePt t="31249" x="7143750" y="4322763"/>
          <p14:tracePt t="31266" x="7161213" y="4313238"/>
          <p14:tracePt t="31282" x="7170738" y="4303713"/>
          <p14:tracePt t="31299" x="7188200" y="4295775"/>
          <p14:tracePt t="31337" x="7205663" y="4295775"/>
          <p14:tracePt t="31345" x="7205663" y="4286250"/>
          <p14:tracePt t="31349" x="7232650" y="4286250"/>
          <p14:tracePt t="31366" x="7242175" y="4276725"/>
          <p14:tracePt t="31383" x="7269163" y="4268788"/>
          <p14:tracePt t="31400" x="7277100" y="4268788"/>
          <p14:tracePt t="31416" x="7323138" y="4268788"/>
          <p14:tracePt t="31434" x="7348538" y="4259263"/>
          <p14:tracePt t="31450" x="7385050" y="4259263"/>
          <p14:tracePt t="31467" x="7429500" y="4259263"/>
          <p14:tracePt t="31483" x="7466013" y="4259263"/>
          <p14:tracePt t="31500" x="7483475" y="4259263"/>
          <p14:tracePt t="31517" x="7500938" y="4259263"/>
          <p14:tracePt t="31533" x="7510463" y="4259263"/>
          <p14:tracePt t="31657" x="7491413" y="4268788"/>
          <p14:tracePt t="31665" x="7446963" y="4313238"/>
          <p14:tracePt t="31673" x="7419975" y="4322763"/>
          <p14:tracePt t="31681" x="7394575" y="4348163"/>
          <p14:tracePt t="31685" x="7331075" y="4394200"/>
          <p14:tracePt t="31700" x="7277100" y="4429125"/>
          <p14:tracePt t="31717" x="7232650" y="4465638"/>
          <p14:tracePt t="31734" x="7180263" y="4500563"/>
          <p14:tracePt t="31750" x="7126288" y="4537075"/>
          <p14:tracePt t="31767" x="7054850" y="4581525"/>
          <p14:tracePt t="31783" x="7010400" y="4608513"/>
          <p14:tracePt t="31801" x="6884988" y="4679950"/>
          <p14:tracePt t="31818" x="6804025" y="4732338"/>
          <p14:tracePt t="31834" x="6715125" y="4768850"/>
          <p14:tracePt t="31850" x="6643688" y="4813300"/>
          <p14:tracePt t="31867" x="6599238" y="4848225"/>
          <p14:tracePt t="31884" x="6562725" y="4875213"/>
          <p14:tracePt t="31900" x="6545263" y="4884738"/>
          <p14:tracePt t="31918" x="6527800" y="4894263"/>
          <p14:tracePt t="31934" x="6527800" y="4902200"/>
          <p14:tracePt t="31977" x="6518275" y="4902200"/>
          <p14:tracePt t="31993" x="6518275" y="4911725"/>
          <p14:tracePt t="32006" x="6500813" y="4911725"/>
          <p14:tracePt t="32007" x="6483350" y="4929188"/>
          <p14:tracePt t="32017" x="6456363" y="4938713"/>
          <p14:tracePt t="32034" x="6446838" y="4938713"/>
          <p14:tracePt t="32113" x="6465888" y="4938713"/>
          <p14:tracePt t="32122" x="6500813" y="4938713"/>
          <p14:tracePt t="32123" x="6554788" y="4919663"/>
          <p14:tracePt t="32134" x="6661150" y="4902200"/>
          <p14:tracePt t="32151" x="6732588" y="4884738"/>
          <p14:tracePt t="32167" x="6786563" y="4867275"/>
          <p14:tracePt t="32184" x="6884988" y="4830763"/>
          <p14:tracePt t="32202" x="6946900" y="4795838"/>
          <p14:tracePt t="32218" x="7010400" y="4759325"/>
          <p14:tracePt t="32234" x="7054850" y="4724400"/>
          <p14:tracePt t="32252" x="7116763" y="4697413"/>
          <p14:tracePt t="32268" x="7161213" y="4670425"/>
          <p14:tracePt t="32284" x="7215188" y="4643438"/>
          <p14:tracePt t="32302" x="7251700" y="4625975"/>
          <p14:tracePt t="32318" x="7296150" y="4598988"/>
          <p14:tracePt t="32334" x="7323138" y="4572000"/>
          <p14:tracePt t="32352" x="7358063" y="4554538"/>
          <p14:tracePt t="32368" x="7419975" y="4510088"/>
          <p14:tracePt t="32385" x="7446963" y="4491038"/>
          <p14:tracePt t="32401" x="7473950" y="4465638"/>
          <p14:tracePt t="32419" x="7500938" y="4446588"/>
          <p14:tracePt t="32435" x="7527925" y="4429125"/>
          <p14:tracePt t="32451" x="7545388" y="4419600"/>
          <p14:tracePt t="32468" x="7572375" y="4402138"/>
          <p14:tracePt t="32485" x="7589838" y="4384675"/>
          <p14:tracePt t="32501" x="7599363" y="4384675"/>
          <p14:tracePt t="32519" x="7616825" y="4375150"/>
          <p14:tracePt t="32535" x="7626350" y="4375150"/>
          <p14:tracePt t="32552" x="7653338" y="4375150"/>
          <p14:tracePt t="32552" x="7661275" y="4375150"/>
          <p14:tracePt t="32569" x="7697788" y="4375150"/>
          <p14:tracePt t="32586" x="7732713" y="4375150"/>
          <p14:tracePt t="32602" x="7759700" y="4375150"/>
          <p14:tracePt t="32619" x="7769225" y="4375150"/>
          <p14:tracePt t="32635" x="7777163" y="4375150"/>
          <p14:tracePt t="32674" x="7777163" y="4384675"/>
          <p14:tracePt t="32685" x="7777163" y="4394200"/>
          <p14:tracePt t="32686" x="7777163" y="4402138"/>
          <p14:tracePt t="32702" x="7777163" y="4438650"/>
          <p14:tracePt t="32718" x="7777163" y="4483100"/>
          <p14:tracePt t="32736" x="7777163" y="4518025"/>
          <p14:tracePt t="32752" x="7786688" y="4562475"/>
          <p14:tracePt t="32769" x="7796213" y="4589463"/>
          <p14:tracePt t="32786" x="7796213" y="4616450"/>
          <p14:tracePt t="32802" x="7796213" y="4643438"/>
          <p14:tracePt t="32819" x="7796213" y="4670425"/>
          <p14:tracePt t="32835" x="7796213" y="4705350"/>
          <p14:tracePt t="32853" x="7796213" y="4741863"/>
          <p14:tracePt t="32869" x="7796213" y="4786313"/>
          <p14:tracePt t="32885" x="7769225" y="4822825"/>
          <p14:tracePt t="32903" x="7732713" y="4875213"/>
          <p14:tracePt t="32919" x="7715250" y="4902200"/>
          <p14:tracePt t="32935" x="7661275" y="4965700"/>
          <p14:tracePt t="32953" x="7608888" y="5018088"/>
          <p14:tracePt t="32970" x="7572375" y="5062538"/>
          <p14:tracePt t="32986" x="7527925" y="5099050"/>
          <p14:tracePt t="33003" x="7500938" y="5126038"/>
          <p14:tracePt t="33020" x="7466013" y="5153025"/>
          <p14:tracePt t="33036" x="7412038" y="5180013"/>
          <p14:tracePt t="33053" x="7348538" y="5214938"/>
          <p14:tracePt t="33069" x="7269163" y="5232400"/>
          <p14:tracePt t="33086" x="7197725" y="5268913"/>
          <p14:tracePt t="33103" x="7116763" y="5295900"/>
          <p14:tracePt t="33119" x="7062788" y="5303838"/>
          <p14:tracePt t="33137" x="6983413" y="5330825"/>
          <p14:tracePt t="33153" x="6919913" y="5348288"/>
          <p14:tracePt t="33169" x="6867525" y="5367338"/>
          <p14:tracePt t="33187" x="6804025" y="5384800"/>
          <p14:tracePt t="33203" x="6742113" y="5402263"/>
          <p14:tracePt t="33219" x="6688138" y="5402263"/>
          <p14:tracePt t="33237" x="6634163" y="5411788"/>
          <p14:tracePt t="33253" x="6599238" y="5411788"/>
          <p14:tracePt t="33288" x="6589713" y="5411788"/>
          <p14:tracePt t="33297" x="6581775" y="5411788"/>
          <p14:tracePt t="33305" x="6572250" y="5411788"/>
          <p14:tracePt t="33320" x="6518275" y="5411788"/>
          <p14:tracePt t="33337" x="6473825" y="5411788"/>
          <p14:tracePt t="33426" x="6465888" y="5402263"/>
          <p14:tracePt t="33433" x="6465888" y="5384800"/>
          <p14:tracePt t="33442" x="6465888" y="5375275"/>
          <p14:tracePt t="33443" x="6473825" y="5375275"/>
          <p14:tracePt t="33454" x="6491288" y="5357813"/>
          <p14:tracePt t="33470" x="6500813" y="5340350"/>
          <p14:tracePt t="33737" x="6510338" y="5340350"/>
          <p14:tracePt t="33785" x="6518275" y="5340350"/>
          <p14:tracePt t="33793" x="6527800" y="5340350"/>
          <p14:tracePt t="33793" x="6537325" y="5330825"/>
          <p14:tracePt t="33804" x="6562725" y="5303838"/>
          <p14:tracePt t="33821" x="6616700" y="5276850"/>
          <p14:tracePt t="33837" x="6661150" y="5251450"/>
          <p14:tracePt t="33854" x="6715125" y="5224463"/>
          <p14:tracePt t="33871" x="6786563" y="5160963"/>
          <p14:tracePt t="33887" x="6848475" y="5072063"/>
          <p14:tracePt t="33905" x="7010400" y="4884738"/>
          <p14:tracePt t="33922" x="7081838" y="4732338"/>
          <p14:tracePt t="33938" x="7143750" y="4562475"/>
          <p14:tracePt t="33955" x="7161213" y="4375150"/>
          <p14:tracePt t="33971" x="7161213" y="4160838"/>
          <p14:tracePt t="33988" x="7161213" y="3965575"/>
          <p14:tracePt t="34005" x="7161213" y="3776663"/>
          <p14:tracePt t="34021" x="7161213" y="3581400"/>
          <p14:tracePt t="34038" x="7161213" y="3419475"/>
          <p14:tracePt t="34055" x="7153275" y="3276600"/>
          <p14:tracePt t="34072" x="7126288" y="3179763"/>
          <p14:tracePt t="34088" x="7054850" y="3054350"/>
          <p14:tracePt t="34105" x="7018338" y="2990850"/>
          <p14:tracePt t="34122" x="6973888" y="2919413"/>
          <p14:tracePt t="34138" x="6938963" y="2840038"/>
          <p14:tracePt t="34155" x="6894513" y="2751138"/>
          <p14:tracePt t="34172" x="6848475" y="2670175"/>
          <p14:tracePt t="34188" x="6804025" y="2608263"/>
          <p14:tracePt t="34206" x="6769100" y="2562225"/>
          <p14:tracePt t="34222" x="6742113" y="2527300"/>
          <p14:tracePt t="34238" x="6715125" y="2482850"/>
          <p14:tracePt t="34255" x="6670675" y="2438400"/>
          <p14:tracePt t="34272" x="6554788" y="2339975"/>
          <p14:tracePt t="34289" x="6402388" y="2241550"/>
          <p14:tracePt t="34305" x="6215063" y="2143125"/>
          <p14:tracePt t="34323" x="6045200" y="2054225"/>
          <p14:tracePt t="34339" x="5911850" y="2009775"/>
          <p14:tracePt t="34355" x="5848350" y="1990725"/>
          <p14:tracePt t="34373" x="5795963" y="1990725"/>
          <p14:tracePt t="34389" x="5741988" y="1990725"/>
          <p14:tracePt t="34405" x="5670550" y="2036763"/>
          <p14:tracePt t="34422" x="5608638" y="2098675"/>
          <p14:tracePt t="34439" x="5518150" y="2152650"/>
          <p14:tracePt t="34455" x="5456238" y="2224088"/>
          <p14:tracePt t="34472" x="5394325" y="2303463"/>
          <p14:tracePt t="34490" x="5357813" y="2366963"/>
          <p14:tracePt t="34506" x="5322888" y="2465388"/>
          <p14:tracePt t="34522" x="5276850" y="2598738"/>
          <p14:tracePt t="34540" x="5241925" y="2714625"/>
          <p14:tracePt t="34556" x="5205413" y="2803525"/>
          <p14:tracePt t="34572" x="5180013" y="2894013"/>
          <p14:tracePt t="34589" x="5180013" y="2955925"/>
          <p14:tracePt t="34606" x="5180013" y="3027363"/>
          <p14:tracePt t="34623" x="5180013" y="3081338"/>
          <p14:tracePt t="34639" x="5180013" y="3160713"/>
          <p14:tracePt t="34656" x="5180013" y="3295650"/>
          <p14:tracePt t="34673" x="5180013" y="3411538"/>
          <p14:tracePt t="34690" x="5180013" y="3482975"/>
          <p14:tracePt t="34706" x="5180013" y="3527425"/>
          <p14:tracePt t="34722" x="5180013" y="3581400"/>
          <p14:tracePt t="34740" x="5180013" y="3625850"/>
          <p14:tracePt t="34756" x="5180013" y="3670300"/>
          <p14:tracePt t="34773" x="5180013" y="3732213"/>
          <p14:tracePt t="34789" x="5187950" y="3803650"/>
          <p14:tracePt t="34807" x="5187950" y="3884613"/>
          <p14:tracePt t="34823" x="5187950" y="3983038"/>
          <p14:tracePt t="34840" x="5197475" y="4037013"/>
          <p14:tracePt t="34857" x="5214938" y="4108450"/>
          <p14:tracePt t="34873" x="5214938" y="4152900"/>
          <p14:tracePt t="34890" x="5224463" y="4187825"/>
          <p14:tracePt t="34907" x="5241925" y="4232275"/>
          <p14:tracePt t="34923" x="5259388" y="4286250"/>
          <p14:tracePt t="34940" x="5286375" y="4357688"/>
          <p14:tracePt t="34956" x="5313363" y="4429125"/>
          <p14:tracePt t="34974" x="5348288" y="4518025"/>
          <p14:tracePt t="34990" x="5394325" y="4616450"/>
          <p14:tracePt t="35007" x="5456238" y="4697413"/>
          <p14:tracePt t="35024" x="5510213" y="4759325"/>
          <p14:tracePt t="35040" x="5599113" y="4830763"/>
          <p14:tracePt t="35058" x="5643563" y="4857750"/>
          <p14:tracePt t="35074" x="5697538" y="4875213"/>
          <p14:tracePt t="35091" x="5741988" y="4902200"/>
          <p14:tracePt t="35107" x="5786438" y="4911725"/>
          <p14:tracePt t="35124" x="5822950" y="4929188"/>
          <p14:tracePt t="35140" x="5884863" y="4929188"/>
          <p14:tracePt t="35157" x="5938838" y="4929188"/>
          <p14:tracePt t="35174" x="5991225" y="4919663"/>
          <p14:tracePt t="35190" x="6081713" y="4884738"/>
          <p14:tracePt t="35207" x="6134100" y="4867275"/>
          <p14:tracePt t="35224" x="6180138" y="4848225"/>
          <p14:tracePt t="35224" x="6205538" y="4840288"/>
          <p14:tracePt t="35242" x="6251575" y="4813300"/>
          <p14:tracePt t="35257" x="6303963" y="4786313"/>
          <p14:tracePt t="35274" x="6340475" y="4768850"/>
          <p14:tracePt t="35291" x="6384925" y="4751388"/>
          <p14:tracePt t="35307" x="6438900" y="4724400"/>
          <p14:tracePt t="35324" x="6527800" y="4697413"/>
          <p14:tracePt t="35341" x="6608763" y="4652963"/>
          <p14:tracePt t="35357" x="6688138" y="4633913"/>
          <p14:tracePt t="35374" x="6742113" y="4608513"/>
          <p14:tracePt t="35391" x="6813550" y="4581525"/>
          <p14:tracePt t="35407" x="6848475" y="4562475"/>
          <p14:tracePt t="35425" x="6911975" y="4537075"/>
          <p14:tracePt t="35442" x="6938963" y="4527550"/>
          <p14:tracePt t="35458" x="6973888" y="4510088"/>
          <p14:tracePt t="35474" x="7037388" y="4510088"/>
          <p14:tracePt t="35491" x="7099300" y="4510088"/>
          <p14:tracePt t="35508" x="7180263" y="4510088"/>
          <p14:tracePt t="35525" x="7269163" y="4510088"/>
          <p14:tracePt t="35541" x="7375525" y="4510088"/>
          <p14:tracePt t="35558" x="7483475" y="4510088"/>
          <p14:tracePt t="35575" x="7616825" y="4510088"/>
          <p14:tracePt t="35591" x="7715250" y="4491038"/>
          <p14:tracePt t="35608" x="7813675" y="4465638"/>
          <p14:tracePt t="35626" x="7867650" y="4438650"/>
          <p14:tracePt t="35641" x="7894638" y="4402138"/>
          <p14:tracePt t="35658" x="7920038" y="4375150"/>
          <p14:tracePt t="35675" x="7974013" y="4303713"/>
          <p14:tracePt t="35691" x="8010525" y="4251325"/>
          <p14:tracePt t="35708" x="8054975" y="4179888"/>
          <p14:tracePt t="35725" x="8072438" y="4125913"/>
          <p14:tracePt t="35742" x="8099425" y="4044950"/>
          <p14:tracePt t="35758" x="8108950" y="3973513"/>
          <p14:tracePt t="35775" x="8108950" y="3894138"/>
          <p14:tracePt t="35791" x="8108950" y="3813175"/>
          <p14:tracePt t="35791" x="8108950" y="3776663"/>
          <p14:tracePt t="35809" x="8108950" y="3732213"/>
          <p14:tracePt t="35826" x="8108950" y="3687763"/>
          <p14:tracePt t="35859" x="8099425" y="3652838"/>
          <p14:tracePt t="35859" x="8089900" y="3598863"/>
          <p14:tracePt t="35875" x="8081963" y="3562350"/>
          <p14:tracePt t="35892" x="8062913" y="3517900"/>
          <p14:tracePt t="35909" x="8054975" y="3465513"/>
          <p14:tracePt t="35925" x="8027988" y="3402013"/>
          <p14:tracePt t="35942" x="8001000" y="3348038"/>
          <p14:tracePt t="35959" x="7974013" y="3303588"/>
          <p14:tracePt t="35976" x="7947025" y="3268663"/>
          <p14:tracePt t="35992" x="7902575" y="3179763"/>
          <p14:tracePt t="36009" x="7858125" y="3116263"/>
          <p14:tracePt t="36026" x="7796213" y="3044825"/>
          <p14:tracePt t="36043" x="7742238" y="2990850"/>
          <p14:tracePt t="36058" x="7688263" y="2928938"/>
          <p14:tracePt t="36076" x="7634288" y="2867025"/>
          <p14:tracePt t="36093" x="7572375" y="2786063"/>
          <p14:tracePt t="36109" x="7518400" y="2705100"/>
          <p14:tracePt t="36125" x="7483475" y="2670175"/>
          <p14:tracePt t="36143" x="7446963" y="2616200"/>
          <p14:tracePt t="36159" x="7419975" y="2589213"/>
          <p14:tracePt t="36175" x="7385050" y="2554288"/>
          <p14:tracePt t="36175" x="7367588" y="2536825"/>
          <p14:tracePt t="36192" x="7286625" y="2473325"/>
          <p14:tracePt t="36209" x="7180263" y="2393950"/>
          <p14:tracePt t="36226" x="7000875" y="2295525"/>
          <p14:tracePt t="36243" x="6804025" y="2197100"/>
          <p14:tracePt t="36259" x="6608763" y="2098675"/>
          <p14:tracePt t="36276" x="6456363" y="2036763"/>
          <p14:tracePt t="36292" x="6375400" y="2009775"/>
          <p14:tracePt t="36310" x="6330950" y="1990725"/>
          <p14:tracePt t="36326" x="6323013" y="1990725"/>
          <p14:tracePt t="36343" x="6286500" y="1990725"/>
          <p14:tracePt t="36360" x="6259513" y="1990725"/>
          <p14:tracePt t="36376" x="6161088" y="2009775"/>
          <p14:tracePt t="36394" x="6072188" y="2036763"/>
          <p14:tracePt t="36410" x="6010275" y="2044700"/>
          <p14:tracePt t="36426" x="5938838" y="2062163"/>
          <p14:tracePt t="36443" x="5894388" y="2081213"/>
          <p14:tracePt t="36460" x="5830888" y="2125663"/>
          <p14:tracePt t="36477" x="5741988" y="2232025"/>
          <p14:tracePt t="36493" x="5661025" y="2357438"/>
          <p14:tracePt t="36509" x="5589588" y="2509838"/>
          <p14:tracePt t="36526" x="5545138" y="2643188"/>
          <p14:tracePt t="36543" x="5537200" y="2741613"/>
          <p14:tracePt t="36559" x="5518150" y="2822575"/>
          <p14:tracePt t="36559" x="5518150" y="2857500"/>
          <p14:tracePt t="36576" x="5518150" y="2955925"/>
          <p14:tracePt t="36593" x="5518150" y="3062288"/>
          <p14:tracePt t="36611" x="5500688" y="3251200"/>
          <p14:tracePt t="36627" x="5465763" y="3446463"/>
          <p14:tracePt t="36644" x="5446713" y="3616325"/>
          <p14:tracePt t="36660" x="5446713" y="3741738"/>
          <p14:tracePt t="36677" x="5446713" y="3795713"/>
          <p14:tracePt t="36694" x="5446713" y="3857625"/>
          <p14:tracePt t="36710" x="5446713" y="3884613"/>
          <p14:tracePt t="36727" x="5446713" y="3919538"/>
          <p14:tracePt t="36743" x="5446713" y="3938588"/>
          <p14:tracePt t="36743" x="5446713" y="3946525"/>
          <p14:tracePt t="36761" x="5402263" y="4017963"/>
          <p14:tracePt t="36777" x="5286375" y="4116388"/>
          <p14:tracePt t="36793" x="5089525" y="4214813"/>
          <p14:tracePt t="36811" x="4894263" y="4303713"/>
          <p14:tracePt t="36827" x="4697413" y="4357688"/>
          <p14:tracePt t="36844" x="4500563" y="4411663"/>
          <p14:tracePt t="36860" x="4340225" y="4456113"/>
          <p14:tracePt t="36877" x="4160838" y="4473575"/>
          <p14:tracePt t="36894" x="3956050" y="4510088"/>
          <p14:tracePt t="36910" x="3724275" y="4554538"/>
          <p14:tracePt t="36927" x="3446463" y="4581525"/>
          <p14:tracePt t="36944" x="2990850" y="4670425"/>
          <p14:tracePt t="36961" x="2751138" y="4714875"/>
          <p14:tracePt t="36978" x="2544763" y="4732338"/>
          <p14:tracePt t="36994" x="2393950" y="4759325"/>
          <p14:tracePt t="37011" x="2268538" y="4776788"/>
          <p14:tracePt t="37027" x="2187575" y="4786313"/>
          <p14:tracePt t="37045" x="2116138" y="4795838"/>
          <p14:tracePt t="37061" x="2071688" y="4795838"/>
          <p14:tracePt t="37077" x="2044700" y="4803775"/>
          <p14:tracePt t="37177" x="2036763" y="4803775"/>
          <p14:tracePt t="37185" x="2036763" y="4786313"/>
          <p14:tracePt t="37193" x="2036763" y="4714875"/>
          <p14:tracePt t="37201" x="2036763" y="4697413"/>
          <p14:tracePt t="37211" x="2036763" y="4643438"/>
          <p14:tracePt t="37228" x="2044700" y="4589463"/>
          <p14:tracePt t="37245" x="2062163" y="4527550"/>
          <p14:tracePt t="37261" x="2089150" y="4446588"/>
          <p14:tracePt t="37278" x="2125663" y="4367213"/>
          <p14:tracePt t="37294" x="2143125" y="4303713"/>
          <p14:tracePt t="37311" x="2179638" y="4251325"/>
          <p14:tracePt t="37328" x="2197100" y="4160838"/>
          <p14:tracePt t="37346" x="2197100" y="4125913"/>
          <p14:tracePt t="37361" x="2197100" y="4081463"/>
          <p14:tracePt t="37378" x="2197100" y="4044950"/>
          <p14:tracePt t="37395" x="2197100" y="4027488"/>
          <p14:tracePt t="37411" x="2197100" y="4010025"/>
          <p14:tracePt t="37429" x="2179638" y="4000500"/>
          <p14:tracePt t="37445" x="2143125" y="3983038"/>
          <p14:tracePt t="37461" x="2098675" y="3973513"/>
          <p14:tracePt t="37478" x="2036763" y="3965575"/>
          <p14:tracePt t="37495" x="1982788" y="3965575"/>
          <p14:tracePt t="37512" x="1946275" y="3956050"/>
          <p14:tracePt t="37528" x="1911350" y="3956050"/>
          <p14:tracePt t="37546" x="1893888" y="3956050"/>
          <p14:tracePt t="37562" x="1874838" y="3965575"/>
          <p14:tracePt t="37579" x="1866900" y="3983038"/>
          <p14:tracePt t="37595" x="1847850" y="4027488"/>
          <p14:tracePt t="37612" x="1812925" y="4098925"/>
          <p14:tracePt t="37629" x="1776413" y="4179888"/>
          <p14:tracePt t="37645" x="1768475" y="4224338"/>
          <p14:tracePt t="37663" x="1731963" y="4295775"/>
          <p14:tracePt t="37679" x="1724025" y="4357688"/>
          <p14:tracePt t="37695" x="1704975" y="4419600"/>
          <p14:tracePt t="37713" x="1704975" y="4510088"/>
          <p14:tracePt t="37730" x="1704975" y="4545013"/>
          <p14:tracePt t="37745" x="1704975" y="4589463"/>
          <p14:tracePt t="37762" x="1704975" y="4633913"/>
          <p14:tracePt t="37779" x="1704975" y="4687888"/>
          <p14:tracePt t="37796" x="1704975" y="4751388"/>
          <p14:tracePt t="37812" x="1704975" y="4813300"/>
          <p14:tracePt t="37829" x="1714500" y="4867275"/>
          <p14:tracePt t="37846" x="1751013" y="4929188"/>
          <p14:tracePt t="37862" x="1785938" y="5000625"/>
          <p14:tracePt t="37880" x="1839913" y="5081588"/>
          <p14:tracePt t="37896" x="1919288" y="5205413"/>
          <p14:tracePt t="37913" x="1982788" y="5295900"/>
          <p14:tracePt t="37929" x="2071688" y="5367338"/>
          <p14:tracePt t="37947" x="2160588" y="5429250"/>
          <p14:tracePt t="37963" x="2259013" y="5491163"/>
          <p14:tracePt t="37979" x="2339975" y="5518150"/>
          <p14:tracePt t="37996" x="2419350" y="5527675"/>
          <p14:tracePt t="38013" x="2482850" y="5527675"/>
          <p14:tracePt t="38029" x="2544763" y="5500688"/>
          <p14:tracePt t="38046" x="2608263" y="5419725"/>
          <p14:tracePt t="38063" x="2660650" y="5330825"/>
          <p14:tracePt t="38080" x="2697163" y="5251450"/>
          <p14:tracePt t="38096" x="2714625" y="5089525"/>
          <p14:tracePt t="38113" x="2714625" y="5010150"/>
          <p14:tracePt t="38130" x="2705100" y="4911725"/>
          <p14:tracePt t="38146" x="2697163" y="4813300"/>
          <p14:tracePt t="38164" x="2679700" y="4714875"/>
          <p14:tracePt t="38180" x="2660650" y="4608513"/>
          <p14:tracePt t="38196" x="2633663" y="4500563"/>
          <p14:tracePt t="38214" x="2625725" y="4438650"/>
          <p14:tracePt t="38230" x="2581275" y="4367213"/>
          <p14:tracePt t="38247" x="2544763" y="4322763"/>
          <p14:tracePt t="38263" x="2527300" y="4313238"/>
          <p14:tracePt t="38280" x="2482850" y="4276725"/>
          <p14:tracePt t="38297" x="2428875" y="4259263"/>
          <p14:tracePt t="38313" x="2384425" y="4241800"/>
          <p14:tracePt t="38330" x="2339975" y="4214813"/>
          <p14:tracePt t="38347" x="2268538" y="4187825"/>
          <p14:tracePt t="38363" x="2197100" y="4160838"/>
          <p14:tracePt t="38380" x="2152650" y="4152900"/>
          <p14:tracePt t="38397" x="2108200" y="4143375"/>
          <p14:tracePt t="38414" x="2054225" y="4143375"/>
          <p14:tracePt t="38430" x="2000250" y="4143375"/>
          <p14:tracePt t="38446" x="1928813" y="4160838"/>
          <p14:tracePt t="38464" x="1857375" y="4214813"/>
          <p14:tracePt t="38480" x="1803400" y="4268788"/>
          <p14:tracePt t="38497" x="1776413" y="4303713"/>
          <p14:tracePt t="38514" x="1758950" y="4340225"/>
          <p14:tracePt t="38531" x="1741488" y="4375150"/>
          <p14:tracePt t="38547" x="1714500" y="4419600"/>
          <p14:tracePt t="38564" x="1697038" y="4483100"/>
          <p14:tracePt t="38581" x="1670050" y="4562475"/>
          <p14:tracePt t="38597" x="1660525" y="4679950"/>
          <p14:tracePt t="38613" x="1660525" y="4786313"/>
          <p14:tracePt t="38631" x="1679575" y="4902200"/>
          <p14:tracePt t="38647" x="1758950" y="4991100"/>
          <p14:tracePt t="38664" x="1911350" y="5081588"/>
          <p14:tracePt t="38681" x="2017713" y="5133975"/>
          <p14:tracePt t="38698" x="2125663" y="5180013"/>
          <p14:tracePt t="38714" x="2187575" y="5187950"/>
          <p14:tracePt t="38731" x="2224088" y="5187950"/>
          <p14:tracePt t="38748" x="2259013" y="5170488"/>
          <p14:tracePt t="38764" x="2295525" y="5133975"/>
          <p14:tracePt t="38781" x="2347913" y="5045075"/>
          <p14:tracePt t="38798" x="2374900" y="4983163"/>
          <p14:tracePt t="38814" x="2393950" y="4902200"/>
          <p14:tracePt t="38831" x="2411413" y="4803775"/>
          <p14:tracePt t="38848" x="2411413" y="4741863"/>
          <p14:tracePt t="38848" x="2411413" y="4687888"/>
          <p14:tracePt t="38866" x="2411413" y="4616450"/>
          <p14:tracePt t="38881" x="2393950" y="4545013"/>
          <p14:tracePt t="38898" x="2393950" y="4483100"/>
          <p14:tracePt t="38915" x="2374900" y="4429125"/>
          <p14:tracePt t="38931" x="2374900" y="4384675"/>
          <p14:tracePt t="38948" x="2366963" y="4340225"/>
          <p14:tracePt t="38965" x="2330450" y="4295775"/>
          <p14:tracePt t="38981" x="2303463" y="4268788"/>
          <p14:tracePt t="38998" x="2268538" y="4224338"/>
          <p14:tracePt t="39014" x="2205038" y="4197350"/>
          <p14:tracePt t="39032" x="2170113" y="4170363"/>
          <p14:tracePt t="39032" x="2152650" y="4152900"/>
          <p14:tracePt t="39049" x="2108200" y="4125913"/>
          <p14:tracePt t="39065" x="2098675" y="4116388"/>
          <p14:tracePt t="39083" x="2071688" y="4098925"/>
          <p14:tracePt t="39098" x="2044700" y="4071938"/>
          <p14:tracePt t="39115" x="2009775" y="4054475"/>
          <p14:tracePt t="39132" x="1982788" y="4044950"/>
          <p14:tracePt t="39148" x="1946275" y="4044950"/>
          <p14:tracePt t="39165" x="1901825" y="4044950"/>
          <p14:tracePt t="39182" x="1884363" y="4044950"/>
          <p14:tracePt t="39199" x="1857375" y="4044950"/>
          <p14:tracePt t="39215" x="1830388" y="4062413"/>
          <p14:tracePt t="39232" x="1803400" y="4089400"/>
          <p14:tracePt t="39249" x="1785938" y="4108450"/>
          <p14:tracePt t="39265" x="1768475" y="4125913"/>
          <p14:tracePt t="39283" x="1741488" y="4143375"/>
          <p14:tracePt t="39299" x="1714500" y="4187825"/>
          <p14:tracePt t="39315" x="1704975" y="4224338"/>
          <p14:tracePt t="39332" x="1679575" y="4259263"/>
          <p14:tracePt t="39349" x="1660525" y="4295775"/>
          <p14:tracePt t="39365" x="1652588" y="4340225"/>
          <p14:tracePt t="39382" x="1643063" y="4357688"/>
          <p14:tracePt t="39398" x="1643063" y="4394200"/>
          <p14:tracePt t="39416" x="1633538" y="4419600"/>
          <p14:tracePt t="39416" x="1633538" y="4446588"/>
          <p14:tracePt t="39433" x="1633538" y="4510088"/>
          <p14:tracePt t="39449" x="1633538" y="4572000"/>
          <p14:tracePt t="39466" x="1633538" y="4616450"/>
          <p14:tracePt t="39482" x="1633538" y="4652963"/>
          <p14:tracePt t="39499" x="1633538" y="4705350"/>
          <p14:tracePt t="39516" x="1643063" y="4759325"/>
          <p14:tracePt t="39533" x="1660525" y="4830763"/>
          <p14:tracePt t="39549" x="1660525" y="4894263"/>
          <p14:tracePt t="39566" x="1704975" y="4983163"/>
          <p14:tracePt t="39583" x="1731963" y="5037138"/>
          <p14:tracePt t="39600" x="1768475" y="5099050"/>
          <p14:tracePt t="39616" x="1847850" y="5180013"/>
          <p14:tracePt t="39633" x="1919288" y="5214938"/>
          <p14:tracePt t="39649" x="2009775" y="5259388"/>
          <p14:tracePt t="39666" x="2081213" y="5295900"/>
          <p14:tracePt t="39683" x="2170113" y="5303838"/>
          <p14:tracePt t="39699" x="2241550" y="5313363"/>
          <p14:tracePt t="39716" x="2303463" y="5313363"/>
          <p14:tracePt t="39732" x="2366963" y="5303838"/>
          <p14:tracePt t="39750" x="2419350" y="5268913"/>
          <p14:tracePt t="39767" x="2446338" y="5232400"/>
          <p14:tracePt t="39783" x="2490788" y="5180013"/>
          <p14:tracePt t="39800" x="2490788" y="5108575"/>
          <p14:tracePt t="39800" x="2490788" y="5081588"/>
          <p14:tracePt t="39817" x="2490788" y="4991100"/>
          <p14:tracePt t="39833" x="2490788" y="4867275"/>
          <p14:tracePt t="39850" x="2490788" y="4768850"/>
          <p14:tracePt t="39866" x="2490788" y="4660900"/>
          <p14:tracePt t="39883" x="2500313" y="4572000"/>
          <p14:tracePt t="39900" x="2500313" y="4510088"/>
          <p14:tracePt t="39917" x="2500313" y="4446588"/>
          <p14:tracePt t="39934" x="2500313" y="4402138"/>
          <p14:tracePt t="39950" x="2482850" y="4357688"/>
          <p14:tracePt t="39966" x="2455863" y="4322763"/>
          <p14:tracePt t="39984" x="2419350" y="4295775"/>
          <p14:tracePt t="40000" x="2366963" y="4276725"/>
          <p14:tracePt t="40017" x="2330450" y="4268788"/>
          <p14:tracePt t="40034" x="2276475" y="4268788"/>
          <p14:tracePt t="40051" x="2214563" y="4268788"/>
          <p14:tracePt t="40067" x="2152650" y="4259263"/>
          <p14:tracePt t="40083" x="2116138" y="4259263"/>
          <p14:tracePt t="40101" x="2089150" y="4259263"/>
          <p14:tracePt t="40117" x="2054225" y="4259263"/>
          <p14:tracePt t="40134" x="2036763" y="4259263"/>
          <p14:tracePt t="40150" x="2009775" y="4268788"/>
          <p14:tracePt t="40167" x="1965325" y="4303713"/>
          <p14:tracePt t="40184" x="1911350" y="4348163"/>
          <p14:tracePt t="40184" x="1901825" y="4357688"/>
          <p14:tracePt t="40201" x="1884363" y="4375150"/>
          <p14:tracePt t="40218" x="1866900" y="4411663"/>
          <p14:tracePt t="40234" x="1866900" y="4429125"/>
          <p14:tracePt t="40251" x="1857375" y="4446588"/>
          <p14:tracePt t="40267" x="1847850" y="4473575"/>
          <p14:tracePt t="40284" x="1847850" y="4491038"/>
          <p14:tracePt t="40301" x="1847850" y="4510088"/>
          <p14:tracePt t="40317" x="1847850" y="4527550"/>
          <p14:tracePt t="40334" x="1847850" y="4537075"/>
          <p14:tracePt t="40351" x="1857375" y="4554538"/>
          <p14:tracePt t="40367" x="1874838" y="4562475"/>
          <p14:tracePt t="40385" x="1893888" y="4589463"/>
          <p14:tracePt t="40401" x="1911350" y="4598988"/>
          <p14:tracePt t="42017" x="1919288" y="4598988"/>
          <p14:tracePt t="42945" x="1982788" y="4608513"/>
          <p14:tracePt t="42953" x="2179638" y="4679950"/>
          <p14:tracePt t="42961" x="2482850" y="4830763"/>
          <p14:tracePt t="42969" x="2857500" y="4983163"/>
          <p14:tracePt t="42973" x="3830638" y="5322888"/>
          <p14:tracePt t="42989" x="4983163" y="5616575"/>
          <p14:tracePt t="43007" x="5956300" y="5776913"/>
          <p14:tracePt t="43023" x="6661150" y="5776913"/>
          <p14:tracePt t="43039" x="7027863" y="5724525"/>
          <p14:tracePt t="43058" x="7081838" y="5634038"/>
          <p14:tracePt t="43073" x="7108825" y="5545138"/>
          <p14:tracePt t="43090" x="7161213" y="5438775"/>
          <p14:tracePt t="43106" x="7232650" y="5322888"/>
          <p14:tracePt t="43123" x="7313613" y="5224463"/>
          <p14:tracePt t="43140" x="7375525" y="5126038"/>
          <p14:tracePt t="43156" x="7429500" y="5027613"/>
          <p14:tracePt t="43174" x="7473950" y="4867275"/>
          <p14:tracePt t="43190" x="7473950" y="4697413"/>
          <p14:tracePt t="43206" x="7473950" y="4537075"/>
          <p14:tracePt t="43223" x="7473950" y="4446588"/>
          <p14:tracePt t="43240" x="7429500" y="4276725"/>
          <p14:tracePt t="43257" x="7412038" y="4205288"/>
          <p14:tracePt t="43273" x="7385050" y="4133850"/>
          <p14:tracePt t="43290" x="7367588" y="4054475"/>
          <p14:tracePt t="43306" x="7323138" y="3973513"/>
          <p14:tracePt t="43324" x="7286625" y="3911600"/>
          <p14:tracePt t="43340" x="7215188" y="3813175"/>
          <p14:tracePt t="43357" x="7126288" y="3705225"/>
          <p14:tracePt t="43374" x="7010400" y="3571875"/>
          <p14:tracePt t="43391" x="6858000" y="3402013"/>
          <p14:tracePt t="43407" x="6697663" y="3232150"/>
          <p14:tracePt t="43423" x="6537325" y="3089275"/>
          <p14:tracePt t="43423" x="6483350" y="3044825"/>
          <p14:tracePt t="43442" x="6375400" y="2938463"/>
          <p14:tracePt t="43458" x="6303963" y="2884488"/>
          <p14:tracePt t="43474" x="6286500" y="2857500"/>
          <p14:tracePt t="43490" x="6276975" y="2847975"/>
          <p14:tracePt t="43507" x="6269038" y="2830513"/>
          <p14:tracePt t="43553" x="6259513" y="2822575"/>
          <p14:tracePt t="43569" x="6259513" y="2813050"/>
          <p14:tracePt t="43594" x="6251575" y="2803525"/>
          <p14:tracePt t="43614" x="6232525" y="2786063"/>
          <p14:tracePt t="43657" x="6224588" y="2776538"/>
          <p14:tracePt t="43897" x="6205538" y="2768600"/>
          <p14:tracePt t="43913" x="6197600" y="2759075"/>
          <p14:tracePt t="43915" x="6180138" y="2741613"/>
          <p14:tracePt t="43924" x="6161088" y="2732088"/>
          <p14:tracePt t="43942" x="6153150" y="2724150"/>
          <p14:tracePt t="43958" x="6143625" y="2714625"/>
          <p14:tracePt t="44105" x="6134100" y="2714625"/>
          <p14:tracePt t="44169" x="6116638" y="2714625"/>
          <p14:tracePt t="44193" x="6116638" y="2724150"/>
          <p14:tracePt t="44201" x="6116638" y="2732088"/>
          <p14:tracePt t="44208" x="6108700" y="2741613"/>
          <p14:tracePt t="44209" x="6108700" y="2751138"/>
          <p14:tracePt t="44567" x="6108700" y="2759075"/>
          <p14:tracePt t="44575" x="6099175" y="2768600"/>
          <p14:tracePt t="44584" x="6089650" y="2768600"/>
          <p14:tracePt t="44591" x="6081713" y="2776538"/>
          <p14:tracePt t="44599" x="6045200" y="2786063"/>
          <p14:tracePt t="44608" x="5991225" y="2795588"/>
          <p14:tracePt t="44625" x="5965825" y="2813050"/>
          <p14:tracePt t="44642" x="5929313" y="2830513"/>
          <p14:tracePt t="44658" x="5902325" y="2840038"/>
          <p14:tracePt t="44675" x="5857875" y="2857500"/>
          <p14:tracePt t="44692" x="5848350" y="2867025"/>
          <p14:tracePt t="44709" x="5840413" y="2874963"/>
          <p14:tracePt t="44725" x="5830888" y="2874963"/>
          <p14:tracePt t="44742" x="5830888" y="2894013"/>
          <p14:tracePt t="44759" x="5822950" y="2911475"/>
          <p14:tracePt t="44759" x="5822950" y="2928938"/>
          <p14:tracePt t="44776" x="5822950" y="2955925"/>
          <p14:tracePt t="44792" x="5822950" y="2990850"/>
          <p14:tracePt t="44809" x="5803900" y="3017838"/>
          <p14:tracePt t="44825" x="5803900" y="3054350"/>
          <p14:tracePt t="44842" x="5795963" y="3081338"/>
          <p14:tracePt t="44859" x="5795963" y="3108325"/>
          <p14:tracePt t="44876" x="5795963" y="3143250"/>
          <p14:tracePt t="44892" x="5795963" y="3170238"/>
          <p14:tracePt t="44909" x="5795963" y="3214688"/>
          <p14:tracePt t="44926" x="5803900" y="3259138"/>
          <p14:tracePt t="44942" x="5803900" y="3303588"/>
          <p14:tracePt t="44959" x="5803900" y="3357563"/>
          <p14:tracePt t="44976" x="5803900" y="3394075"/>
          <p14:tracePt t="44992" x="5803900" y="3419475"/>
          <p14:tracePt t="45010" x="5803900" y="3438525"/>
          <p14:tracePt t="45026" x="5803900" y="3446463"/>
          <p14:tracePt t="45043" x="5813425" y="3473450"/>
          <p14:tracePt t="45060" x="5813425" y="3490913"/>
          <p14:tracePt t="45076" x="5830888" y="3517900"/>
          <p14:tracePt t="45093" x="5830888" y="3544888"/>
          <p14:tracePt t="45109" x="5830888" y="3571875"/>
          <p14:tracePt t="45126" x="5830888" y="3589338"/>
          <p14:tracePt t="45143" x="5840413" y="3625850"/>
          <p14:tracePt t="45160" x="5840413" y="3643313"/>
          <p14:tracePt t="45177" x="5848350" y="3670300"/>
          <p14:tracePt t="45216" x="5848350" y="3679825"/>
          <p14:tracePt t="45227" x="5848350" y="3687763"/>
          <p14:tracePt t="45227" x="5857875" y="3697288"/>
          <p14:tracePt t="45243" x="5867400" y="3705225"/>
          <p14:tracePt t="45259" x="5875338" y="3724275"/>
          <p14:tracePt t="45276" x="5894388" y="3741738"/>
          <p14:tracePt t="45293" x="5902325" y="3741738"/>
          <p14:tracePt t="45310" x="5919788" y="3759200"/>
          <p14:tracePt t="45326" x="5956300" y="3759200"/>
          <p14:tracePt t="45344" x="6018213" y="3768725"/>
          <p14:tracePt t="45360" x="6045200" y="3768725"/>
          <p14:tracePt t="45376" x="6081713" y="3768725"/>
          <p14:tracePt t="45394" x="6099175" y="3768725"/>
          <p14:tracePt t="45410" x="6134100" y="3768725"/>
          <p14:tracePt t="45427" x="6161088" y="3768725"/>
          <p14:tracePt t="45443" x="6197600" y="3751263"/>
          <p14:tracePt t="45460" x="6224588" y="3741738"/>
          <p14:tracePt t="45477" x="6251575" y="3724275"/>
          <p14:tracePt t="45493" x="6259513" y="3705225"/>
          <p14:tracePt t="45510" x="6269038" y="3697288"/>
          <p14:tracePt t="45527" x="6286500" y="3679825"/>
          <p14:tracePt t="45544" x="6296025" y="3652838"/>
          <p14:tracePt t="45562" x="6303963" y="3633788"/>
          <p14:tracePt t="45577" x="6313488" y="3608388"/>
          <p14:tracePt t="45593" x="6313488" y="3589338"/>
          <p14:tracePt t="45611" x="6323013" y="3562350"/>
          <p14:tracePt t="45627" x="6330950" y="3544888"/>
          <p14:tracePt t="45643" x="6330950" y="3517900"/>
          <p14:tracePt t="45661" x="6340475" y="3482975"/>
          <p14:tracePt t="45677" x="6340475" y="3465513"/>
          <p14:tracePt t="45694" x="6340475" y="3438525"/>
          <p14:tracePt t="45710" x="6348413" y="3419475"/>
          <p14:tracePt t="45710" x="6348413" y="3402013"/>
          <p14:tracePt t="45728" x="6348413" y="3394075"/>
          <p14:tracePt t="45744" x="6348413" y="3375025"/>
          <p14:tracePt t="45761" x="6348413" y="3348038"/>
          <p14:tracePt t="45779" x="6348413" y="3322638"/>
          <p14:tracePt t="45794" x="6348413" y="3295650"/>
          <p14:tracePt t="45812" x="6348413" y="3286125"/>
          <p14:tracePt t="45829" x="6348413" y="3268663"/>
          <p14:tracePt t="45845" x="6348413" y="3241675"/>
          <p14:tracePt t="45862" x="6348413" y="3232150"/>
          <p14:tracePt t="45878" x="6348413" y="3205163"/>
          <p14:tracePt t="45896" x="6348413" y="3187700"/>
          <p14:tracePt t="45912" x="6348413" y="3152775"/>
          <p14:tracePt t="45929" x="6348413" y="3133725"/>
          <p14:tracePt t="45946" x="6348413" y="3108325"/>
          <p14:tracePt t="45962" x="6348413" y="3098800"/>
          <p14:tracePt t="45979" x="6348413" y="3071813"/>
          <p14:tracePt t="45996" x="6348413" y="3054350"/>
          <p14:tracePt t="46012" x="6340475" y="3044825"/>
          <p14:tracePt t="46029" x="6330950" y="3027363"/>
          <p14:tracePt t="46046" x="6330950" y="3009900"/>
          <p14:tracePt t="46062" x="6330950" y="3000375"/>
          <p14:tracePt t="46079" x="6330950" y="2982913"/>
          <p14:tracePt t="46096" x="6313488" y="2955925"/>
          <p14:tracePt t="46113" x="6313488" y="2946400"/>
          <p14:tracePt t="46129" x="6303963" y="2928938"/>
          <p14:tracePt t="46146" x="6303963" y="2911475"/>
          <p14:tracePt t="46163" x="6286500" y="2884488"/>
          <p14:tracePt t="46179" x="6269038" y="2874963"/>
          <p14:tracePt t="46196" x="6259513" y="2867025"/>
          <p14:tracePt t="46213" x="6224588" y="2840038"/>
          <p14:tracePt t="46229" x="6205538" y="2830513"/>
          <p14:tracePt t="46246" x="6170613" y="2830513"/>
          <p14:tracePt t="46263" x="6134100" y="2830513"/>
          <p14:tracePt t="46279" x="6072188" y="2830513"/>
          <p14:tracePt t="46296" x="5983288" y="2830513"/>
          <p14:tracePt t="46314" x="5929313" y="2830513"/>
          <p14:tracePt t="46330" x="5884863" y="2830513"/>
          <p14:tracePt t="46346" x="5848350" y="2840038"/>
          <p14:tracePt t="46363" x="5830888" y="2847975"/>
          <p14:tracePt t="46379" x="5803900" y="2857500"/>
          <p14:tracePt t="46396" x="5786438" y="2874963"/>
          <p14:tracePt t="46413" x="5751513" y="2901950"/>
          <p14:tracePt t="46430" x="5715000" y="2928938"/>
          <p14:tracePt t="46446" x="5688013" y="2973388"/>
          <p14:tracePt t="46464" x="5661025" y="3000375"/>
          <p14:tracePt t="46480" x="5653088" y="3044825"/>
          <p14:tracePt t="46497" x="5643563" y="3062288"/>
          <p14:tracePt t="46513" x="5634038" y="3108325"/>
          <p14:tracePt t="46530" x="5626100" y="3152775"/>
          <p14:tracePt t="46546" x="5626100" y="3214688"/>
          <p14:tracePt t="46564" x="5626100" y="3322638"/>
          <p14:tracePt t="46580" x="5626100" y="3438525"/>
          <p14:tracePt t="46597" x="5626100" y="3536950"/>
          <p14:tracePt t="46613" x="5626100" y="3608388"/>
          <p14:tracePt t="46630" x="5634038" y="3670300"/>
          <p14:tracePt t="46647" x="5653088" y="3697288"/>
          <p14:tracePt t="46664" x="5680075" y="3724275"/>
          <p14:tracePt t="46664" x="5680075" y="3741738"/>
          <p14:tracePt t="46681" x="5697538" y="3751263"/>
          <p14:tracePt t="46697" x="5741988" y="3759200"/>
          <p14:tracePt t="46713" x="5803900" y="3786188"/>
          <p14:tracePt t="46731" x="5884863" y="3786188"/>
          <p14:tracePt t="46747" x="6027738" y="3813175"/>
          <p14:tracePt t="46763" x="6143625" y="3813175"/>
          <p14:tracePt t="46780" x="6242050" y="3803650"/>
          <p14:tracePt t="46798" x="6303963" y="3768725"/>
          <p14:tracePt t="46814" x="6348413" y="3705225"/>
          <p14:tracePt t="46831" x="6357938" y="3625850"/>
          <p14:tracePt t="46847" x="6375400" y="3581400"/>
          <p14:tracePt t="46864" x="6375400" y="3517900"/>
          <p14:tracePt t="46881" x="6348413" y="3465513"/>
          <p14:tracePt t="46898" x="6303963" y="3411538"/>
          <p14:tracePt t="46915" x="6242050" y="3367088"/>
          <p14:tracePt t="46931" x="6180138" y="3330575"/>
          <p14:tracePt t="46948" x="6089650" y="3286125"/>
          <p14:tracePt t="46964" x="6037263" y="3241675"/>
          <p14:tracePt t="46980" x="5983288" y="3224213"/>
          <p14:tracePt t="46998" x="5973763" y="3224213"/>
          <p14:tracePt t="47201" x="5965825" y="3224213"/>
          <p14:tracePt t="47208" x="5956300" y="3224213"/>
          <p14:tracePt t="47256" x="5946775" y="3224213"/>
          <p14:tracePt t="47272" x="5946775" y="3232150"/>
          <p14:tracePt t="47274" x="5956300" y="3251200"/>
          <p14:tracePt t="47281" x="6018213" y="3259138"/>
          <p14:tracePt t="47297" x="6099175" y="3295650"/>
          <p14:tracePt t="47314" x="6205538" y="3348038"/>
          <p14:tracePt t="47330" x="6303963" y="3394075"/>
          <p14:tracePt t="47347" x="6394450" y="3419475"/>
          <p14:tracePt t="47364" x="6438900" y="3455988"/>
          <p14:tracePt t="47380" x="6491288" y="3482975"/>
          <p14:tracePt t="47398" x="6518275" y="3500438"/>
          <p14:tracePt t="47414" x="6545263" y="3527425"/>
          <p14:tracePt t="47431" x="6616700" y="3571875"/>
          <p14:tracePt t="47448" x="6661150" y="3598863"/>
          <p14:tracePt t="47465" x="6705600" y="3633788"/>
          <p14:tracePt t="47481" x="6724650" y="3652838"/>
          <p14:tracePt t="47497" x="6732588" y="3660775"/>
          <p14:tracePt t="47514" x="6751638" y="3670300"/>
          <p14:tracePt t="47531" x="6759575" y="3679825"/>
          <p14:tracePt t="47568" x="6769100" y="3679825"/>
          <p14:tracePt t="47696" x="6751638" y="3679825"/>
          <p14:tracePt t="47704" x="6732588" y="3679825"/>
          <p14:tracePt t="47714" x="6724650" y="3679825"/>
          <p14:tracePt t="47714" x="6688138" y="3679825"/>
          <p14:tracePt t="47731" x="6661150" y="3679825"/>
          <p14:tracePt t="47748" x="6608763" y="3670300"/>
          <p14:tracePt t="47765" x="6554788" y="3633788"/>
          <p14:tracePt t="47782" x="6429375" y="3562350"/>
          <p14:tracePt t="47798" x="6296025" y="3490913"/>
          <p14:tracePt t="47815" x="6062663" y="3394075"/>
          <p14:tracePt t="47833" x="5956300" y="3357563"/>
          <p14:tracePt t="47848" x="5875338" y="3340100"/>
          <p14:tracePt t="47865" x="5840413" y="3340100"/>
          <p14:tracePt t="47882" x="5830888" y="3330575"/>
          <p14:tracePt t="48024" x="5840413" y="3330575"/>
          <p14:tracePt t="48031" x="5875338" y="3330575"/>
          <p14:tracePt t="48040" x="5929313" y="3330575"/>
          <p14:tracePt t="48054" x="5973763" y="3348038"/>
          <p14:tracePt t="48055" x="6099175" y="3384550"/>
          <p14:tracePt t="48066" x="6205538" y="3419475"/>
          <p14:tracePt t="48082" x="6259513" y="3429000"/>
          <p14:tracePt t="48098" x="6269038" y="3429000"/>
          <p14:tracePt t="48116" x="6286500" y="3429000"/>
          <p14:tracePt t="48202" x="6296025" y="3429000"/>
          <p14:tracePt t="48231" x="6296025" y="3419475"/>
          <p14:tracePt t="48240" x="6296025" y="3411538"/>
          <p14:tracePt t="48242" x="6296025" y="3394075"/>
          <p14:tracePt t="48249" x="6296025" y="3375025"/>
          <p14:tracePt t="48266" x="6296025" y="3367088"/>
          <p14:tracePt t="48283" x="6296025" y="3348038"/>
          <p14:tracePt t="48299" x="6296025" y="3313113"/>
          <p14:tracePt t="48316" x="6296025" y="3286125"/>
          <p14:tracePt t="48332" x="6286500" y="3251200"/>
          <p14:tracePt t="48350" x="6276975" y="3214688"/>
          <p14:tracePt t="48366" x="6269038" y="3179763"/>
          <p14:tracePt t="48383" x="6259513" y="3152775"/>
          <p14:tracePt t="48383" x="6259513" y="3133725"/>
          <p14:tracePt t="48400" x="6251575" y="3098800"/>
          <p14:tracePt t="48416" x="6232525" y="3071813"/>
          <p14:tracePt t="48432" x="6232525" y="3054350"/>
          <p14:tracePt t="48450" x="6224588" y="3027363"/>
          <p14:tracePt t="48466" x="6215063" y="3009900"/>
          <p14:tracePt t="48483" x="6205538" y="2990850"/>
          <p14:tracePt t="48500" x="6197600" y="2982913"/>
          <p14:tracePt t="48516" x="6197600" y="2973388"/>
          <p14:tracePt t="48532" x="6188075" y="2973388"/>
          <p14:tracePt t="48550" x="6188075" y="2946400"/>
          <p14:tracePt t="48567" x="6180138" y="2928938"/>
          <p14:tracePt t="48583" x="6170613" y="2911475"/>
          <p14:tracePt t="48600" x="6161088" y="2894013"/>
          <p14:tracePt t="48616" x="6161088" y="2884488"/>
          <p14:tracePt t="48633" x="6161088" y="2874963"/>
          <p14:tracePt t="48650" x="6153150" y="2867025"/>
          <p14:tracePt t="48696" x="6153150" y="2857500"/>
          <p14:tracePt t="48712" x="6143625" y="2857500"/>
          <p14:tracePt t="48724" x="6143625" y="2847975"/>
          <p14:tracePt t="48751" x="6143625" y="2840038"/>
          <p14:tracePt t="48768" x="6143625" y="2830513"/>
          <p14:tracePt t="48774" x="6134100" y="2830513"/>
          <p14:tracePt t="48783" x="6134100" y="2822575"/>
          <p14:tracePt t="48800" x="6134100" y="2813050"/>
          <p14:tracePt t="49151" x="6134100" y="2795588"/>
          <p14:tracePt t="49176" x="6134100" y="2786063"/>
          <p14:tracePt t="49208" x="6134100" y="2768600"/>
          <p14:tracePt t="49488" x="6143625" y="2776538"/>
          <p14:tracePt t="49496" x="6143625" y="2786063"/>
          <p14:tracePt t="49503" x="6153150" y="2795588"/>
          <p14:tracePt t="49504" x="6161088" y="2803525"/>
          <p14:tracePt t="49520" x="6170613" y="2813050"/>
          <p14:tracePt t="49535" x="6188075" y="2830513"/>
          <p14:tracePt t="49552" x="6205538" y="2840038"/>
          <p14:tracePt t="49569" x="6215063" y="2847975"/>
          <p14:tracePt t="49585" x="6224588" y="2847975"/>
          <p14:tracePt t="49712" x="6232525" y="2857500"/>
          <p14:tracePt t="49728" x="6242050" y="2857500"/>
          <p14:tracePt t="49736" x="6251575" y="2857500"/>
          <p14:tracePt t="49742" x="6259513" y="2874963"/>
          <p14:tracePt t="49752" x="6269038" y="2874963"/>
          <p14:tracePt t="49769" x="6276975" y="2874963"/>
          <p14:tracePt t="49992" x="6286500" y="2874963"/>
          <p14:tracePt t="50000" x="6286500" y="2867025"/>
          <p14:tracePt t="50024" x="6286500" y="2857500"/>
          <p14:tracePt t="50029" x="6286500" y="2847975"/>
          <p14:tracePt t="50036" x="6286500" y="2840038"/>
          <p14:tracePt t="50053" x="6276975" y="2813050"/>
          <p14:tracePt t="50096" x="6269038" y="2803525"/>
          <p14:tracePt t="50111" x="6269038" y="2795588"/>
          <p14:tracePt t="50168" x="6259513" y="2795588"/>
          <p14:tracePt t="50170" x="6259513" y="2786063"/>
          <p14:tracePt t="50177" x="6251575" y="2786063"/>
          <p14:tracePt t="50186" x="6242050" y="2776538"/>
          <p14:tracePt t="50203" x="6224588" y="2768600"/>
          <p14:tracePt t="50220" x="6205538" y="2759075"/>
          <p14:tracePt t="50236" x="6197600" y="2759075"/>
          <p14:tracePt t="50253" x="6197600" y="2751138"/>
          <p14:tracePt t="50392" x="6188075" y="2751138"/>
          <p14:tracePt t="50408" x="6180138" y="2751138"/>
          <p14:tracePt t="50408" x="6170613" y="2751138"/>
          <p14:tracePt t="50424" x="6170613" y="2759075"/>
          <p14:tracePt t="50447" x="6161088" y="2768600"/>
          <p14:tracePt t="50472" x="6161088" y="2776538"/>
          <p14:tracePt t="50495" x="6161088" y="2786063"/>
          <p14:tracePt t="50512" x="6161088" y="2795588"/>
          <p14:tracePt t="50528" x="6161088" y="2803525"/>
          <p14:tracePt t="50537" x="6161088" y="2813050"/>
          <p14:tracePt t="50538" x="6161088" y="2822575"/>
          <p14:tracePt t="50554" x="6170613" y="2822575"/>
          <p14:tracePt t="50872" x="6180138" y="2840038"/>
          <p14:tracePt t="50880" x="6180138" y="2867025"/>
          <p14:tracePt t="50888" x="6180138" y="2901950"/>
          <p14:tracePt t="50896" x="6188075" y="2982913"/>
          <p14:tracePt t="50904" x="6188075" y="3108325"/>
          <p14:tracePt t="50921" x="6188075" y="3251200"/>
          <p14:tracePt t="50938" x="6188075" y="3402013"/>
          <p14:tracePt t="50954" x="6161088" y="3527425"/>
          <p14:tracePt t="50972" x="6143625" y="3608388"/>
          <p14:tracePt t="50988" x="6126163" y="3643313"/>
          <p14:tracePt t="51004" x="6126163" y="3652838"/>
          <p14:tracePt t="51120" x="6126163" y="3660775"/>
          <p14:tracePt t="51128" x="6126163" y="3670300"/>
          <p14:tracePt t="51136" x="6126163" y="3679825"/>
          <p14:tracePt t="51140" x="6126163" y="3705225"/>
          <p14:tracePt t="51154" x="6126163" y="3732213"/>
          <p14:tracePt t="51172" x="6126163" y="3759200"/>
          <p14:tracePt t="51408" x="6126163" y="3751263"/>
          <p14:tracePt t="51415" x="6116638" y="3741738"/>
          <p14:tracePt t="51432" x="6108700" y="3732213"/>
          <p14:tracePt t="51448" x="6089650" y="3732213"/>
          <p14:tracePt t="51480" x="6081713" y="3732213"/>
          <p14:tracePt t="51488" x="6072188" y="3724275"/>
          <p14:tracePt t="51504" x="6062663" y="3724275"/>
          <p14:tracePt t="51512" x="6054725" y="3724275"/>
          <p14:tracePt t="51528" x="6045200" y="3724275"/>
          <p14:tracePt t="51544" x="6037263" y="3724275"/>
          <p14:tracePt t="51555" x="6037263" y="3714750"/>
          <p14:tracePt t="51556" x="6027738" y="3705225"/>
          <p14:tracePt t="51573" x="6018213" y="3705225"/>
          <p14:tracePt t="51607" x="6000750" y="3705225"/>
          <p14:tracePt t="51608" x="5991225" y="3705225"/>
          <p14:tracePt t="51640" x="5983288" y="3705225"/>
          <p14:tracePt t="51640" x="5965825" y="3705225"/>
          <p14:tracePt t="51656" x="5946775" y="3705225"/>
          <p14:tracePt t="51673" x="5938838" y="3705225"/>
          <p14:tracePt t="51689" x="5919788" y="3705225"/>
          <p14:tracePt t="51706" x="5911850" y="3705225"/>
          <p14:tracePt t="51760" x="5902325" y="3705225"/>
          <p14:tracePt t="51792" x="5884863" y="3705225"/>
          <p14:tracePt t="51872" x="5884863" y="3714750"/>
          <p14:tracePt t="51896" x="5884863" y="3724275"/>
          <p14:tracePt t="51927" x="5884863" y="3732213"/>
          <p14:tracePt t="51952" x="5894388" y="3741738"/>
          <p14:tracePt t="51976" x="5902325" y="3741738"/>
          <p14:tracePt t="51992" x="5919788" y="3741738"/>
          <p14:tracePt t="52000" x="5929313" y="3741738"/>
          <p14:tracePt t="52008" x="5938838" y="3741738"/>
          <p14:tracePt t="52013" x="5946775" y="3741738"/>
          <p14:tracePt t="52023" x="5956300" y="3741738"/>
          <p14:tracePt t="52072" x="5965825" y="3741738"/>
          <p14:tracePt t="52088" x="5965825" y="3732213"/>
          <p14:tracePt t="52119" x="5965825" y="3724275"/>
          <p14:tracePt t="52144" x="5965825" y="3714750"/>
          <p14:tracePt t="52155" x="5965825" y="3705225"/>
          <p14:tracePt t="52164" x="5956300" y="3705225"/>
          <p14:tracePt t="52208" x="5946775" y="3697288"/>
          <p14:tracePt t="52216" x="5938838" y="3697288"/>
          <p14:tracePt t="52231" x="5919788" y="3697288"/>
          <p14:tracePt t="52240" x="5911850" y="3697288"/>
          <p14:tracePt t="52248" x="5894388" y="3697288"/>
          <p14:tracePt t="52257" x="5875338" y="3697288"/>
          <p14:tracePt t="52274" x="5848350" y="3705225"/>
          <p14:tracePt t="52360" x="5848350" y="3724275"/>
          <p14:tracePt t="52368" x="5848350" y="3732213"/>
          <p14:tracePt t="52379" x="5848350" y="3751263"/>
          <p14:tracePt t="52380" x="5875338" y="3768725"/>
          <p14:tracePt t="52390" x="5929313" y="3803650"/>
          <p14:tracePt t="52409" x="5956300" y="3803650"/>
          <p14:tracePt t="52424" x="5965825" y="3803650"/>
          <p14:tracePt t="52880" x="5973763" y="3803650"/>
          <p14:tracePt t="52888" x="5983288" y="3803650"/>
          <p14:tracePt t="52896" x="5991225" y="3803650"/>
          <p14:tracePt t="52904" x="6000750" y="3803650"/>
          <p14:tracePt t="52909" x="6010275" y="3803650"/>
          <p14:tracePt t="53168" x="6000750" y="3776663"/>
          <p14:tracePt t="53175" x="5991225" y="3759200"/>
          <p14:tracePt t="53184" x="5965825" y="3732213"/>
          <p14:tracePt t="53192" x="5956300" y="3724275"/>
          <p14:tracePt t="53192" x="5929313" y="3705225"/>
          <p14:tracePt t="53200" x="5902325" y="3697288"/>
          <p14:tracePt t="53209" x="5875338" y="3679825"/>
          <p14:tracePt t="53226" x="5848350" y="3679825"/>
          <p14:tracePt t="53280" x="5840413" y="3679825"/>
          <p14:tracePt t="53287" x="5830888" y="3679825"/>
          <p14:tracePt t="53291" x="5822950" y="3679825"/>
          <p14:tracePt t="53310" x="5813425" y="3679825"/>
          <p14:tracePt t="53310" x="5795963" y="3679825"/>
          <p14:tracePt t="53326" x="5776913" y="3679825"/>
          <p14:tracePt t="53343" x="5768975" y="3679825"/>
          <p14:tracePt t="53359" x="5759450" y="3679825"/>
          <p14:tracePt t="53432" x="5751513" y="3679825"/>
          <p14:tracePt t="53448" x="5751513" y="3687763"/>
          <p14:tracePt t="53456" x="5751513" y="3697288"/>
          <p14:tracePt t="53471" x="5768975" y="3714750"/>
          <p14:tracePt t="53479" x="5786438" y="3714750"/>
          <p14:tracePt t="53493" x="5795963" y="3732213"/>
          <p14:tracePt t="53494" x="5857875" y="3759200"/>
          <p14:tracePt t="53510" x="5911850" y="3776663"/>
          <p14:tracePt t="53526" x="5983288" y="3786188"/>
          <p14:tracePt t="53526" x="6018213" y="3786188"/>
          <p14:tracePt t="53560" x="6081713" y="3795713"/>
          <p14:tracePt t="53561" x="6116638" y="3795713"/>
          <p14:tracePt t="53576" x="6143625" y="3795713"/>
          <p14:tracePt t="53593" x="6161088" y="3795713"/>
          <p14:tracePt t="53610" x="6161088" y="3768725"/>
          <p14:tracePt t="53626" x="6161088" y="3751263"/>
          <p14:tracePt t="53644" x="6161088" y="3741738"/>
          <p14:tracePt t="53660" x="6161088" y="3724275"/>
          <p14:tracePt t="53676" x="6161088" y="3697288"/>
          <p14:tracePt t="53693" x="6143625" y="3687763"/>
          <p14:tracePt t="53710" x="6089650" y="3670300"/>
          <p14:tracePt t="53727" x="6045200" y="3660775"/>
          <p14:tracePt t="53727" x="6010275" y="3660775"/>
          <p14:tracePt t="53744" x="5965825" y="3660775"/>
          <p14:tracePt t="53760" x="5946775" y="3660775"/>
          <p14:tracePt t="53777" x="5929313" y="3660775"/>
          <p14:tracePt t="53816" x="5929313" y="3670300"/>
          <p14:tracePt t="53823" x="5929313" y="3679825"/>
          <p14:tracePt t="53827" x="5929313" y="3705225"/>
          <p14:tracePt t="53843" x="5946775" y="3741738"/>
          <p14:tracePt t="53861" x="5983288" y="3768725"/>
          <p14:tracePt t="53877" x="6037263" y="3786188"/>
          <p14:tracePt t="53893" x="6099175" y="3803650"/>
          <p14:tracePt t="53911" x="6134100" y="3803650"/>
          <p14:tracePt t="53968" x="6143625" y="3803650"/>
          <p14:tracePt t="53983" x="6143625" y="3786188"/>
          <p14:tracePt t="53992" x="6116638" y="3751263"/>
          <p14:tracePt t="53994" x="6089650" y="3732213"/>
          <p14:tracePt t="54011" x="6027738" y="3705225"/>
          <p14:tracePt t="54027" x="5991225" y="3705225"/>
          <p14:tracePt t="54044" x="5965825" y="3705225"/>
          <p14:tracePt t="54061" x="5946775" y="3705225"/>
          <p14:tracePt t="54160" x="5956300" y="3714750"/>
          <p14:tracePt t="54169" x="5983288" y="3724275"/>
          <p14:tracePt t="54169" x="6027738" y="3751263"/>
          <p14:tracePt t="54178" x="6108700" y="3776663"/>
          <p14:tracePt t="54195" x="6153150" y="3795713"/>
          <p14:tracePt t="54312" x="6153150" y="3786188"/>
          <p14:tracePt t="54320" x="6116638" y="3786188"/>
          <p14:tracePt t="54328" x="6081713" y="3776663"/>
          <p14:tracePt t="54334" x="5991225" y="3768725"/>
          <p14:tracePt t="54345" x="5938838" y="3768725"/>
          <p14:tracePt t="54568" x="5938838" y="3759200"/>
          <p14:tracePt t="54608" x="5929313" y="3759200"/>
          <p14:tracePt t="54616" x="5911850" y="3759200"/>
          <p14:tracePt t="54621" x="5902325" y="3751263"/>
          <p14:tracePt t="54628" x="5894388" y="3751263"/>
          <p14:tracePt t="54744" x="5894388" y="3732213"/>
          <p14:tracePt t="54776" x="5894388" y="3724275"/>
          <p14:tracePt t="54969" x="5894388" y="3705225"/>
          <p14:tracePt t="54992" x="5894388" y="3697288"/>
          <p14:tracePt t="55001" x="5902325" y="3697288"/>
          <p14:tracePt t="55016" x="5911850" y="3687763"/>
          <p14:tracePt t="55024" x="5919788" y="3687763"/>
          <p14:tracePt t="55024" x="5929313" y="3687763"/>
          <p14:tracePt t="57632" x="5938838" y="3687763"/>
          <p14:tracePt t="57839" x="5946775" y="3687763"/>
          <p14:tracePt t="57887" x="5956300" y="3687763"/>
          <p14:tracePt t="57904" x="5965825" y="3679825"/>
          <p14:tracePt t="58191" x="5965825" y="3670300"/>
          <p14:tracePt t="58200" x="5956300" y="3670300"/>
          <p14:tracePt t="58208" x="5902325" y="3633788"/>
          <p14:tracePt t="58216" x="5867400" y="3608388"/>
          <p14:tracePt t="58222" x="5803900" y="3554413"/>
          <p14:tracePt t="58235" x="5715000" y="3490913"/>
          <p14:tracePt t="58253" x="5661025" y="3438525"/>
          <p14:tracePt t="58269" x="5616575" y="3402013"/>
          <p14:tracePt t="58304" x="5616575" y="3394075"/>
          <p14:tracePt t="58304" x="5616575" y="3384550"/>
          <p14:tracePt t="58471" x="5608638" y="3375025"/>
          <p14:tracePt t="58496" x="5608638" y="3384550"/>
          <p14:tracePt t="58504" x="5608638" y="3419475"/>
          <p14:tracePt t="58512" x="5661025" y="3509963"/>
          <p14:tracePt t="58521" x="5741988" y="3608388"/>
          <p14:tracePt t="58537" x="5803900" y="3670300"/>
          <p14:tracePt t="58553" x="5848350" y="3687763"/>
          <p14:tracePt t="58608" x="5857875" y="3697288"/>
          <p14:tracePt t="58656" x="5867400" y="3697288"/>
          <p14:tracePt t="58671" x="5875338" y="3697288"/>
          <p14:tracePt t="58688" x="5894388" y="3697288"/>
          <p14:tracePt t="58696" x="5902325" y="3705225"/>
          <p14:tracePt t="58712" x="5919788" y="3705225"/>
          <p14:tracePt t="58712" x="5929313" y="3705225"/>
          <p14:tracePt t="58720" x="5946775" y="3705225"/>
          <p14:tracePt t="58737" x="5965825" y="3724275"/>
          <p14:tracePt t="58754" x="5983288" y="3724275"/>
          <p14:tracePt t="58770" x="5991225" y="3724275"/>
          <p14:tracePt t="59136" x="6027738" y="3751263"/>
          <p14:tracePt t="59144" x="6054725" y="3768725"/>
          <p14:tracePt t="59144" x="6089650" y="3803650"/>
          <p14:tracePt t="59154" x="6143625" y="3848100"/>
          <p14:tracePt t="59172" x="6180138" y="3911600"/>
          <p14:tracePt t="59188" x="6205538" y="3973513"/>
          <p14:tracePt t="59204" x="6205538" y="4027488"/>
          <p14:tracePt t="59222" x="6215063" y="4098925"/>
          <p14:tracePt t="59238" x="6215063" y="4170363"/>
          <p14:tracePt t="59254" x="6215063" y="4241800"/>
          <p14:tracePt t="59272" x="6215063" y="4276725"/>
          <p14:tracePt t="59312" x="6215063" y="4286250"/>
          <p14:tracePt t="59400" x="6224588" y="4286250"/>
          <p14:tracePt t="59464" x="6232525" y="4286250"/>
          <p14:tracePt t="59536" x="6251575" y="4286250"/>
          <p14:tracePt t="59551" x="6251575" y="4268788"/>
          <p14:tracePt t="59560" x="6259513" y="4259263"/>
          <p14:tracePt t="59568" x="6259513" y="4232275"/>
          <p14:tracePt t="59568" x="6259513" y="4205288"/>
          <p14:tracePt t="59589" x="6259513" y="4170363"/>
          <p14:tracePt t="59589" x="6259513" y="4108450"/>
          <p14:tracePt t="59605" x="6215063" y="4017963"/>
          <p14:tracePt t="59622" x="6116638" y="3911600"/>
          <p14:tracePt t="59639" x="6010275" y="3803650"/>
          <p14:tracePt t="59639" x="5965825" y="3751263"/>
          <p14:tracePt t="59656" x="5867400" y="3660775"/>
          <p14:tracePt t="59673" x="5813425" y="3608388"/>
          <p14:tracePt t="59689" x="5786438" y="3589338"/>
          <p14:tracePt t="59727" x="5786438" y="3581400"/>
          <p14:tracePt t="59992" x="5776913" y="3581400"/>
          <p14:tracePt t="60000" x="5776913" y="3598863"/>
          <p14:tracePt t="60008" x="5776913" y="3608388"/>
          <p14:tracePt t="60012" x="5776913" y="3633788"/>
          <p14:tracePt t="60022" x="5848350" y="3732213"/>
          <p14:tracePt t="60040" x="5875338" y="3768725"/>
          <p14:tracePt t="60056" x="5894388" y="3795713"/>
          <p14:tracePt t="60384" x="5894388" y="3786188"/>
          <p14:tracePt t="60399" x="5894388" y="3776663"/>
          <p14:tracePt t="60416" x="5894388" y="3768725"/>
          <p14:tracePt t="60432" x="5894388" y="3759200"/>
          <p14:tracePt t="60455" x="5894388" y="3751263"/>
          <p14:tracePt t="60464" x="5894388" y="3741738"/>
          <p14:tracePt t="60469" x="5894388" y="3732213"/>
          <p14:tracePt t="60474" x="5884863" y="3732213"/>
          <p14:tracePt t="61079" x="5884863" y="3724275"/>
          <p14:tracePt t="61088" x="5902325" y="3732213"/>
          <p14:tracePt t="61096" x="5911850" y="3741738"/>
          <p14:tracePt t="61098" x="5929313" y="3751263"/>
          <p14:tracePt t="61108" x="5946775" y="3759200"/>
          <p14:tracePt t="61440" x="5946775" y="3768725"/>
          <p14:tracePt t="61456" x="5946775" y="3786188"/>
          <p14:tracePt t="61465" x="5946775" y="3795713"/>
          <p14:tracePt t="61466" x="5946775" y="3803650"/>
          <p14:tracePt t="61475" x="5973763" y="3830638"/>
          <p14:tracePt t="61493" x="5991225" y="3867150"/>
          <p14:tracePt t="61509" x="6010275" y="3894138"/>
          <p14:tracePt t="61525" x="6027738" y="3919538"/>
          <p14:tracePt t="61543" x="6037263" y="3946525"/>
          <p14:tracePt t="61559" x="6054725" y="3983038"/>
          <p14:tracePt t="61576" x="6072188" y="4000500"/>
          <p14:tracePt t="61593" x="6081713" y="4017963"/>
          <p14:tracePt t="61610" x="6089650" y="4037013"/>
          <p14:tracePt t="61626" x="6108700" y="4071938"/>
          <p14:tracePt t="61642" x="6134100" y="4098925"/>
          <p14:tracePt t="61660" x="6153150" y="4143375"/>
          <p14:tracePt t="61676" x="6180138" y="4170363"/>
          <p14:tracePt t="61693" x="6215063" y="4224338"/>
          <p14:tracePt t="61710" x="6232525" y="4268788"/>
          <p14:tracePt t="61726" x="6259513" y="4313238"/>
          <p14:tracePt t="61743" x="6296025" y="4375150"/>
          <p14:tracePt t="62144" x="6303963" y="4375150"/>
          <p14:tracePt t="62311" x="6313488" y="4375150"/>
          <p14:tracePt t="62456" x="6323013" y="4375150"/>
          <p14:tracePt t="62464" x="6348413" y="4394200"/>
          <p14:tracePt t="62471" x="6357938" y="4402138"/>
          <p14:tracePt t="62478" x="6375400" y="4411663"/>
          <p14:tracePt t="62543" x="6375400" y="4419600"/>
          <p14:tracePt t="62552" x="6375400" y="4429125"/>
          <p14:tracePt t="62552" x="6384925" y="4438650"/>
          <p14:tracePt t="62561" x="6384925" y="4446588"/>
          <p14:tracePt t="62578" x="6384925" y="4456113"/>
          <p14:tracePt t="62623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16113"/>
            <a:ext cx="4392612" cy="3748087"/>
          </a:xfrm>
        </p:spPr>
        <p:txBody>
          <a:bodyPr/>
          <a:lstStyle/>
          <a:p>
            <a:r>
              <a:rPr lang="es-ES" altLang="es-ES" sz="2000" b="1" smtClean="0"/>
              <a:t>AGUJEROS ISQUIATICOS</a:t>
            </a:r>
          </a:p>
          <a:p>
            <a:endParaRPr lang="es-ES" altLang="es-ES" sz="2000" b="1" smtClean="0"/>
          </a:p>
          <a:p>
            <a:r>
              <a:rPr lang="es-ES" altLang="es-ES" sz="2000" b="1" smtClean="0"/>
              <a:t>COMPARTIMIENTOS</a:t>
            </a:r>
          </a:p>
          <a:p>
            <a:pPr>
              <a:buFontTx/>
              <a:buNone/>
            </a:pPr>
            <a:r>
              <a:rPr lang="es-ES" altLang="es-ES" sz="2000" b="1" smtClean="0"/>
              <a:t>      SUPRA E INFRAPIRIFORMES</a:t>
            </a:r>
          </a:p>
          <a:p>
            <a:pPr>
              <a:buFontTx/>
              <a:buNone/>
            </a:pPr>
            <a:endParaRPr lang="es-ES" altLang="es-ES" sz="2000" b="1" smtClean="0"/>
          </a:p>
          <a:p>
            <a:r>
              <a:rPr lang="es-ES" altLang="es-ES" sz="2000" b="1" smtClean="0"/>
              <a:t>NERVIOS GLÚTEOS</a:t>
            </a:r>
          </a:p>
          <a:p>
            <a:endParaRPr lang="es-ES" altLang="es-ES" sz="2000" b="1" smtClean="0"/>
          </a:p>
          <a:p>
            <a:r>
              <a:rPr lang="es-ES" altLang="es-ES" sz="2000" b="1" smtClean="0"/>
              <a:t>NERVIOS  CLÚNEOS</a:t>
            </a:r>
          </a:p>
          <a:p>
            <a:endParaRPr lang="es-ES" altLang="es-ES" sz="2000" b="1" smtClean="0"/>
          </a:p>
          <a:p>
            <a:r>
              <a:rPr lang="es-ES" altLang="es-ES" sz="2000" b="1" smtClean="0"/>
              <a:t>MÚSCULOS  ISQUIOTIBIALES</a:t>
            </a:r>
          </a:p>
        </p:txBody>
      </p:sp>
      <p:pic>
        <p:nvPicPr>
          <p:cNvPr id="33796" name="Picture 4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10218738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53"/>
    </mc:Choice>
    <mc:Fallback>
      <p:transition spd="slow" advTm="17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5" x="6180138" y="4357688"/>
          <p14:tracePt t="1616" x="6224588" y="4357688"/>
          <p14:tracePt t="1626" x="6276975" y="4357688"/>
          <p14:tracePt t="1633" x="6330950" y="4322763"/>
          <p14:tracePt t="1634" x="6357938" y="4197350"/>
          <p14:tracePt t="1650" x="6384925" y="4027488"/>
          <p14:tracePt t="1666" x="6419850" y="3884613"/>
          <p14:tracePt t="1684" x="6456363" y="3732213"/>
          <p14:tracePt t="1700" x="6473825" y="3562350"/>
          <p14:tracePt t="1716" x="6500813" y="3419475"/>
          <p14:tracePt t="1733" x="6545263" y="3259138"/>
          <p14:tracePt t="1750" x="6599238" y="3108325"/>
          <p14:tracePt t="1767" x="6634163" y="2990850"/>
          <p14:tracePt t="1783" x="6661150" y="2894013"/>
          <p14:tracePt t="1800" x="6680200" y="2768600"/>
          <p14:tracePt t="1817" x="6688138" y="2697163"/>
          <p14:tracePt t="1833" x="6688138" y="2643188"/>
          <p14:tracePt t="1850" x="6688138" y="2616200"/>
          <p14:tracePt t="1867" x="6680200" y="2581275"/>
          <p14:tracePt t="1884" x="6670675" y="2571750"/>
          <p14:tracePt t="1900" x="6661150" y="2571750"/>
          <p14:tracePt t="1952" x="6653213" y="2571750"/>
          <p14:tracePt t="1952" x="6643688" y="2571750"/>
          <p14:tracePt t="1977" x="6634163" y="2571750"/>
          <p14:tracePt t="2041" x="6634163" y="2554288"/>
          <p14:tracePt t="2048" x="6643688" y="2482850"/>
          <p14:tracePt t="2056" x="6661150" y="2419350"/>
          <p14:tracePt t="2066" x="6688138" y="2347913"/>
          <p14:tracePt t="2067" x="6732588" y="2170113"/>
          <p14:tracePt t="2084" x="6813550" y="2017713"/>
          <p14:tracePt t="2100" x="6858000" y="1901825"/>
          <p14:tracePt t="2118" x="6875463" y="1830388"/>
          <p14:tracePt t="2134" x="6902450" y="1812925"/>
          <p14:tracePt t="2151" x="6911975" y="1803400"/>
          <p14:tracePt t="2193" x="6929438" y="1803400"/>
          <p14:tracePt t="2201" x="6965950" y="1874838"/>
          <p14:tracePt t="2209" x="6983413" y="2017713"/>
          <p14:tracePt t="2217" x="7000875" y="2116138"/>
          <p14:tracePt t="2234" x="7000875" y="2152650"/>
          <p14:tracePt t="2297" x="7010400" y="2160588"/>
          <p14:tracePt t="2305" x="7027863" y="2160588"/>
          <p14:tracePt t="2317" x="7099300" y="2160588"/>
          <p14:tracePt t="2318" x="7269163" y="2133600"/>
          <p14:tracePt t="2334" x="7375525" y="2116138"/>
          <p14:tracePt t="2351" x="7385050" y="2116138"/>
          <p14:tracePt t="2465" x="7402513" y="2116138"/>
          <p14:tracePt t="2472" x="7439025" y="2098675"/>
          <p14:tracePt t="2475" x="7466013" y="2089150"/>
          <p14:tracePt t="2485" x="7491413" y="2081213"/>
          <p14:tracePt t="2501" x="7510463" y="2081213"/>
          <p14:tracePt t="2518" x="7527925" y="2062163"/>
          <p14:tracePt t="2535" x="7599363" y="2044700"/>
          <p14:tracePt t="2551" x="7643813" y="2027238"/>
          <p14:tracePt t="2713" x="7626350" y="2027238"/>
          <p14:tracePt t="2729" x="7616825" y="2027238"/>
          <p14:tracePt t="2744" x="7599363" y="2027238"/>
          <p14:tracePt t="2752" x="7589838" y="2027238"/>
          <p14:tracePt t="2763" x="7572375" y="2027238"/>
          <p14:tracePt t="2769" x="7562850" y="2027238"/>
          <p14:tracePt t="2857" x="7545388" y="2027238"/>
          <p14:tracePt t="2873" x="7527925" y="2027238"/>
          <p14:tracePt t="2880" x="7500938" y="2009775"/>
          <p14:tracePt t="2892" x="7473950" y="1990725"/>
          <p14:tracePt t="2892" x="7446963" y="1973263"/>
          <p14:tracePt t="2902" x="7402513" y="1955800"/>
          <p14:tracePt t="2919" x="7358063" y="1928813"/>
          <p14:tracePt t="2961" x="7348538" y="1919288"/>
          <p14:tracePt t="3017" x="7340600" y="1919288"/>
          <p14:tracePt t="3024" x="7331075" y="1919288"/>
          <p14:tracePt t="3036" x="7296150" y="1893888"/>
          <p14:tracePt t="3037" x="7269163" y="1884363"/>
          <p14:tracePt t="3052" x="7242175" y="1866900"/>
          <p14:tracePt t="3120" x="7232650" y="1857375"/>
          <p14:tracePt t="3201" x="7224713" y="1857375"/>
          <p14:tracePt t="3217" x="7215188" y="1857375"/>
          <p14:tracePt t="3225" x="7205663" y="1847850"/>
          <p14:tracePt t="3227" x="7205663" y="1839913"/>
          <p14:tracePt t="3236" x="7188200" y="1830388"/>
          <p14:tracePt t="3253" x="7180263" y="1812925"/>
          <p14:tracePt t="3269" x="7161213" y="1803400"/>
          <p14:tracePt t="3385" x="7153275" y="1785938"/>
          <p14:tracePt t="3393" x="7153275" y="1776413"/>
          <p14:tracePt t="3418" x="7153275" y="1758950"/>
          <p14:tracePt t="3528" x="7153275" y="1751013"/>
          <p14:tracePt t="3681" x="7153275" y="1741488"/>
          <p14:tracePt t="3697" x="7153275" y="1731963"/>
          <p14:tracePt t="3712" x="7153275" y="1724025"/>
          <p14:tracePt t="3729" x="7161213" y="1714500"/>
          <p14:tracePt t="3776" x="7170738" y="1714500"/>
          <p14:tracePt t="3785" x="7180263" y="1714500"/>
          <p14:tracePt t="3793" x="7188200" y="1714500"/>
          <p14:tracePt t="3801" x="7205663" y="1714500"/>
          <p14:tracePt t="3805" x="7251700" y="1714500"/>
          <p14:tracePt t="3820" x="7286625" y="1731963"/>
          <p14:tracePt t="3837" x="7331075" y="1741488"/>
          <p14:tracePt t="3854" x="7375525" y="1751013"/>
          <p14:tracePt t="3870" x="7419975" y="1768475"/>
          <p14:tracePt t="3904" x="7439025" y="1776413"/>
          <p14:tracePt t="3905" x="7466013" y="1795463"/>
          <p14:tracePt t="3921" x="7483475" y="1803400"/>
          <p14:tracePt t="3937" x="7545388" y="1830388"/>
          <p14:tracePt t="3954" x="7581900" y="1847850"/>
          <p14:tracePt t="3971" x="7608888" y="1866900"/>
          <p14:tracePt t="3988" x="7616825" y="1866900"/>
          <p14:tracePt t="4073" x="7626350" y="1866900"/>
          <p14:tracePt t="4088" x="7634288" y="1866900"/>
          <p14:tracePt t="4136" x="7634288" y="1857375"/>
          <p14:tracePt t="4145" x="7626350" y="1839913"/>
          <p14:tracePt t="4145" x="7626350" y="1830388"/>
          <p14:tracePt t="4155" x="7589838" y="1812925"/>
          <p14:tracePt t="4172" x="7545388" y="1785938"/>
          <p14:tracePt t="4188" x="7510463" y="1776413"/>
          <p14:tracePt t="4205" x="7483475" y="1768475"/>
          <p14:tracePt t="4240" x="7473950" y="1768475"/>
          <p14:tracePt t="4361" x="7466013" y="1758950"/>
          <p14:tracePt t="4377" x="7446963" y="1758950"/>
          <p14:tracePt t="4384" x="7446963" y="1751013"/>
          <p14:tracePt t="4392" x="7429500" y="1741488"/>
          <p14:tracePt t="4401" x="7419975" y="1741488"/>
          <p14:tracePt t="4409" x="7402513" y="1731963"/>
          <p14:tracePt t="4422" x="7375525" y="1714500"/>
          <p14:tracePt t="4625" x="7367588" y="1714500"/>
          <p14:tracePt t="4649" x="7367588" y="1724025"/>
          <p14:tracePt t="4665" x="7367588" y="1731963"/>
          <p14:tracePt t="4680" x="7385050" y="1751013"/>
          <p14:tracePt t="4689" x="7394575" y="1768475"/>
          <p14:tracePt t="4689" x="7412038" y="1785938"/>
          <p14:tracePt t="4706" x="7429500" y="1803400"/>
          <p14:tracePt t="4722" x="7446963" y="1812925"/>
          <p14:tracePt t="5120" x="7456488" y="1822450"/>
          <p14:tracePt t="5529" x="7466013" y="1839913"/>
          <p14:tracePt t="5538" x="7483475" y="1839913"/>
          <p14:tracePt t="5546" x="7491413" y="1857375"/>
          <p14:tracePt t="5548" x="7500938" y="1857375"/>
          <p14:tracePt t="5558" x="7510463" y="1857375"/>
          <p14:tracePt t="5575" x="7527925" y="1874838"/>
          <p14:tracePt t="5609" x="7537450" y="1874838"/>
          <p14:tracePt t="5610" x="7537450" y="1884363"/>
          <p14:tracePt t="5913" x="7518400" y="1874838"/>
          <p14:tracePt t="5921" x="7510463" y="1874838"/>
          <p14:tracePt t="5929" x="7473950" y="1847850"/>
          <p14:tracePt t="5946" x="7456488" y="1847850"/>
          <p14:tracePt t="5954" x="7446963" y="1839913"/>
          <p14:tracePt t="5960" x="7439025" y="1830388"/>
          <p14:tracePt t="6033" x="7419975" y="1822450"/>
          <p14:tracePt t="6041" x="7394575" y="1812925"/>
          <p14:tracePt t="6049" x="7348538" y="1803400"/>
          <p14:tracePt t="6060" x="7323138" y="1785938"/>
          <p14:tracePt t="6076" x="7296150" y="1785938"/>
          <p14:tracePt t="6093" x="7277100" y="1768475"/>
          <p14:tracePt t="6109" x="7277100" y="1758950"/>
          <p14:tracePt t="6127" x="7269163" y="1758950"/>
          <p14:tracePt t="6143" x="7251700" y="1751013"/>
          <p14:tracePt t="6160" x="7232650" y="1731963"/>
          <p14:tracePt t="6177" x="7197725" y="1724025"/>
          <p14:tracePt t="6193" x="7143750" y="1704975"/>
          <p14:tracePt t="6210" x="7116763" y="1687513"/>
          <p14:tracePt t="6227" x="7089775" y="1660525"/>
          <p14:tracePt t="6243" x="7062788" y="1652588"/>
          <p14:tracePt t="6259" x="7054850" y="1643063"/>
          <p14:tracePt t="6277" x="7037388" y="1625600"/>
          <p14:tracePt t="6293" x="7027863" y="1625600"/>
          <p14:tracePt t="6310" x="7018338" y="1625600"/>
          <p14:tracePt t="6327" x="7010400" y="1616075"/>
          <p14:tracePt t="6343" x="6991350" y="1608138"/>
          <p14:tracePt t="6360" x="6973888" y="1581150"/>
          <p14:tracePt t="6377" x="6946900" y="1562100"/>
          <p14:tracePt t="6394" x="6938963" y="1536700"/>
          <p14:tracePt t="6410" x="6929438" y="1536700"/>
          <p14:tracePt t="6505" x="6929438" y="1527175"/>
          <p14:tracePt t="6601" x="6929438" y="1517650"/>
          <p14:tracePt t="6617" x="6929438" y="1509713"/>
          <p14:tracePt t="6642" x="6929438" y="1500188"/>
          <p14:tracePt t="6810" x="6946900" y="1500188"/>
          <p14:tracePt t="6817" x="6965950" y="1500188"/>
          <p14:tracePt t="6825" x="6991350" y="1500188"/>
          <p14:tracePt t="6827" x="7045325" y="1500188"/>
          <p14:tracePt t="6845" x="7116763" y="1509713"/>
          <p14:tracePt t="6861" x="7170738" y="1517650"/>
          <p14:tracePt t="6878" x="7205663" y="1527175"/>
          <p14:tracePt t="6894" x="7224713" y="1527175"/>
          <p14:tracePt t="7050" x="7232650" y="1527175"/>
          <p14:tracePt t="7090" x="7242175" y="1527175"/>
          <p14:tracePt t="7105" x="7251700" y="1527175"/>
          <p14:tracePt t="7113" x="7259638" y="1527175"/>
          <p14:tracePt t="7138" x="7259638" y="1517650"/>
          <p14:tracePt t="7153" x="7269163" y="1517650"/>
          <p14:tracePt t="7170" x="7269163" y="1509713"/>
          <p14:tracePt t="7186" x="7277100" y="1509713"/>
          <p14:tracePt t="7201" x="7277100" y="1500188"/>
          <p14:tracePt t="7210" x="7296150" y="1500188"/>
          <p14:tracePt t="7210" x="7296150" y="1490663"/>
          <p14:tracePt t="7229" x="7304088" y="1482725"/>
          <p14:tracePt t="7229" x="7313613" y="1473200"/>
          <p14:tracePt t="7245" x="7340600" y="1455738"/>
          <p14:tracePt t="7262" x="7367588" y="1428750"/>
          <p14:tracePt t="7279" x="7375525" y="1419225"/>
          <p14:tracePt t="7295" x="7419975" y="1393825"/>
          <p14:tracePt t="7312" x="7456488" y="1366838"/>
          <p14:tracePt t="7329" x="7483475" y="1339850"/>
          <p14:tracePt t="7346" x="7518400" y="1312863"/>
          <p14:tracePt t="7363" x="7527925" y="1295400"/>
          <p14:tracePt t="7379" x="7537450" y="1285875"/>
          <p14:tracePt t="7395" x="7545388" y="1276350"/>
          <p14:tracePt t="7413" x="7554913" y="1258888"/>
          <p14:tracePt t="7429" x="7554913" y="1250950"/>
          <p14:tracePt t="7446" x="7562850" y="1241425"/>
          <p14:tracePt t="7462" x="7572375" y="1214438"/>
          <p14:tracePt t="7479" x="7599363" y="1196975"/>
          <p14:tracePt t="7496" x="7626350" y="1160463"/>
          <p14:tracePt t="7512" x="7653338" y="1143000"/>
          <p14:tracePt t="7530" x="7653338" y="1133475"/>
          <p14:tracePt t="7546" x="7653338" y="1116013"/>
          <p14:tracePt t="7562" x="7670800" y="1108075"/>
          <p14:tracePt t="7579" x="7670800" y="1098550"/>
          <p14:tracePt t="7596" x="7680325" y="1089025"/>
          <p14:tracePt t="7612" x="7680325" y="1081088"/>
          <p14:tracePt t="7630" x="7697788" y="1062038"/>
          <p14:tracePt t="7665" x="7697788" y="1054100"/>
          <p14:tracePt t="7665" x="7705725" y="1044575"/>
          <p14:tracePt t="7690" x="7705725" y="1036638"/>
          <p14:tracePt t="7690" x="7715250" y="1027113"/>
          <p14:tracePt t="7705" x="7724775" y="1017588"/>
          <p14:tracePt t="7729" x="7724775" y="1009650"/>
          <p14:tracePt t="7922" x="7724775" y="1017588"/>
          <p14:tracePt t="7930" x="7724775" y="1027113"/>
          <p14:tracePt t="7946" x="7724775" y="1036638"/>
          <p14:tracePt t="7947" x="7724775" y="1054100"/>
          <p14:tracePt t="7963" x="7715250" y="1081088"/>
          <p14:tracePt t="7980" x="7697788" y="1098550"/>
          <p14:tracePt t="7997" x="7688263" y="1108075"/>
          <p14:tracePt t="8013" x="7670800" y="1116013"/>
          <p14:tracePt t="8030" x="7661275" y="1133475"/>
          <p14:tracePt t="8047" x="7661275" y="1143000"/>
          <p14:tracePt t="8063" x="7643813" y="1160463"/>
          <p14:tracePt t="8080" x="7616825" y="1187450"/>
          <p14:tracePt t="8098" x="7599363" y="1214438"/>
          <p14:tracePt t="8114" x="7572375" y="1241425"/>
          <p14:tracePt t="8130" x="7562850" y="1258888"/>
          <p14:tracePt t="8147" x="7545388" y="1268413"/>
          <p14:tracePt t="8164" x="7518400" y="1303338"/>
          <p14:tracePt t="8180" x="7500938" y="1322388"/>
          <p14:tracePt t="8197" x="7491413" y="1330325"/>
          <p14:tracePt t="8214" x="7473950" y="1347788"/>
          <p14:tracePt t="8230" x="7439025" y="1374775"/>
          <p14:tracePt t="8247" x="7412038" y="1411288"/>
          <p14:tracePt t="8264" x="7358063" y="1438275"/>
          <p14:tracePt t="8280" x="7296150" y="1473200"/>
          <p14:tracePt t="8298" x="7269163" y="1490663"/>
          <p14:tracePt t="8314" x="7242175" y="1509713"/>
          <p14:tracePt t="8331" x="7188200" y="1536700"/>
          <p14:tracePt t="8347" x="7161213" y="1544638"/>
          <p14:tracePt t="8364" x="7099300" y="1581150"/>
          <p14:tracePt t="8381" x="7072313" y="1589088"/>
          <p14:tracePt t="8398" x="7037388" y="1608138"/>
          <p14:tracePt t="8415" x="7010400" y="1608138"/>
          <p14:tracePt t="8431" x="6973888" y="1616075"/>
          <p14:tracePt t="8465" x="6956425" y="1625600"/>
          <p14:tracePt t="8466" x="6946900" y="1625600"/>
          <p14:tracePt t="8594" x="6965950" y="1625600"/>
          <p14:tracePt t="8602" x="6973888" y="1625600"/>
          <p14:tracePt t="8610" x="6991350" y="1625600"/>
          <p14:tracePt t="8616" x="7010400" y="1625600"/>
          <p14:tracePt t="8631" x="7027863" y="1625600"/>
          <p14:tracePt t="8631" x="7072313" y="1608138"/>
          <p14:tracePt t="8649" x="7108825" y="1608138"/>
          <p14:tracePt t="8665" x="7197725" y="1571625"/>
          <p14:tracePt t="8682" x="7251700" y="1562100"/>
          <p14:tracePt t="8699" x="7304088" y="1536700"/>
          <p14:tracePt t="8715" x="7348538" y="1517650"/>
          <p14:tracePt t="8731" x="7394575" y="1490663"/>
          <p14:tracePt t="8748" x="7446963" y="1465263"/>
          <p14:tracePt t="8766" x="7491413" y="1428750"/>
          <p14:tracePt t="8782" x="7554913" y="1384300"/>
          <p14:tracePt t="8798" x="7599363" y="1347788"/>
          <p14:tracePt t="8815" x="7643813" y="1303338"/>
          <p14:tracePt t="8832" x="7680325" y="1268413"/>
          <p14:tracePt t="8848" x="7705725" y="1241425"/>
          <p14:tracePt t="8848" x="7715250" y="1223963"/>
          <p14:tracePt t="8867" x="7742238" y="1179513"/>
          <p14:tracePt t="8882" x="7759700" y="1133475"/>
          <p14:tracePt t="8898" x="7777163" y="1108075"/>
          <p14:tracePt t="8916" x="7777163" y="1089025"/>
          <p14:tracePt t="9026" x="7769225" y="1089025"/>
          <p14:tracePt t="9034" x="7742238" y="1089025"/>
          <p14:tracePt t="9042" x="7688263" y="1133475"/>
          <p14:tracePt t="9050" x="7634288" y="1187450"/>
          <p14:tracePt t="9055" x="7491413" y="1330325"/>
          <p14:tracePt t="9066" x="7340600" y="1490663"/>
          <p14:tracePt t="9083" x="7170738" y="1652588"/>
          <p14:tracePt t="9099" x="7045325" y="1795463"/>
          <p14:tracePt t="9116" x="6973888" y="1901825"/>
          <p14:tracePt t="9132" x="6956425" y="1955800"/>
          <p14:tracePt t="9149" x="6929438" y="1990725"/>
          <p14:tracePt t="9166" x="6911975" y="2036763"/>
          <p14:tracePt t="9182" x="6884988" y="2062163"/>
          <p14:tracePt t="9200" x="6858000" y="2098675"/>
          <p14:tracePt t="9216" x="6840538" y="2125663"/>
          <p14:tracePt t="9233" x="6831013" y="2133600"/>
          <p14:tracePt t="9377" x="6831013" y="2143125"/>
          <p14:tracePt t="9410" x="6840538" y="2143125"/>
          <p14:tracePt t="9417" x="6867525" y="2143125"/>
          <p14:tracePt t="9418" x="6894513" y="2133600"/>
          <p14:tracePt t="9433" x="6973888" y="2089150"/>
          <p14:tracePt t="9450" x="7000875" y="2054225"/>
          <p14:tracePt t="9467" x="7010400" y="2027238"/>
          <p14:tracePt t="9483" x="7010400" y="2009775"/>
          <p14:tracePt t="9500" x="7010400" y="1982788"/>
          <p14:tracePt t="9517" x="7010400" y="1965325"/>
          <p14:tracePt t="9533" x="7010400" y="1955800"/>
          <p14:tracePt t="9550" x="7010400" y="1946275"/>
          <p14:tracePt t="9567" x="7018338" y="1938338"/>
          <p14:tracePt t="9833" x="7018338" y="1955800"/>
          <p14:tracePt t="9850" x="7018338" y="1965325"/>
          <p14:tracePt t="9858" x="7018338" y="1973263"/>
          <p14:tracePt t="9867" x="7018338" y="1982788"/>
          <p14:tracePt t="9868" x="7010400" y="2000250"/>
          <p14:tracePt t="9883" x="7010400" y="2009775"/>
          <p14:tracePt t="9901" x="7000875" y="2017713"/>
          <p14:tracePt t="10089" x="7010400" y="2000250"/>
          <p14:tracePt t="10096" x="7018338" y="1990725"/>
          <p14:tracePt t="10104" x="7018338" y="1982788"/>
          <p14:tracePt t="10113" x="7018338" y="1973263"/>
          <p14:tracePt t="10117" x="7037388" y="1965325"/>
          <p14:tracePt t="10133" x="7037388" y="1946275"/>
          <p14:tracePt t="10169" x="7037388" y="1938338"/>
          <p14:tracePt t="10193" x="7037388" y="1919288"/>
          <p14:tracePt t="10225" x="7037388" y="1911350"/>
          <p14:tracePt t="10249" x="7037388" y="1901825"/>
          <p14:tracePt t="10265" x="7037388" y="1884363"/>
          <p14:tracePt t="10290" x="7037388" y="1874838"/>
          <p14:tracePt t="10300" x="7037388" y="1866900"/>
          <p14:tracePt t="10301" x="7037388" y="1857375"/>
          <p14:tracePt t="10317" x="7037388" y="1839913"/>
          <p14:tracePt t="10361" x="7037388" y="1830388"/>
          <p14:tracePt t="10369" x="7037388" y="1822450"/>
          <p14:tracePt t="10392" x="7037388" y="1812925"/>
          <p14:tracePt t="10409" x="7027863" y="1803400"/>
          <p14:tracePt t="10425" x="7010400" y="1785938"/>
          <p14:tracePt t="10428" x="6991350" y="1776413"/>
          <p14:tracePt t="10434" x="6983413" y="1768475"/>
          <p14:tracePt t="10450" x="6956425" y="1751013"/>
          <p14:tracePt t="10468" x="6946900" y="1741488"/>
          <p14:tracePt t="10513" x="6938963" y="1741488"/>
          <p14:tracePt t="10553" x="6919913" y="1731963"/>
          <p14:tracePt t="10569" x="6902450" y="1731963"/>
          <p14:tracePt t="10576" x="6894513" y="1724025"/>
          <p14:tracePt t="10593" x="6875463" y="1724025"/>
          <p14:tracePt t="10601" x="6867525" y="1724025"/>
          <p14:tracePt t="10602" x="6848475" y="1714500"/>
          <p14:tracePt t="10641" x="6840538" y="1714500"/>
          <p14:tracePt t="10657" x="6831013" y="1714500"/>
          <p14:tracePt t="10675" x="6823075" y="1714500"/>
          <p14:tracePt t="10688" x="6813550" y="1714500"/>
          <p14:tracePt t="10694" x="6804025" y="1704975"/>
          <p14:tracePt t="10701" x="6796088" y="1697038"/>
          <p14:tracePt t="10718" x="6786563" y="1697038"/>
          <p14:tracePt t="11025" x="6804025" y="1704975"/>
          <p14:tracePt t="11033" x="6823075" y="1714500"/>
          <p14:tracePt t="11033" x="6867525" y="1731963"/>
          <p14:tracePt t="11052" x="6867525" y="1741488"/>
          <p14:tracePt t="11052" x="6911975" y="1751013"/>
          <p14:tracePt t="11068" x="6938963" y="1776413"/>
          <p14:tracePt t="11085" x="6956425" y="1785938"/>
          <p14:tracePt t="11102" x="6965950" y="1795463"/>
          <p14:tracePt t="11185" x="6965950" y="1803400"/>
          <p14:tracePt t="11193" x="6965950" y="1812925"/>
          <p14:tracePt t="11209" x="6965950" y="1822450"/>
          <p14:tracePt t="11209" x="6965950" y="1830388"/>
          <p14:tracePt t="11219" x="6965950" y="1839913"/>
          <p14:tracePt t="11235" x="6965950" y="1857375"/>
          <p14:tracePt t="11253" x="6965950" y="1874838"/>
          <p14:tracePt t="11269" x="6965950" y="1884363"/>
          <p14:tracePt t="11285" x="6973888" y="1911350"/>
          <p14:tracePt t="11302" x="6973888" y="1919288"/>
          <p14:tracePt t="11319" x="6983413" y="1938338"/>
          <p14:tracePt t="11336" x="6983413" y="1946275"/>
          <p14:tracePt t="11353" x="6983413" y="1955800"/>
          <p14:tracePt t="11536" x="6991350" y="1955800"/>
          <p14:tracePt t="11656" x="6991350" y="1928813"/>
          <p14:tracePt t="11664" x="6983413" y="1919288"/>
          <p14:tracePt t="11673" x="6956425" y="1901825"/>
          <p14:tracePt t="11681" x="6956425" y="1884363"/>
          <p14:tracePt t="11687" x="6929438" y="1866900"/>
          <p14:tracePt t="11703" x="6902450" y="1847850"/>
          <p14:tracePt t="11720" x="6867525" y="1822450"/>
          <p14:tracePt t="11737" x="6848475" y="1822450"/>
          <p14:tracePt t="11753" x="6840538" y="1822450"/>
          <p14:tracePt t="11769" x="6831013" y="1822450"/>
          <p14:tracePt t="11824" x="6823075" y="1822450"/>
          <p14:tracePt t="11841" x="6813550" y="1822450"/>
          <p14:tracePt t="11849" x="6804025" y="1822450"/>
          <p14:tracePt t="11872" x="6796088" y="1822450"/>
          <p14:tracePt t="11905" x="6777038" y="1822450"/>
          <p14:tracePt t="11985" x="6769100" y="1822450"/>
          <p14:tracePt t="12209" x="6796088" y="1822450"/>
          <p14:tracePt t="12209" x="6813550" y="1822450"/>
          <p14:tracePt t="12225" x="6823075" y="1822450"/>
          <p14:tracePt t="12232" x="6831013" y="1822450"/>
          <p14:tracePt t="12232" x="6840538" y="1822450"/>
          <p14:tracePt t="12248" x="6848475" y="1822450"/>
          <p14:tracePt t="12256" x="6858000" y="1822450"/>
          <p14:tracePt t="12256" x="6867525" y="1830388"/>
          <p14:tracePt t="12273" x="6875463" y="1830388"/>
          <p14:tracePt t="12289" x="6894513" y="1839913"/>
          <p14:tracePt t="12305" x="6902450" y="1839913"/>
          <p14:tracePt t="12305" x="6919913" y="1857375"/>
          <p14:tracePt t="12322" x="6929438" y="1866900"/>
          <p14:tracePt t="12338" x="6946900" y="1884363"/>
          <p14:tracePt t="12354" x="6956425" y="1893888"/>
          <p14:tracePt t="12372" x="6965950" y="1901825"/>
          <p14:tracePt t="12388" x="6965950" y="1911350"/>
          <p14:tracePt t="12404" x="6973888" y="1911350"/>
          <p14:tracePt t="12422" x="6973888" y="1928813"/>
          <p14:tracePt t="12438" x="6983413" y="1946275"/>
          <p14:tracePt t="12455" x="6983413" y="1965325"/>
          <p14:tracePt t="12472" x="6983413" y="1973263"/>
          <p14:tracePt t="12472" x="6991350" y="1982788"/>
          <p14:tracePt t="12489" x="6991350" y="1990725"/>
          <p14:tracePt t="12505" x="7000875" y="2000250"/>
          <p14:tracePt t="12521" x="7000875" y="2009775"/>
          <p14:tracePt t="12577" x="7000875" y="2017713"/>
          <p14:tracePt t="12665" x="7010400" y="2017713"/>
          <p14:tracePt t="12672" x="7018338" y="2017713"/>
          <p14:tracePt t="12678" x="7018338" y="1990725"/>
          <p14:tracePt t="12689" x="6983413" y="1955800"/>
          <p14:tracePt t="12706" x="6956425" y="1919288"/>
          <p14:tracePt t="12721" x="6919913" y="1911350"/>
          <p14:tracePt t="12739" x="6884988" y="1901825"/>
          <p14:tracePt t="12755" x="6848475" y="1893888"/>
          <p14:tracePt t="12772" x="6831013" y="1893888"/>
          <p14:tracePt t="12788" x="6823075" y="1893888"/>
          <p14:tracePt t="12805" x="6796088" y="1893888"/>
          <p14:tracePt t="12976" x="6786563" y="1901825"/>
          <p14:tracePt t="12985" x="6786563" y="1919288"/>
          <p14:tracePt t="12990" x="6804025" y="1928813"/>
          <p14:tracePt t="13006" x="6848475" y="1955800"/>
          <p14:tracePt t="13006" x="6938963" y="2000250"/>
          <p14:tracePt t="13022" x="6991350" y="2027238"/>
          <p14:tracePt t="13039" x="7010400" y="2044700"/>
          <p14:tracePt t="13056" x="7010400" y="2062163"/>
          <p14:tracePt t="13072" x="7027863" y="2089150"/>
          <p14:tracePt t="13090" x="7037388" y="2108200"/>
          <p14:tracePt t="13106" x="7045325" y="2143125"/>
          <p14:tracePt t="13122" x="7054850" y="2179638"/>
          <p14:tracePt t="13140" x="7062788" y="2214563"/>
          <p14:tracePt t="13156" x="7062788" y="2241550"/>
          <p14:tracePt t="13321" x="7062788" y="2232025"/>
          <p14:tracePt t="13330" x="7062788" y="2214563"/>
          <p14:tracePt t="13330" x="7054850" y="2214563"/>
          <p14:tracePt t="13340" x="7045325" y="2197100"/>
          <p14:tracePt t="13357" x="7037388" y="2197100"/>
          <p14:tracePt t="13529" x="7037388" y="2187575"/>
          <p14:tracePt t="13537" x="7027863" y="2160588"/>
          <p14:tracePt t="13545" x="7018338" y="2160588"/>
          <p14:tracePt t="13546" x="7010400" y="2152650"/>
          <p14:tracePt t="13577" x="7010400" y="2143125"/>
          <p14:tracePt t="13585" x="7010400" y="2133600"/>
          <p14:tracePt t="13897" x="7018338" y="2133600"/>
          <p14:tracePt t="13913" x="7027863" y="2133600"/>
          <p14:tracePt t="13928" x="7037388" y="2133600"/>
          <p14:tracePt t="13941" x="7054850" y="2143125"/>
          <p14:tracePt t="13942" x="7081838" y="2170113"/>
          <p14:tracePt t="13958" x="7126288" y="2197100"/>
          <p14:tracePt t="13974" x="7143750" y="2214563"/>
          <p14:tracePt t="13992" x="7161213" y="2232025"/>
          <p14:tracePt t="14008" x="7161213" y="2241550"/>
          <p14:tracePt t="14025" x="7180263" y="2259013"/>
          <p14:tracePt t="14080" x="7188200" y="2276475"/>
          <p14:tracePt t="14225" x="7197725" y="2286000"/>
          <p14:tracePt t="14249" x="7197725" y="2295525"/>
          <p14:tracePt t="14264" x="7205663" y="2303463"/>
          <p14:tracePt t="14288" x="7205663" y="2312988"/>
          <p14:tracePt t="14328" x="7215188" y="2330450"/>
          <p14:tracePt t="14353" x="7215188" y="2339975"/>
          <p14:tracePt t="14384" x="7215188" y="2347913"/>
          <p14:tracePt t="14401" x="7224713" y="2357438"/>
          <p14:tracePt t="14424" x="7224713" y="2366963"/>
          <p14:tracePt t="14457" x="7224713" y="2374900"/>
          <p14:tracePt t="14473" x="7232650" y="2393950"/>
          <p14:tracePt t="14521" x="7242175" y="2411413"/>
          <p14:tracePt t="14544" x="7242175" y="2419350"/>
          <p14:tracePt t="14544" x="7251700" y="2419350"/>
          <p14:tracePt t="14576" x="7251700" y="2438400"/>
          <p14:tracePt t="14592" x="7251700" y="2446338"/>
          <p14:tracePt t="14609" x="7259638" y="2455863"/>
          <p14:tracePt t="14615" x="7259638" y="2465388"/>
          <p14:tracePt t="14626" x="7269163" y="2473325"/>
          <p14:tracePt t="14664" x="7277100" y="2490788"/>
          <p14:tracePt t="14688" x="7277100" y="2500313"/>
          <p14:tracePt t="14713" x="7277100" y="2517775"/>
          <p14:tracePt t="14721" x="7277100" y="2527300"/>
          <p14:tracePt t="14745" x="7277100" y="2536825"/>
          <p14:tracePt t="14752" x="7277100" y="2544763"/>
          <p14:tracePt t="14777" x="7277100" y="2554288"/>
          <p14:tracePt t="14785" x="7277100" y="2562225"/>
          <p14:tracePt t="14808" x="7277100" y="2571750"/>
          <p14:tracePt t="14825" x="7277100" y="2581275"/>
          <p14:tracePt t="14832" x="7296150" y="2589213"/>
          <p14:tracePt t="14843" x="7296150" y="2608263"/>
          <p14:tracePt t="14859" x="7296150" y="2625725"/>
          <p14:tracePt t="14877" x="7296150" y="2643188"/>
          <p14:tracePt t="14893" x="7296150" y="2652713"/>
          <p14:tracePt t="14909" x="7304088" y="2679700"/>
          <p14:tracePt t="14927" x="7313613" y="2697163"/>
          <p14:tracePt t="14943" x="7323138" y="2724150"/>
          <p14:tracePt t="14960" x="7331075" y="2751138"/>
          <p14:tracePt t="14977" x="7331075" y="2768600"/>
          <p14:tracePt t="14993" x="7331075" y="2776538"/>
          <p14:tracePt t="15010" x="7331075" y="2786063"/>
          <p14:tracePt t="15027" x="7331075" y="2795588"/>
          <p14:tracePt t="15089" x="7331075" y="2803525"/>
          <p14:tracePt t="15297" x="7331075" y="2795588"/>
          <p14:tracePt t="15305" x="7331075" y="2759075"/>
          <p14:tracePt t="15317" x="7323138" y="2714625"/>
          <p14:tracePt t="15317" x="7323138" y="2679700"/>
          <p14:tracePt t="15327" x="7304088" y="2571750"/>
          <p14:tracePt t="15344" x="7242175" y="2490788"/>
          <p14:tracePt t="15361" x="7215188" y="2446338"/>
          <p14:tracePt t="15377" x="7205663" y="2419350"/>
          <p14:tracePt t="15394" x="7180263" y="2393950"/>
          <p14:tracePt t="15411" x="7180263" y="2366963"/>
          <p14:tracePt t="15427" x="7180263" y="2347913"/>
          <p14:tracePt t="15444" x="7170738" y="2330450"/>
          <p14:tracePt t="15461" x="7161213" y="2312988"/>
          <p14:tracePt t="15478" x="7161213" y="2303463"/>
          <p14:tracePt t="15495" x="7161213" y="2286000"/>
          <p14:tracePt t="15511" x="7161213" y="2276475"/>
          <p14:tracePt t="15527" x="7153275" y="2268538"/>
          <p14:tracePt t="15593" x="7143750" y="2259013"/>
          <p14:tracePt t="15608" x="7143750" y="2251075"/>
          <p14:tracePt t="15616" x="7143750" y="2241550"/>
          <p14:tracePt t="15632" x="7143750" y="2224088"/>
          <p14:tracePt t="15641" x="7143750" y="2214563"/>
          <p14:tracePt t="15649" x="7143750" y="2197100"/>
          <p14:tracePt t="15661" x="7143750" y="2187575"/>
          <p14:tracePt t="15677" x="7143750" y="2170113"/>
          <p14:tracePt t="15695" x="7143750" y="2160588"/>
          <p14:tracePt t="15711" x="7143750" y="2152650"/>
          <p14:tracePt t="15728" x="7143750" y="2143125"/>
          <p14:tracePt t="15768" x="7143750" y="2133600"/>
          <p14:tracePt t="15784" x="7143750" y="2125663"/>
          <p14:tracePt t="15800" x="7143750" y="2116138"/>
          <p14:tracePt t="15825" x="7143750" y="2108200"/>
          <p14:tracePt t="15840" x="7143750" y="2098675"/>
          <p14:tracePt t="15865" x="7143750" y="2089150"/>
          <p14:tracePt t="15993" x="7143750" y="2081213"/>
          <p14:tracePt t="16025" x="7153275" y="2081213"/>
          <p14:tracePt t="16033" x="7170738" y="2089150"/>
          <p14:tracePt t="16035" x="7188200" y="2098675"/>
          <p14:tracePt t="16045" x="7215188" y="2116138"/>
          <p14:tracePt t="16062" x="7224713" y="2133600"/>
          <p14:tracePt t="16079" x="7232650" y="2143125"/>
          <p14:tracePt t="16096" x="7242175" y="2160588"/>
          <p14:tracePt t="16096" x="7251700" y="2170113"/>
          <p14:tracePt t="16113" x="7251700" y="2179638"/>
          <p14:tracePt t="16128" x="7251700" y="2187575"/>
          <p14:tracePt t="16146" x="7259638" y="2197100"/>
          <p14:tracePt t="16162" x="7269163" y="2205038"/>
          <p14:tracePt t="16178" x="7269163" y="2214563"/>
          <p14:tracePt t="16196" x="7277100" y="2224088"/>
          <p14:tracePt t="16212" x="7286625" y="2241550"/>
          <p14:tracePt t="16229" x="7296150" y="2259013"/>
          <p14:tracePt t="16246" x="7304088" y="2276475"/>
          <p14:tracePt t="16263" x="7313613" y="2295525"/>
          <p14:tracePt t="16279" x="7323138" y="2312988"/>
          <p14:tracePt t="16295" x="7331075" y="2339975"/>
          <p14:tracePt t="16313" x="7348538" y="2357438"/>
          <p14:tracePt t="16329" x="7348538" y="2374900"/>
          <p14:tracePt t="16346" x="7358063" y="2393950"/>
          <p14:tracePt t="16363" x="7367588" y="2411413"/>
          <p14:tracePt t="16380" x="7375525" y="2428875"/>
          <p14:tracePt t="16396" x="7385050" y="2455863"/>
          <p14:tracePt t="16412" x="7394575" y="2473325"/>
          <p14:tracePt t="16430" x="7402513" y="2490788"/>
          <p14:tracePt t="16446" x="7412038" y="2517775"/>
          <p14:tracePt t="16462" x="7419975" y="2527300"/>
          <p14:tracePt t="16480" x="7419975" y="2571750"/>
          <p14:tracePt t="16497" x="7439025" y="2589213"/>
          <p14:tracePt t="16513" x="7439025" y="2608263"/>
          <p14:tracePt t="16530" x="7446963" y="2633663"/>
          <p14:tracePt t="16547" x="7456488" y="2652713"/>
          <p14:tracePt t="16563" x="7456488" y="2679700"/>
          <p14:tracePt t="16580" x="7473950" y="2705100"/>
          <p14:tracePt t="16597" x="7473950" y="2732088"/>
          <p14:tracePt t="16613" x="7483475" y="2759075"/>
          <p14:tracePt t="16629" x="7491413" y="2786063"/>
          <p14:tracePt t="16647" x="7491413" y="2803525"/>
          <p14:tracePt t="16663" x="7491413" y="2813050"/>
          <p14:tracePt t="16679" x="7491413" y="2830513"/>
          <p14:tracePt t="16697" x="7491413" y="2840038"/>
          <p14:tracePt t="16714" x="7491413" y="2847975"/>
          <p14:tracePt t="16730" x="7500938" y="2867025"/>
          <p14:tracePt t="16746" x="7510463" y="2894013"/>
          <p14:tracePt t="16764" x="7510463" y="2938463"/>
          <p14:tracePt t="16780" x="7510463" y="2982913"/>
          <p14:tracePt t="16796" x="7510463" y="3017838"/>
          <p14:tracePt t="16814" x="7510463" y="3062288"/>
          <p14:tracePt t="16830" x="7510463" y="3125788"/>
          <p14:tracePt t="16847" x="7510463" y="3160713"/>
          <p14:tracePt t="16864" x="7510463" y="3197225"/>
          <p14:tracePt t="16881" x="7510463" y="3205163"/>
          <p14:tracePt t="17089" x="7510463" y="3214688"/>
          <p14:tracePt t="17181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576263"/>
          </a:xfrm>
        </p:spPr>
        <p:txBody>
          <a:bodyPr/>
          <a:lstStyle/>
          <a:p>
            <a:r>
              <a:rPr lang="es-ES" altLang="es-ES" sz="2800" b="1" smtClean="0">
                <a:solidFill>
                  <a:srgbClr val="FF0000"/>
                </a:solidFill>
              </a:rPr>
              <a:t>NERVIO ISQUIATICO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34820" name="Picture 4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57"/>
    </mc:Choice>
    <mc:Fallback>
      <p:transition spd="slow" advTm="4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3" x="7572375" y="2633663"/>
          <p14:tracePt t="1191" x="7554913" y="2633663"/>
          <p14:tracePt t="1199" x="7537450" y="2633663"/>
          <p14:tracePt t="1199" x="7466013" y="2633663"/>
          <p14:tracePt t="1216" x="7402513" y="2633663"/>
          <p14:tracePt t="1232" x="7331075" y="2625725"/>
          <p14:tracePt t="1248" x="7269163" y="2625725"/>
          <p14:tracePt t="1265" x="7215188" y="2625725"/>
          <p14:tracePt t="1282" x="7180263" y="2625725"/>
          <p14:tracePt t="1299" x="7134225" y="2625725"/>
          <p14:tracePt t="1316" x="7099300" y="2625725"/>
          <p14:tracePt t="1332" x="7037388" y="2625725"/>
          <p14:tracePt t="1349" x="6965950" y="2625725"/>
          <p14:tracePt t="1366" x="6831013" y="2625725"/>
          <p14:tracePt t="1382" x="6653213" y="2625725"/>
          <p14:tracePt t="1382" x="6554788" y="2625725"/>
          <p14:tracePt t="1400" x="6323013" y="2625725"/>
          <p14:tracePt t="1416" x="6134100" y="2625725"/>
          <p14:tracePt t="1432" x="5973763" y="2679700"/>
          <p14:tracePt t="1449" x="5840413" y="2741613"/>
          <p14:tracePt t="1466" x="5751513" y="2803525"/>
          <p14:tracePt t="1482" x="5661025" y="2857500"/>
          <p14:tracePt t="1499" x="5562600" y="2919413"/>
          <p14:tracePt t="1517" x="5473700" y="2965450"/>
          <p14:tracePt t="1533" x="5367338" y="3000375"/>
          <p14:tracePt t="1549" x="5241925" y="3036888"/>
          <p14:tracePt t="1567" x="5116513" y="3081338"/>
          <p14:tracePt t="1583" x="4956175" y="3125788"/>
          <p14:tracePt t="1599" x="4840288" y="3143250"/>
          <p14:tracePt t="1617" x="4741863" y="3179763"/>
          <p14:tracePt t="1633" x="4660900" y="3205163"/>
          <p14:tracePt t="1649" x="4608513" y="3224213"/>
          <p14:tracePt t="1666" x="4572000" y="3224213"/>
          <p14:tracePt t="1683" x="4545013" y="3232150"/>
          <p14:tracePt t="1699" x="4527550" y="3241675"/>
          <p14:tracePt t="1717" x="4500563" y="3251200"/>
          <p14:tracePt t="1733" x="4473575" y="3259138"/>
          <p14:tracePt t="1749" x="4429125" y="3259138"/>
          <p14:tracePt t="1767" x="4367213" y="3259138"/>
          <p14:tracePt t="1767" x="4340225" y="3259138"/>
          <p14:tracePt t="1784" x="4276725" y="3259138"/>
          <p14:tracePt t="1800" x="4214813" y="3259138"/>
          <p14:tracePt t="1816" x="4170363" y="3232150"/>
          <p14:tracePt t="1833" x="4116388" y="3187700"/>
          <p14:tracePt t="1850" x="4071938" y="3160713"/>
          <p14:tracePt t="1866" x="4027488" y="3133725"/>
          <p14:tracePt t="1883" x="3973513" y="3125788"/>
          <p14:tracePt t="1900" x="3938588" y="3125788"/>
          <p14:tracePt t="1916" x="3884613" y="3116263"/>
          <p14:tracePt t="1934" x="3830638" y="3116263"/>
          <p14:tracePt t="1950" x="3786188" y="3116263"/>
          <p14:tracePt t="1966" x="3705225" y="3116263"/>
          <p14:tracePt t="1984" x="3660775" y="3116263"/>
          <p14:tracePt t="2000" x="3625850" y="3116263"/>
          <p14:tracePt t="2017" x="3589338" y="3116263"/>
          <p14:tracePt t="2034" x="3581400" y="3116263"/>
          <p14:tracePt t="2050" x="3571875" y="3125788"/>
          <p14:tracePt t="2087" x="3562350" y="3133725"/>
          <p14:tracePt t="2100" x="3562350" y="3152775"/>
          <p14:tracePt t="2100" x="3536950" y="3187700"/>
          <p14:tracePt t="2117" x="3517900" y="3224213"/>
          <p14:tracePt t="2134" x="3509963" y="3241675"/>
          <p14:tracePt t="2150" x="3509963" y="3268663"/>
          <p14:tracePt t="2168" x="3509963" y="3286125"/>
          <p14:tracePt t="2184" x="3509963" y="3322638"/>
          <p14:tracePt t="2200" x="3509963" y="3348038"/>
          <p14:tracePt t="2218" x="3536950" y="3411538"/>
          <p14:tracePt t="2234" x="3554413" y="3455988"/>
          <p14:tracePt t="2250" x="3581400" y="3527425"/>
          <p14:tracePt t="2268" x="3616325" y="3571875"/>
          <p14:tracePt t="2284" x="3643313" y="3616325"/>
          <p14:tracePt t="2301" x="3660775" y="3643313"/>
          <p14:tracePt t="2317" x="3687763" y="3670300"/>
          <p14:tracePt t="2335" x="3714750" y="3697288"/>
          <p14:tracePt t="2351" x="3768725" y="3724275"/>
          <p14:tracePt t="2368" x="3822700" y="3751263"/>
          <p14:tracePt t="2385" x="3875088" y="3776663"/>
          <p14:tracePt t="2401" x="3946525" y="3795713"/>
          <p14:tracePt t="2417" x="3990975" y="3803650"/>
          <p14:tracePt t="2435" x="4044950" y="3822700"/>
          <p14:tracePt t="2451" x="4062413" y="3830638"/>
          <p14:tracePt t="2468" x="4098925" y="3840163"/>
          <p14:tracePt t="2484" x="4116388" y="3840163"/>
          <p14:tracePt t="2501" x="4160838" y="3840163"/>
          <p14:tracePt t="2518" x="4251325" y="3840163"/>
          <p14:tracePt t="2536" x="4322763" y="3840163"/>
          <p14:tracePt t="2552" x="4375150" y="3840163"/>
          <p14:tracePt t="2568" x="4438650" y="3830638"/>
          <p14:tracePt t="2584" x="4491038" y="3813175"/>
          <p14:tracePt t="2602" x="4554538" y="3795713"/>
          <p14:tracePt t="2618" x="4581525" y="3776663"/>
          <p14:tracePt t="2634" x="4643438" y="3751263"/>
          <p14:tracePt t="2652" x="4687888" y="3724275"/>
          <p14:tracePt t="2668" x="4732338" y="3687763"/>
          <p14:tracePt t="2684" x="4776788" y="3670300"/>
          <p14:tracePt t="2701" x="4813300" y="3625850"/>
          <p14:tracePt t="2718" x="4830763" y="3589338"/>
          <p14:tracePt t="2735" x="4848225" y="3544888"/>
          <p14:tracePt t="2752" x="4848225" y="3527425"/>
          <p14:tracePt t="2768" x="4848225" y="3517900"/>
          <p14:tracePt t="2785" x="4848225" y="3473450"/>
          <p14:tracePt t="2802" x="4848225" y="3438525"/>
          <p14:tracePt t="2819" x="4848225" y="3394075"/>
          <p14:tracePt t="2835" x="4848225" y="3340100"/>
          <p14:tracePt t="2852" x="4848225" y="3295650"/>
          <p14:tracePt t="2869" x="4848225" y="3241675"/>
          <p14:tracePt t="2886" x="4848225" y="3187700"/>
          <p14:tracePt t="2901" x="4848225" y="3143250"/>
          <p14:tracePt t="2919" x="4822825" y="3071813"/>
          <p14:tracePt t="2936" x="4768850" y="3017838"/>
          <p14:tracePt t="2952" x="4670425" y="2946400"/>
          <p14:tracePt t="2969" x="4589463" y="2894013"/>
          <p14:tracePt t="2986" x="4483100" y="2857500"/>
          <p14:tracePt t="3002" x="4394200" y="2847975"/>
          <p14:tracePt t="3019" x="4322763" y="2840038"/>
          <p14:tracePt t="3036" x="4251325" y="2840038"/>
          <p14:tracePt t="3052" x="4179888" y="2840038"/>
          <p14:tracePt t="3069" x="4098925" y="2840038"/>
          <p14:tracePt t="3086" x="4037013" y="2840038"/>
          <p14:tracePt t="3102" x="3956050" y="2840038"/>
          <p14:tracePt t="3120" x="3919538" y="2840038"/>
          <p14:tracePt t="3136" x="3867150" y="2847975"/>
          <p14:tracePt t="3153" x="3822700" y="2884488"/>
          <p14:tracePt t="3169" x="3786188" y="2919413"/>
          <p14:tracePt t="3186" x="3751263" y="2955925"/>
          <p14:tracePt t="3203" x="3741738" y="2982913"/>
          <p14:tracePt t="3219" x="3724275" y="3027363"/>
          <p14:tracePt t="3236" x="3724275" y="3062288"/>
          <p14:tracePt t="3253" x="3724275" y="3125788"/>
          <p14:tracePt t="3269" x="3724275" y="3179763"/>
          <p14:tracePt t="3287" x="3724275" y="3232150"/>
          <p14:tracePt t="3303" x="3714750" y="3313113"/>
          <p14:tracePt t="3320" x="3705225" y="3357563"/>
          <p14:tracePt t="3336" x="3697288" y="3402013"/>
          <p14:tracePt t="3352" x="3697288" y="3455988"/>
          <p14:tracePt t="3370" x="3697288" y="3517900"/>
          <p14:tracePt t="3386" x="3697288" y="3589338"/>
          <p14:tracePt t="3403" x="3697288" y="3652838"/>
          <p14:tracePt t="3420" x="3705225" y="3741738"/>
          <p14:tracePt t="3436" x="3741738" y="3830638"/>
          <p14:tracePt t="3453" x="3776663" y="3902075"/>
          <p14:tracePt t="3470" x="3795713" y="3956050"/>
          <p14:tracePt t="3486" x="3830638" y="3990975"/>
          <p14:tracePt t="3503" x="3840163" y="4010025"/>
          <p14:tracePt t="3521" x="3848100" y="4017963"/>
          <p14:tracePt t="3537" x="3867150" y="4037013"/>
          <p14:tracePt t="3553" x="3894138" y="4044950"/>
          <p14:tracePt t="3571" x="3911600" y="4062413"/>
          <p14:tracePt t="3587" x="3938588" y="4062413"/>
          <p14:tracePt t="3603" x="3973513" y="4071938"/>
          <p14:tracePt t="3621" x="4017963" y="4071938"/>
          <p14:tracePt t="3637" x="4054475" y="4071938"/>
          <p14:tracePt t="3653" x="4098925" y="4071938"/>
          <p14:tracePt t="3671" x="4116388" y="4071938"/>
          <p14:tracePt t="3687" x="4143375" y="4071938"/>
          <p14:tracePt t="3728" x="4143375" y="4054475"/>
          <p14:tracePt t="3737" x="4143375" y="4037013"/>
          <p14:tracePt t="3737" x="4143375" y="4010025"/>
          <p14:tracePt t="3753" x="4143375" y="3983038"/>
          <p14:tracePt t="3791" x="4143375" y="3973513"/>
          <p14:tracePt t="3799" x="4143375" y="3965575"/>
          <p14:tracePt t="3804" x="4143375" y="3956050"/>
          <p14:tracePt t="3821" x="4143375" y="3946525"/>
          <p14:tracePt t="3837" x="4125913" y="3929063"/>
          <p14:tracePt t="3854" x="4108450" y="3919538"/>
          <p14:tracePt t="3870" x="4108450" y="3902075"/>
          <p14:tracePt t="3888" x="4098925" y="3902075"/>
          <p14:tracePt t="3904" x="4081463" y="3875088"/>
          <p14:tracePt t="3920" x="4081463" y="3857625"/>
          <p14:tracePt t="3937" x="4081463" y="3813175"/>
          <p14:tracePt t="3954" x="4081463" y="3776663"/>
          <p14:tracePt t="3970" x="4089400" y="3741738"/>
          <p14:tracePt t="3988" x="4116388" y="3697288"/>
          <p14:tracePt t="4004" x="4116388" y="3679825"/>
          <p14:tracePt t="4021" x="4125913" y="3670300"/>
          <p14:tracePt t="4037" x="4133850" y="3652838"/>
          <p14:tracePt t="4481" x="4133850" y="3660775"/>
          <p14:tracePt t="4489" x="4133850" y="3679825"/>
          <p14:tracePt t="4497" x="4133850" y="3697288"/>
          <p14:tracePt t="4504" x="4133850" y="3705225"/>
          <p14:tracePt t="4522" x="4133850" y="3714750"/>
          <p14:tracePt t="4523" x="4133850" y="3732213"/>
          <p14:tracePt t="4568" x="4133850" y="3741738"/>
          <p14:tracePt t="4585" x="4133850" y="3751263"/>
          <p14:tracePt t="4601" x="4133850" y="3759200"/>
          <p14:tracePt t="4624" x="4133850" y="3768725"/>
          <p14:tracePt t="4664" x="4133850" y="3776663"/>
          <p14:tracePt t="4672" x="4133850" y="3786188"/>
          <p14:tracePt t="4697" x="4133850" y="3795713"/>
          <p14:tracePt t="4713" x="4133850" y="3813175"/>
          <p14:tracePt t="4737" x="4133850" y="3822700"/>
          <p14:tracePt t="4753" x="4143375" y="3830638"/>
          <p14:tracePt t="4768" x="4143375" y="3840163"/>
          <p14:tracePt t="4792" x="4143375" y="3848100"/>
          <p14:tracePt t="4809" x="4143375" y="3867150"/>
          <p14:tracePt t="4832" x="4143375" y="3875088"/>
          <p14:tracePt t="4864" x="4143375" y="3884613"/>
          <p14:tracePt t="4880" x="4143375" y="3894138"/>
          <p14:tracePt t="4889" x="4143375" y="3902075"/>
          <p14:tracePt t="4912" x="4143375" y="3911600"/>
          <p14:tracePt t="4923" x="4152900" y="3919538"/>
          <p14:tracePt t="4944" x="4152900" y="3929063"/>
          <p14:tracePt t="4976" x="4160838" y="3938588"/>
          <p14:tracePt t="4992" x="4160838" y="3946525"/>
          <p14:tracePt t="5144" x="4179888" y="3929063"/>
          <p14:tracePt t="5152" x="4205288" y="3884613"/>
          <p14:tracePt t="5163" x="4214813" y="3875088"/>
          <p14:tracePt t="5164" x="4224338" y="3848100"/>
          <p14:tracePt t="5174" x="4241800" y="3768725"/>
          <p14:tracePt t="5191" x="4268788" y="3714750"/>
          <p14:tracePt t="5207" x="4286250" y="3652838"/>
          <p14:tracePt t="5225" x="4295775" y="3616325"/>
          <p14:tracePt t="5241" x="4313238" y="3581400"/>
          <p14:tracePt t="5257" x="4313238" y="3571875"/>
          <p14:tracePt t="5360" x="4313238" y="3562350"/>
          <p14:tracePt t="5569" x="4303713" y="3562350"/>
          <p14:tracePt t="5593" x="4286250" y="3562350"/>
          <p14:tracePt t="5601" x="4286250" y="3571875"/>
          <p14:tracePt t="5609" x="4276725" y="3571875"/>
          <p14:tracePt t="5616" x="4276725" y="3589338"/>
          <p14:tracePt t="5625" x="4276725" y="3598863"/>
          <p14:tracePt t="5642" x="4276725" y="3608388"/>
          <p14:tracePt t="5658" x="4268788" y="3625850"/>
          <p14:tracePt t="5697" x="4268788" y="3633788"/>
          <p14:tracePt t="5712" x="4268788" y="3643313"/>
          <p14:tracePt t="5745" x="4268788" y="3652838"/>
          <p14:tracePt t="5753" x="4268788" y="3660775"/>
          <p14:tracePt t="5768" x="4268788" y="3670300"/>
          <p14:tracePt t="5793" x="4268788" y="3679825"/>
          <p14:tracePt t="5801" x="4268788" y="3697288"/>
          <p14:tracePt t="5832" x="4268788" y="3705225"/>
          <p14:tracePt t="5849" x="4268788" y="3714750"/>
          <p14:tracePt t="5857" x="4268788" y="3724275"/>
          <p14:tracePt t="5888" x="4268788" y="3732213"/>
          <p14:tracePt t="5905" x="4268788" y="3741738"/>
          <p14:tracePt t="5916" x="4268788" y="3751263"/>
          <p14:tracePt t="5953" x="4268788" y="3759200"/>
          <p14:tracePt t="5968" x="4268788" y="3768725"/>
          <p14:tracePt t="5976" x="4268788" y="3776663"/>
          <p14:tracePt t="6001" x="4268788" y="3786188"/>
          <p14:tracePt t="6009" x="4268788" y="3795713"/>
          <p14:tracePt t="6009" x="4268788" y="3803650"/>
          <p14:tracePt t="6049" x="4268788" y="3813175"/>
          <p14:tracePt t="6053" x="4268788" y="3822700"/>
          <p14:tracePt t="6121" x="4268788" y="3830638"/>
          <p14:tracePt t="6137" x="4268788" y="3840163"/>
          <p14:tracePt t="6144" x="4268788" y="3848100"/>
          <p14:tracePt t="6169" x="4268788" y="3867150"/>
          <p14:tracePt t="6177" x="4276725" y="3884613"/>
          <p14:tracePt t="6177" x="4276725" y="3894138"/>
          <p14:tracePt t="6193" x="4286250" y="3919538"/>
          <p14:tracePt t="6209" x="4295775" y="3938588"/>
          <p14:tracePt t="6226" x="4295775" y="3946525"/>
          <p14:tracePt t="6243" x="4295775" y="3965575"/>
          <p14:tracePt t="6260" x="4303713" y="3973513"/>
          <p14:tracePt t="6277" x="4303713" y="3990975"/>
          <p14:tracePt t="6293" x="4313238" y="4017963"/>
          <p14:tracePt t="6310" x="4322763" y="4037013"/>
          <p14:tracePt t="6327" x="4330700" y="4054475"/>
          <p14:tracePt t="6343" x="4330700" y="4089400"/>
          <p14:tracePt t="6360" x="4348163" y="4125913"/>
          <p14:tracePt t="6377" x="4348163" y="4143375"/>
          <p14:tracePt t="6393" x="4357688" y="4170363"/>
          <p14:tracePt t="6410" x="4367213" y="4187825"/>
          <p14:tracePt t="6427" x="4367213" y="4197350"/>
          <p14:tracePt t="6443" x="4375150" y="4224338"/>
          <p14:tracePt t="6460" x="4375150" y="4241800"/>
          <p14:tracePt t="6477" x="4375150" y="4259263"/>
          <p14:tracePt t="6494" x="4384675" y="4286250"/>
          <p14:tracePt t="6510" x="4384675" y="4322763"/>
          <p14:tracePt t="6528" x="4394200" y="4348163"/>
          <p14:tracePt t="6544" x="4411663" y="4394200"/>
          <p14:tracePt t="6561" x="4429125" y="4446588"/>
          <p14:tracePt t="6577" x="4429125" y="4473575"/>
          <p14:tracePt t="6594" x="4438650" y="4510088"/>
          <p14:tracePt t="6610" x="4438650" y="4545013"/>
          <p14:tracePt t="6627" x="4446588" y="4562475"/>
          <p14:tracePt t="6643" x="4456113" y="4598988"/>
          <p14:tracePt t="6661" x="4473575" y="4633913"/>
          <p14:tracePt t="6677" x="4473575" y="4660900"/>
          <p14:tracePt t="6694" x="4483100" y="4687888"/>
          <p14:tracePt t="6711" x="4483100" y="4697413"/>
          <p14:tracePt t="6727" x="4491038" y="4714875"/>
          <p14:tracePt t="6768" x="4491038" y="4724400"/>
          <p14:tracePt t="6792" x="4491038" y="4732338"/>
          <p14:tracePt t="6961" x="4491038" y="4714875"/>
          <p14:tracePt t="6968" x="4500563" y="4705350"/>
          <p14:tracePt t="6984" x="4500563" y="4687888"/>
          <p14:tracePt t="6993" x="4510088" y="4679950"/>
          <p14:tracePt t="6996" x="4510088" y="4652963"/>
          <p14:tracePt t="7011" x="4510088" y="4633913"/>
          <p14:tracePt t="7028" x="4510088" y="4616450"/>
          <p14:tracePt t="7045" x="4518025" y="4572000"/>
          <p14:tracePt t="7062" x="4518025" y="4545013"/>
          <p14:tracePt t="7078" x="4527550" y="4500563"/>
          <p14:tracePt t="7094" x="4537075" y="4465638"/>
          <p14:tracePt t="7112" x="4554538" y="4419600"/>
          <p14:tracePt t="7129" x="4554538" y="4384675"/>
          <p14:tracePt t="7145" x="4572000" y="4367213"/>
          <p14:tracePt t="7162" x="4572000" y="4348163"/>
          <p14:tracePt t="7178" x="4572000" y="4322763"/>
          <p14:tracePt t="7195" x="4572000" y="4303713"/>
          <p14:tracePt t="7211" x="4572000" y="4268788"/>
          <p14:tracePt t="7228" x="4572000" y="4232275"/>
          <p14:tracePt t="7245" x="4572000" y="4187825"/>
          <p14:tracePt t="7262" x="4572000" y="4143375"/>
          <p14:tracePt t="7278" x="4572000" y="4108450"/>
          <p14:tracePt t="7295" x="4572000" y="4062413"/>
          <p14:tracePt t="7311" x="4572000" y="4017963"/>
          <p14:tracePt t="7329" x="4572000" y="3973513"/>
          <p14:tracePt t="7345" x="4572000" y="3946525"/>
          <p14:tracePt t="7361" x="4562475" y="3919538"/>
          <p14:tracePt t="7379" x="4554538" y="3875088"/>
          <p14:tracePt t="7395" x="4527550" y="3813175"/>
          <p14:tracePt t="7412" x="4510088" y="3768725"/>
          <p14:tracePt t="7429" x="4483100" y="3714750"/>
          <p14:tracePt t="7446" x="4456113" y="3687763"/>
          <p14:tracePt t="7462" x="4429125" y="3643313"/>
          <p14:tracePt t="7479" x="4402138" y="3608388"/>
          <p14:tracePt t="7495" x="4367213" y="3562350"/>
          <p14:tracePt t="7513" x="4330700" y="3544888"/>
          <p14:tracePt t="7529" x="4313238" y="3536950"/>
          <p14:tracePt t="7546" x="4303713" y="3527425"/>
          <p14:tracePt t="7808" x="4295775" y="3536950"/>
          <p14:tracePt t="7825" x="4295775" y="3544888"/>
          <p14:tracePt t="7833" x="4295775" y="3554413"/>
          <p14:tracePt t="7841" x="4295775" y="3562350"/>
          <p14:tracePt t="7846" x="4303713" y="3589338"/>
          <p14:tracePt t="7862" x="4303713" y="3625850"/>
          <p14:tracePt t="7880" x="4313238" y="3652838"/>
          <p14:tracePt t="7897" x="4322763" y="3670300"/>
          <p14:tracePt t="7913" x="4322763" y="3687763"/>
          <p14:tracePt t="7929" x="4322763" y="3714750"/>
          <p14:tracePt t="7947" x="4330700" y="3732213"/>
          <p14:tracePt t="7963" x="4330700" y="3768725"/>
          <p14:tracePt t="7979" x="4340225" y="3803650"/>
          <p14:tracePt t="7997" x="4340225" y="3830638"/>
          <p14:tracePt t="8013" x="4340225" y="3875088"/>
          <p14:tracePt t="8030" x="4348163" y="3911600"/>
          <p14:tracePt t="8047" x="4367213" y="3946525"/>
          <p14:tracePt t="8063" x="4375150" y="4000500"/>
          <p14:tracePt t="8081" x="4375150" y="4017963"/>
          <p14:tracePt t="8097" x="4375150" y="4037013"/>
          <p14:tracePt t="8113" x="4384675" y="4054475"/>
          <p14:tracePt t="8130" x="4384675" y="4071938"/>
          <p14:tracePt t="8147" x="4394200" y="4108450"/>
          <p14:tracePt t="8164" x="4394200" y="4125913"/>
          <p14:tracePt t="8180" x="4394200" y="4152900"/>
          <p14:tracePt t="8197" x="4411663" y="4197350"/>
          <p14:tracePt t="8214" x="4411663" y="4214813"/>
          <p14:tracePt t="8231" x="4411663" y="4251325"/>
          <p14:tracePt t="8247" x="4419600" y="4276725"/>
          <p14:tracePt t="8247" x="4419600" y="4295775"/>
          <p14:tracePt t="8264" x="4419600" y="4330700"/>
          <p14:tracePt t="8280" x="4419600" y="4357688"/>
          <p14:tracePt t="8297" x="4419600" y="4394200"/>
          <p14:tracePt t="8314" x="4419600" y="4419600"/>
          <p14:tracePt t="8330" x="4419600" y="4446588"/>
          <p14:tracePt t="8348" x="4419600" y="4483100"/>
          <p14:tracePt t="8364" x="4419600" y="4510088"/>
          <p14:tracePt t="8380" x="4429125" y="4545013"/>
          <p14:tracePt t="8398" x="4429125" y="4572000"/>
          <p14:tracePt t="8414" x="4429125" y="4598988"/>
          <p14:tracePt t="8431" x="4429125" y="4625975"/>
          <p14:tracePt t="8448" x="4438650" y="4652963"/>
          <p14:tracePt t="8464" x="4438650" y="4670425"/>
          <p14:tracePt t="8481" x="4438650" y="4687888"/>
          <p14:tracePt t="8497" x="4438650" y="4705350"/>
          <p14:tracePt t="8514" x="4438650" y="4714875"/>
          <p14:tracePt t="8531" x="4438650" y="4724400"/>
          <p14:tracePt t="8548" x="4438650" y="4732338"/>
          <p14:tracePt t="8689" x="4446588" y="4714875"/>
          <p14:tracePt t="8696" x="4446588" y="4687888"/>
          <p14:tracePt t="8705" x="4465638" y="4660900"/>
          <p14:tracePt t="8711" x="4465638" y="4633913"/>
          <p14:tracePt t="8714" x="4465638" y="4562475"/>
          <p14:tracePt t="8732" x="4465638" y="4491038"/>
          <p14:tracePt t="8748" x="4465638" y="4419600"/>
          <p14:tracePt t="8765" x="4465638" y="4357688"/>
          <p14:tracePt t="8782" x="4446588" y="4286250"/>
          <p14:tracePt t="8798" x="4419600" y="4205288"/>
          <p14:tracePt t="8815" x="4411663" y="4152900"/>
          <p14:tracePt t="8832" x="4367213" y="4044950"/>
          <p14:tracePt t="8849" x="4330700" y="3983038"/>
          <p14:tracePt t="8865" x="4303713" y="3911600"/>
          <p14:tracePt t="8882" x="4268788" y="3840163"/>
          <p14:tracePt t="8898" x="4251325" y="3759200"/>
          <p14:tracePt t="8915" x="4232275" y="3697288"/>
          <p14:tracePt t="8931" x="4224338" y="3643313"/>
          <p14:tracePt t="8949" x="4214813" y="3598863"/>
          <p14:tracePt t="8965" x="4214813" y="3571875"/>
          <p14:tracePt t="8981" x="4205288" y="3562350"/>
          <p14:tracePt t="9145" x="4187825" y="3571875"/>
          <p14:tracePt t="9153" x="4187825" y="3625850"/>
          <p14:tracePt t="9161" x="4170363" y="3660775"/>
          <p14:tracePt t="9168" x="4170363" y="3751263"/>
          <p14:tracePt t="9182" x="4170363" y="3848100"/>
          <p14:tracePt t="9199" x="4170363" y="3946525"/>
          <p14:tracePt t="9216" x="4170363" y="4054475"/>
          <p14:tracePt t="9232" x="4170363" y="4116388"/>
          <p14:tracePt t="9250" x="4170363" y="4160838"/>
          <p14:tracePt t="9266" x="4179888" y="4232275"/>
          <p14:tracePt t="9282" x="4187825" y="4295775"/>
          <p14:tracePt t="9300" x="4197350" y="4357688"/>
          <p14:tracePt t="9316" x="4205288" y="4438650"/>
          <p14:tracePt t="9332" x="4214813" y="4491038"/>
          <p14:tracePt t="9349" x="4224338" y="4545013"/>
          <p14:tracePt t="9366" x="4232275" y="4598988"/>
          <p14:tracePt t="9382" x="4232275" y="4616450"/>
          <p14:tracePt t="9400" x="4241800" y="4652963"/>
          <p14:tracePt t="9418" x="4241800" y="4660900"/>
          <p14:tracePt t="9433" x="4241800" y="4679950"/>
          <p14:tracePt t="9913" x="4259263" y="4679950"/>
          <p14:tracePt t="9913" x="4268788" y="4670425"/>
          <p14:tracePt t="9936" x="4286250" y="4660900"/>
          <p14:tracePt t="9936" x="4286250" y="4652963"/>
          <p14:tracePt t="9953" x="4303713" y="4633913"/>
          <p14:tracePt t="9961" x="4303713" y="4625975"/>
          <p14:tracePt t="9961" x="4303713" y="4616450"/>
          <p14:tracePt t="9977" x="4313238" y="4608513"/>
          <p14:tracePt t="9984" x="4313238" y="4589463"/>
          <p14:tracePt t="9992" x="4330700" y="4537075"/>
          <p14:tracePt t="10001" x="4348163" y="4473575"/>
          <p14:tracePt t="10018" x="4367213" y="4402138"/>
          <p14:tracePt t="10034" x="4384675" y="4330700"/>
          <p14:tracePt t="10051" x="4419600" y="4232275"/>
          <p14:tracePt t="10067" x="4419600" y="4179888"/>
          <p14:tracePt t="10084" x="4419600" y="4143375"/>
          <p14:tracePt t="10101" x="4438650" y="4089400"/>
          <p14:tracePt t="10118" x="4438650" y="4071938"/>
          <p14:tracePt t="10134" x="4446588" y="4037013"/>
          <p14:tracePt t="10151" x="4465638" y="3990975"/>
          <p14:tracePt t="10168" x="4510088" y="3929063"/>
          <p14:tracePt t="10185" x="4518025" y="3902075"/>
          <p14:tracePt t="10201" x="4518025" y="3884613"/>
          <p14:tracePt t="10217" x="4518025" y="3875088"/>
          <p14:tracePt t="10234" x="4518025" y="3857625"/>
          <p14:tracePt t="10251" x="4518025" y="3848100"/>
          <p14:tracePt t="10268" x="4518025" y="3822700"/>
          <p14:tracePt t="10285" x="4518025" y="3803650"/>
          <p14:tracePt t="10301" x="4527550" y="3768725"/>
          <p14:tracePt t="10318" x="4527550" y="3741738"/>
          <p14:tracePt t="10334" x="4537075" y="3714750"/>
          <p14:tracePt t="10352" x="4537075" y="3697288"/>
          <p14:tracePt t="10368" x="4537075" y="3687763"/>
          <p14:tracePt t="10432" x="4537075" y="3679825"/>
          <p14:tracePt t="10440" x="4537075" y="3670300"/>
          <p14:tracePt t="10449" x="4537075" y="3660775"/>
          <p14:tracePt t="10452" x="4537075" y="3643313"/>
          <p14:tracePt t="10468" x="4518025" y="3625850"/>
          <p14:tracePt t="10485" x="4500563" y="3608388"/>
          <p14:tracePt t="10501" x="4483100" y="3589338"/>
          <p14:tracePt t="10517" x="4491038" y="3544888"/>
          <p14:tracePt t="10534" x="4510088" y="3527425"/>
          <p14:tracePt t="10550" x="4518025" y="3517900"/>
          <p14:tracePt t="10743" x="4537075" y="3509963"/>
          <p14:tracePt t="10751" x="4562475" y="3500438"/>
          <p14:tracePt t="10759" x="4598988" y="3490913"/>
          <p14:tracePt t="10767" x="4625975" y="3482975"/>
          <p14:tracePt t="10768" x="4697413" y="3455988"/>
          <p14:tracePt t="10785" x="4714875" y="3455988"/>
          <p14:tracePt t="10831" x="4705350" y="3446463"/>
          <p14:tracePt t="10840" x="4697413" y="3446463"/>
          <p14:tracePt t="10852" x="4687888" y="3446463"/>
          <p14:tracePt t="10984" x="4660900" y="3446463"/>
          <p14:tracePt t="11000" x="4643438" y="3446463"/>
          <p14:tracePt t="11008" x="4625975" y="3438525"/>
          <p14:tracePt t="11018" x="4608513" y="3429000"/>
          <p14:tracePt t="11018" x="4581525" y="3429000"/>
          <p14:tracePt t="11036" x="4572000" y="3429000"/>
          <p14:tracePt t="11052" x="4554538" y="3429000"/>
          <p14:tracePt t="11068" x="4545013" y="3429000"/>
          <p14:tracePt t="11085" x="4500563" y="3429000"/>
          <p14:tracePt t="11102" x="4446588" y="3429000"/>
          <p14:tracePt t="11118" x="4348163" y="3429000"/>
          <p14:tracePt t="11135" x="4313238" y="3429000"/>
          <p14:tracePt t="11152" x="4295775" y="3446463"/>
          <p14:tracePt t="11168" x="4276725" y="3446463"/>
          <p14:tracePt t="11186" x="4259263" y="3446463"/>
          <p14:tracePt t="11202" x="4251325" y="3446463"/>
          <p14:tracePt t="11219" x="4214813" y="3455988"/>
          <p14:tracePt t="11235" x="4187825" y="3455988"/>
          <p14:tracePt t="11252" x="4152900" y="3455988"/>
          <p14:tracePt t="11269" x="4108450" y="3455988"/>
          <p14:tracePt t="11285" x="4062413" y="3455988"/>
          <p14:tracePt t="11303" x="3956050" y="3473450"/>
          <p14:tracePt t="11320" x="3894138" y="3482975"/>
          <p14:tracePt t="11336" x="3830638" y="3490913"/>
          <p14:tracePt t="11352" x="3741738" y="3536950"/>
          <p14:tracePt t="11370" x="3687763" y="3562350"/>
          <p14:tracePt t="11386" x="3643313" y="3581400"/>
          <p14:tracePt t="11402" x="3616325" y="3589338"/>
          <p14:tracePt t="11420" x="3608388" y="3589338"/>
          <p14:tracePt t="11455" x="3598863" y="3589338"/>
          <p14:tracePt t="11471" x="3589338" y="3598863"/>
          <p14:tracePt t="11496" x="3581400" y="3598863"/>
          <p14:tracePt t="11503" x="3562350" y="3608388"/>
          <p14:tracePt t="11520" x="3544888" y="3608388"/>
          <p14:tracePt t="11520" x="3536950" y="3608388"/>
          <p14:tracePt t="11536" x="3509963" y="3608388"/>
          <p14:tracePt t="11553" x="3500438" y="3608388"/>
          <p14:tracePt t="11569" x="3490913" y="3608388"/>
          <p14:tracePt t="11727" x="3490913" y="3598863"/>
          <p14:tracePt t="11831" x="3490913" y="3581400"/>
          <p14:tracePt t="11847" x="3490913" y="3571875"/>
          <p14:tracePt t="11860" x="3490913" y="3554413"/>
          <p14:tracePt t="11872" x="3490913" y="3536950"/>
          <p14:tracePt t="11872" x="3490913" y="3527425"/>
          <p14:tracePt t="11887" x="3490913" y="3517900"/>
          <p14:tracePt t="11903" x="3490913" y="3509963"/>
          <p14:tracePt t="11960" x="3490913" y="3500438"/>
          <p14:tracePt t="11991" x="3490913" y="3490913"/>
          <p14:tracePt t="12016" x="3490913" y="3482975"/>
          <p14:tracePt t="12071" x="3490913" y="3473450"/>
          <p14:tracePt t="12095" x="3482975" y="3465513"/>
          <p14:tracePt t="12112" x="3482975" y="3446463"/>
          <p14:tracePt t="12127" x="3482975" y="3438525"/>
          <p14:tracePt t="12143" x="3482975" y="3429000"/>
          <p14:tracePt t="12423" x="3482975" y="3419475"/>
          <p14:tracePt t="12455" x="3482975" y="3411538"/>
          <p14:tracePt t="12463" x="3482975" y="3402013"/>
          <p14:tracePt t="12480" x="3482975" y="3394075"/>
          <p14:tracePt t="12495" x="3490913" y="3384550"/>
          <p14:tracePt t="12559" x="3500438" y="3384550"/>
          <p14:tracePt t="12656" x="3509963" y="3375025"/>
          <p14:tracePt t="12695" x="3509963" y="3367088"/>
          <p14:tracePt t="13040" x="3500438" y="3367088"/>
          <p14:tracePt t="13048" x="3482975" y="3367088"/>
          <p14:tracePt t="13087" x="3465513" y="3367088"/>
          <p14:tracePt t="13144" x="3455988" y="3367088"/>
          <p14:tracePt t="13167" x="3438525" y="3367088"/>
          <p14:tracePt t="13175" x="3429000" y="3367088"/>
          <p14:tracePt t="13191" x="3419475" y="3367088"/>
          <p14:tracePt t="13191" x="3411538" y="3367088"/>
          <p14:tracePt t="13223" x="3402013" y="3367088"/>
          <p14:tracePt t="13224" x="3394075" y="3367088"/>
          <p14:tracePt t="13239" x="3384550" y="3367088"/>
          <p14:tracePt t="13257" x="3367088" y="3367088"/>
          <p14:tracePt t="13273" x="3367088" y="3375025"/>
          <p14:tracePt t="13289" x="3348038" y="3384550"/>
          <p14:tracePt t="13306" x="3340100" y="3394075"/>
          <p14:tracePt t="13323" x="3322638" y="3411538"/>
          <p14:tracePt t="13340" x="3313113" y="3419475"/>
          <p14:tracePt t="13356" x="3295650" y="3455988"/>
          <p14:tracePt t="13373" x="3286125" y="3473450"/>
          <p14:tracePt t="13390" x="3286125" y="3500438"/>
          <p14:tracePt t="13424" x="3286125" y="3509963"/>
          <p14:tracePt t="13425" x="3286125" y="3527425"/>
          <p14:tracePt t="13440" x="3286125" y="3544888"/>
          <p14:tracePt t="13456" x="3286125" y="3562350"/>
          <p14:tracePt t="13474" x="3303588" y="3589338"/>
          <p14:tracePt t="13490" x="3322638" y="3608388"/>
          <p14:tracePt t="13507" x="3340100" y="3616325"/>
          <p14:tracePt t="13524" x="3348038" y="3625850"/>
          <p14:tracePt t="13540" x="3357563" y="3625850"/>
          <p14:tracePt t="13557" x="3384550" y="3625850"/>
          <p14:tracePt t="13574" x="3402013" y="3625850"/>
          <p14:tracePt t="13590" x="3429000" y="3625850"/>
          <p14:tracePt t="13608" x="3473450" y="3625850"/>
          <p14:tracePt t="13624" x="3517900" y="3625850"/>
          <p14:tracePt t="13640" x="3544888" y="3625850"/>
          <p14:tracePt t="13657" x="3562350" y="3625850"/>
          <p14:tracePt t="13674" x="3571875" y="3625850"/>
          <p14:tracePt t="13690" x="3581400" y="3616325"/>
          <p14:tracePt t="13707" x="3616325" y="3598863"/>
          <p14:tracePt t="13724" x="3643313" y="3581400"/>
          <p14:tracePt t="13741" x="3670300" y="3554413"/>
          <p14:tracePt t="13757" x="3697288" y="3544888"/>
          <p14:tracePt t="13791" x="3724275" y="3527425"/>
          <p14:tracePt t="13807" x="3724275" y="3517900"/>
          <p14:tracePt t="13808" x="3732213" y="3509963"/>
          <p14:tracePt t="13848" x="3732213" y="3500438"/>
          <p14:tracePt t="13863" x="3732213" y="3482975"/>
          <p14:tracePt t="13881" x="3732213" y="3473450"/>
          <p14:tracePt t="13895" x="3732213" y="3465513"/>
          <p14:tracePt t="13912" x="3732213" y="3455988"/>
          <p14:tracePt t="13920" x="3732213" y="3446463"/>
          <p14:tracePt t="13924" x="3732213" y="3429000"/>
          <p14:tracePt t="13941" x="3724275" y="3419475"/>
          <p14:tracePt t="13957" x="3705225" y="3394075"/>
          <p14:tracePt t="13974" x="3670300" y="3367088"/>
          <p14:tracePt t="13991" x="3643313" y="3357563"/>
          <p14:tracePt t="14008" x="3616325" y="3348038"/>
          <p14:tracePt t="14024" x="3581400" y="3330575"/>
          <p14:tracePt t="14041" x="3554413" y="3322638"/>
          <p14:tracePt t="14058" x="3527425" y="3322638"/>
          <p14:tracePt t="14075" x="3500438" y="3322638"/>
          <p14:tracePt t="14091" x="3490913" y="3303588"/>
          <p14:tracePt t="14107" x="3473450" y="3303588"/>
          <p14:tracePt t="14125" x="3465513" y="3303588"/>
          <p14:tracePt t="14141" x="3446463" y="3303588"/>
          <p14:tracePt t="14159" x="3411538" y="3303588"/>
          <p14:tracePt t="14175" x="3384550" y="3313113"/>
          <p14:tracePt t="14192" x="3367088" y="3322638"/>
          <p14:tracePt t="14208" x="3348038" y="3340100"/>
          <p14:tracePt t="14225" x="3340100" y="3340100"/>
          <p14:tracePt t="14241" x="3340100" y="3357563"/>
          <p14:tracePt t="14258" x="3330575" y="3367088"/>
          <p14:tracePt t="14275" x="3322638" y="3384550"/>
          <p14:tracePt t="14292" x="3313113" y="3394075"/>
          <p14:tracePt t="14308" x="3313113" y="3411538"/>
          <p14:tracePt t="14325" x="3313113" y="3419475"/>
          <p14:tracePt t="14342" x="3313113" y="3438525"/>
          <p14:tracePt t="14358" x="3313113" y="3465513"/>
          <p14:tracePt t="14375" x="3313113" y="3482975"/>
          <p14:tracePt t="14392" x="3322638" y="3500438"/>
          <p14:tracePt t="14409" x="3357563" y="3527425"/>
          <p14:tracePt t="14425" x="3394075" y="3536950"/>
          <p14:tracePt t="14442" x="3455988" y="3536950"/>
          <p14:tracePt t="14459" x="3527425" y="3536950"/>
          <p14:tracePt t="14475" x="3598863" y="3536950"/>
          <p14:tracePt t="14492" x="3660775" y="3517900"/>
          <p14:tracePt t="14509" x="3697288" y="3482975"/>
          <p14:tracePt t="14526" x="3724275" y="3455988"/>
          <p14:tracePt t="14542" x="3732213" y="3438525"/>
          <p14:tracePt t="14559" x="3741738" y="3402013"/>
          <p14:tracePt t="14576" x="3741738" y="3384550"/>
          <p14:tracePt t="14592" x="3741738" y="3367088"/>
          <p14:tracePt t="14609" x="3741738" y="3348038"/>
          <p14:tracePt t="14626" x="3741738" y="3313113"/>
          <p14:tracePt t="14642" x="3714750" y="3303588"/>
          <p14:tracePt t="14659" x="3687763" y="3286125"/>
          <p14:tracePt t="14676" x="3670300" y="3286125"/>
          <p14:tracePt t="14692" x="3633788" y="3286125"/>
          <p14:tracePt t="14709" x="3598863" y="3295650"/>
          <p14:tracePt t="14726" x="3544888" y="3348038"/>
          <p14:tracePt t="14743" x="3465513" y="3429000"/>
          <p14:tracePt t="14760" x="3446463" y="3465513"/>
          <p14:tracePt t="14775" x="3419475" y="3527425"/>
          <p14:tracePt t="14793" x="3411538" y="3544888"/>
          <p14:tracePt t="14810" x="3411538" y="3562350"/>
          <p14:tracePt t="14826" x="3411538" y="3571875"/>
          <p14:tracePt t="14864" x="3411538" y="3589338"/>
          <p14:tracePt t="14887" x="3411538" y="3598863"/>
          <p14:tracePt t="14903" x="3419475" y="3608388"/>
          <p14:tracePt t="14912" x="3429000" y="3608388"/>
          <p14:tracePt t="14920" x="3455988" y="3608388"/>
          <p14:tracePt t="14926" x="3509963" y="3608388"/>
          <p14:tracePt t="14943" x="3581400" y="3598863"/>
          <p14:tracePt t="14960" x="3598863" y="3581400"/>
          <p14:tracePt t="14977" x="3608388" y="3581400"/>
          <p14:tracePt t="15015" x="3616325" y="3581400"/>
          <p14:tracePt t="15032" x="3625850" y="3581400"/>
          <p14:tracePt t="15040" x="3625850" y="3571875"/>
          <p14:tracePt t="15043" x="3643313" y="3554413"/>
          <p14:tracePt t="15059" x="3660775" y="3536950"/>
          <p14:tracePt t="15077" x="3670300" y="3517900"/>
          <p14:tracePt t="15093" x="3670300" y="3509963"/>
          <p14:tracePt t="15109" x="3679825" y="3490913"/>
          <p14:tracePt t="15127" x="3679825" y="3473450"/>
          <p14:tracePt t="15144" x="3679825" y="3465513"/>
          <p14:tracePt t="15160" x="3679825" y="3455988"/>
          <p14:tracePt t="15177" x="3679825" y="3438525"/>
          <p14:tracePt t="15216" x="3679825" y="3429000"/>
          <p14:tracePt t="15255" x="3679825" y="3419475"/>
          <p14:tracePt t="15280" x="3660775" y="3402013"/>
          <p14:tracePt t="15287" x="3652838" y="3402013"/>
          <p14:tracePt t="15295" x="3643313" y="3402013"/>
          <p14:tracePt t="15303" x="3633788" y="3402013"/>
          <p14:tracePt t="15310" x="3616325" y="3394075"/>
          <p14:tracePt t="15327" x="3608388" y="3394075"/>
          <p14:tracePt t="15344" x="3589338" y="3375025"/>
          <p14:tracePt t="15383" x="3581400" y="3375025"/>
          <p14:tracePt t="15399" x="3571875" y="3375025"/>
          <p14:tracePt t="15411" x="3562350" y="3367088"/>
          <p14:tracePt t="15411" x="3554413" y="3367088"/>
          <p14:tracePt t="15427" x="3536950" y="3367088"/>
          <p14:tracePt t="15464" x="3527425" y="3367088"/>
          <p14:tracePt t="15503" x="3517900" y="3367088"/>
          <p14:tracePt t="15512" x="3509963" y="3367088"/>
          <p14:tracePt t="15527" x="3500438" y="3367088"/>
          <p14:tracePt t="15543" x="3482975" y="3367088"/>
          <p14:tracePt t="16464" x="3490913" y="3375025"/>
          <p14:tracePt t="16495" x="3500438" y="3375025"/>
          <p14:tracePt t="16519" x="3509963" y="3375025"/>
          <p14:tracePt t="16543" x="3527425" y="3375025"/>
          <p14:tracePt t="16552" x="3536950" y="3384550"/>
          <p14:tracePt t="16575" x="3544888" y="3394075"/>
          <p14:tracePt t="16583" x="3554413" y="3394075"/>
          <p14:tracePt t="16608" x="3554413" y="3402013"/>
          <p14:tracePt t="16795" x="3562350" y="3411538"/>
          <p14:tracePt t="16840" x="3571875" y="3419475"/>
          <p14:tracePt t="16864" x="3581400" y="3438525"/>
          <p14:tracePt t="16888" x="3589338" y="3446463"/>
          <p14:tracePt t="16895" x="3589338" y="3455988"/>
          <p14:tracePt t="16975" x="3589338" y="3465513"/>
          <p14:tracePt t="16983" x="3589338" y="3473450"/>
          <p14:tracePt t="16992" x="3589338" y="3482975"/>
          <p14:tracePt t="17008" x="3589338" y="3490913"/>
          <p14:tracePt t="17019" x="3589338" y="3509963"/>
          <p14:tracePt t="17039" x="3598863" y="3517900"/>
          <p14:tracePt t="17047" x="3598863" y="3527425"/>
          <p14:tracePt t="17053" x="3598863" y="3536950"/>
          <p14:tracePt t="17104" x="3598863" y="3554413"/>
          <p14:tracePt t="17119" x="3598863" y="3562350"/>
          <p14:tracePt t="17159" x="3598863" y="3571875"/>
          <p14:tracePt t="17175" x="3598863" y="3581400"/>
          <p14:tracePt t="17192" x="3598863" y="3589338"/>
          <p14:tracePt t="17215" x="3598863" y="3598863"/>
          <p14:tracePt t="17231" x="3598863" y="3608388"/>
          <p14:tracePt t="17239" x="3598863" y="3616325"/>
          <p14:tracePt t="17271" x="3598863" y="3625850"/>
          <p14:tracePt t="17279" x="3598863" y="3633788"/>
          <p14:tracePt t="17297" x="3598863" y="3643313"/>
          <p14:tracePt t="17298" x="3598863" y="3660775"/>
          <p14:tracePt t="17315" x="3598863" y="3679825"/>
          <p14:tracePt t="17331" x="3598863" y="3697288"/>
          <p14:tracePt t="17348" x="3598863" y="3714750"/>
          <p14:tracePt t="17364" x="3598863" y="3724275"/>
          <p14:tracePt t="17381" x="3598863" y="3751263"/>
          <p14:tracePt t="17398" x="3598863" y="3759200"/>
          <p14:tracePt t="17414" x="3598863" y="3786188"/>
          <p14:tracePt t="17431" x="3598863" y="3803650"/>
          <p14:tracePt t="17448" x="3598863" y="3830638"/>
          <p14:tracePt t="17465" x="3598863" y="3848100"/>
          <p14:tracePt t="17481" x="3598863" y="3867150"/>
          <p14:tracePt t="17498" x="3598863" y="3894138"/>
          <p14:tracePt t="17516" x="3598863" y="3911600"/>
          <p14:tracePt t="17631" x="3608388" y="3911600"/>
          <p14:tracePt t="17719" x="3625850" y="3911600"/>
          <p14:tracePt t="17727" x="3643313" y="3857625"/>
          <p14:tracePt t="17735" x="3652838" y="3840163"/>
          <p14:tracePt t="17744" x="3660775" y="3803650"/>
          <p14:tracePt t="17750" x="3670300" y="3741738"/>
          <p14:tracePt t="17765" x="3679825" y="3697288"/>
          <p14:tracePt t="17782" x="3679825" y="3670300"/>
          <p14:tracePt t="17799" x="3679825" y="3643313"/>
          <p14:tracePt t="17815" x="3679825" y="3625850"/>
          <p14:tracePt t="17832" x="3679825" y="3616325"/>
          <p14:tracePt t="17879" x="3679825" y="3608388"/>
          <p14:tracePt t="17889" x="3679825" y="3598863"/>
          <p14:tracePt t="17905" x="3679825" y="3589338"/>
          <p14:tracePt t="17912" x="3679825" y="3581400"/>
          <p14:tracePt t="17912" x="3679825" y="3571875"/>
          <p14:tracePt t="17920" x="3679825" y="3562350"/>
          <p14:tracePt t="17935" x="3679825" y="3554413"/>
          <p14:tracePt t="17950" x="3679825" y="3536950"/>
          <p14:tracePt t="17984" x="3679825" y="3527425"/>
          <p14:tracePt t="17985" x="3679825" y="3509963"/>
          <p14:tracePt t="18000" x="3670300" y="3500438"/>
          <p14:tracePt t="18018" x="3660775" y="3482975"/>
          <p14:tracePt t="18033" x="3660775" y="3473450"/>
          <p14:tracePt t="18050" x="3652838" y="3473450"/>
          <p14:tracePt t="18067" x="3643313" y="3455988"/>
          <p14:tracePt t="18083" x="3643313" y="3446463"/>
          <p14:tracePt t="18101" x="3633788" y="3446463"/>
          <p14:tracePt t="18144" x="3633788" y="3438525"/>
          <p14:tracePt t="18160" x="3625850" y="3429000"/>
          <p14:tracePt t="18209" x="3608388" y="3419475"/>
          <p14:tracePt t="18224" x="3598863" y="3419475"/>
          <p14:tracePt t="18232" x="3589338" y="3411538"/>
          <p14:tracePt t="18232" x="3589338" y="3402013"/>
          <p14:tracePt t="18240" x="3581400" y="3402013"/>
          <p14:tracePt t="18472" x="3562350" y="3402013"/>
          <p14:tracePt t="18480" x="3562350" y="3419475"/>
          <p14:tracePt t="18488" x="3562350" y="3438525"/>
          <p14:tracePt t="18496" x="3562350" y="3455988"/>
          <p14:tracePt t="18501" x="3562350" y="3473450"/>
          <p14:tracePt t="18519" x="3562350" y="3509963"/>
          <p14:tracePt t="18535" x="3562350" y="3544888"/>
          <p14:tracePt t="18551" x="3581400" y="3581400"/>
          <p14:tracePt t="18568" x="3581400" y="3608388"/>
          <p14:tracePt t="18585" x="3589338" y="3616325"/>
          <p14:tracePt t="18601" x="3589338" y="3633788"/>
          <p14:tracePt t="18617" x="3589338" y="3643313"/>
          <p14:tracePt t="18635" x="3589338" y="3660775"/>
          <p14:tracePt t="18652" x="3589338" y="3670300"/>
          <p14:tracePt t="18668" x="3589338" y="3687763"/>
          <p14:tracePt t="18685" x="3589338" y="3705225"/>
          <p14:tracePt t="18702" x="3589338" y="3714750"/>
          <p14:tracePt t="18718" x="3589338" y="3732213"/>
          <p14:tracePt t="18734" x="3589338" y="3741738"/>
          <p14:tracePt t="18752" x="3608388" y="3768725"/>
          <p14:tracePt t="18769" x="3608388" y="3786188"/>
          <p14:tracePt t="18785" x="3608388" y="3803650"/>
          <p14:tracePt t="18802" x="3608388" y="3813175"/>
          <p14:tracePt t="18818" x="3608388" y="3830638"/>
          <p14:tracePt t="18835" x="3608388" y="3840163"/>
          <p14:tracePt t="18851" x="3608388" y="3848100"/>
          <p14:tracePt t="18869" x="3608388" y="3857625"/>
          <p14:tracePt t="18885" x="3608388" y="3875088"/>
          <p14:tracePt t="18902" x="3608388" y="3884613"/>
          <p14:tracePt t="18918" x="3608388" y="3894138"/>
          <p14:tracePt t="18936" x="3608388" y="3902075"/>
          <p14:tracePt t="18952" x="3608388" y="3911600"/>
          <p14:tracePt t="18993" x="3608388" y="3929063"/>
          <p14:tracePt t="19026" x="3608388" y="3938588"/>
          <p14:tracePt t="19048" x="3608388" y="3946525"/>
          <p14:tracePt t="19073" x="3608388" y="3956050"/>
          <p14:tracePt t="19089" x="3608388" y="3965575"/>
          <p14:tracePt t="19104" x="3598863" y="3973513"/>
          <p14:tracePt t="19120" x="3598863" y="3983038"/>
          <p14:tracePt t="19136" x="3598863" y="3990975"/>
          <p14:tracePt t="19169" x="3598863" y="4000500"/>
          <p14:tracePt t="19184" x="3598863" y="4010025"/>
          <p14:tracePt t="20784" x="3598863" y="4017963"/>
          <p14:tracePt t="20824" x="3608388" y="4010025"/>
          <p14:tracePt t="20832" x="3608388" y="3973513"/>
          <p14:tracePt t="20840" x="3608388" y="3956050"/>
          <p14:tracePt t="20857" x="3608388" y="3938588"/>
          <p14:tracePt t="20857" x="3608388" y="3919538"/>
          <p14:tracePt t="20873" x="3608388" y="3902075"/>
          <p14:tracePt t="20889" x="3608388" y="3884613"/>
          <p14:tracePt t="20906" x="3608388" y="3857625"/>
          <p14:tracePt t="20923" x="3608388" y="3830638"/>
          <p14:tracePt t="20939" x="3608388" y="3776663"/>
          <p14:tracePt t="20956" x="3608388" y="3732213"/>
          <p14:tracePt t="20973" x="3608388" y="3697288"/>
          <p14:tracePt t="20990" x="3608388" y="3670300"/>
          <p14:tracePt t="21006" x="3598863" y="3633788"/>
          <p14:tracePt t="21023" x="3598863" y="3589338"/>
          <p14:tracePt t="21040" x="3581400" y="3562350"/>
          <p14:tracePt t="21056" x="3571875" y="3536950"/>
          <p14:tracePt t="21073" x="3562350" y="3517900"/>
          <p14:tracePt t="21090" x="3544888" y="3490913"/>
          <p14:tracePt t="21106" x="3544888" y="3465513"/>
          <p14:tracePt t="21123" x="3517900" y="3429000"/>
          <p14:tracePt t="21140" x="3509963" y="3402013"/>
          <p14:tracePt t="21157" x="3500438" y="3357563"/>
          <p14:tracePt t="21173" x="3482975" y="3330575"/>
          <p14:tracePt t="21190" x="3473450" y="3303588"/>
          <p14:tracePt t="21206" x="3473450" y="3276600"/>
          <p14:tracePt t="21223" x="3465513" y="3268663"/>
          <p14:tracePt t="21307" x="3455988" y="3259138"/>
          <p14:tracePt t="21416" x="3446463" y="3259138"/>
          <p14:tracePt t="21489" x="3446463" y="3268663"/>
          <p14:tracePt t="21504" x="3446463" y="3276600"/>
          <p14:tracePt t="21608" x="3446463" y="3286125"/>
          <p14:tracePt t="21656" x="3446463" y="3295650"/>
          <p14:tracePt t="21696" x="3446463" y="3313113"/>
          <p14:tracePt t="21905" x="3446463" y="3322638"/>
          <p14:tracePt t="21920" x="3455988" y="3330575"/>
          <p14:tracePt t="21936" x="3465513" y="3340100"/>
          <p14:tracePt t="21944" x="3473450" y="3340100"/>
          <p14:tracePt t="21952" x="3482975" y="3340100"/>
          <p14:tracePt t="21958" x="3490913" y="3357563"/>
          <p14:tracePt t="21975" x="3500438" y="3357563"/>
          <p14:tracePt t="21991" x="3509963" y="3375025"/>
          <p14:tracePt t="22009" x="3527425" y="3384550"/>
          <p14:tracePt t="22048" x="3527425" y="3402013"/>
          <p14:tracePt t="22064" x="3536950" y="3411538"/>
          <p14:tracePt t="22088" x="3544888" y="3429000"/>
          <p14:tracePt t="22105" x="3554413" y="3446463"/>
          <p14:tracePt t="22120" x="3554413" y="3455988"/>
          <p14:tracePt t="22136" x="3562350" y="3465513"/>
          <p14:tracePt t="22152" x="3562350" y="3473450"/>
          <p14:tracePt t="22169" x="3571875" y="3482975"/>
          <p14:tracePt t="22192" x="3571875" y="3490913"/>
          <p14:tracePt t="22225" x="3571875" y="3500438"/>
          <p14:tracePt t="22240" x="3581400" y="3500438"/>
          <p14:tracePt t="22256" x="3581400" y="3509963"/>
          <p14:tracePt t="22272" x="3581400" y="3517900"/>
          <p14:tracePt t="22289" x="3581400" y="3527425"/>
          <p14:tracePt t="22297" x="3589338" y="3527425"/>
          <p14:tracePt t="22312" x="3589338" y="3536950"/>
          <p14:tracePt t="22336" x="3598863" y="3544888"/>
          <p14:tracePt t="22360" x="3598863" y="3562350"/>
          <p14:tracePt t="22392" x="3598863" y="3571875"/>
          <p14:tracePt t="22424" x="3598863" y="3581400"/>
          <p14:tracePt t="22432" x="3608388" y="3589338"/>
          <p14:tracePt t="22480" x="3608388" y="3598863"/>
          <p14:tracePt t="22496" x="3608388" y="3608388"/>
          <p14:tracePt t="22505" x="3616325" y="3608388"/>
          <p14:tracePt t="22520" x="3616325" y="3616325"/>
          <p14:tracePt t="22568" x="3616325" y="3625850"/>
          <p14:tracePt t="22592" x="3625850" y="3633788"/>
          <p14:tracePt t="22600" x="3625850" y="3643313"/>
          <p14:tracePt t="22608" x="3625850" y="3652838"/>
          <p14:tracePt t="22656" x="3633788" y="3670300"/>
          <p14:tracePt t="22784" x="3633788" y="3679825"/>
          <p14:tracePt t="22808" x="3633788" y="3687763"/>
          <p14:tracePt t="22824" x="3633788" y="3697288"/>
          <p14:tracePt t="22827" x="3633788" y="3705225"/>
          <p14:tracePt t="22881" x="3633788" y="3714750"/>
          <p14:tracePt t="22888" x="3633788" y="3724275"/>
          <p14:tracePt t="22920" x="3633788" y="3732213"/>
          <p14:tracePt t="22928" x="3633788" y="3741738"/>
          <p14:tracePt t="22952" x="3633788" y="3751263"/>
          <p14:tracePt t="23000" x="3633788" y="3759200"/>
          <p14:tracePt t="23024" x="3633788" y="3768725"/>
          <p14:tracePt t="23048" x="3633788" y="3776663"/>
          <p14:tracePt t="23081" x="3633788" y="3786188"/>
          <p14:tracePt t="23129" x="3633788" y="3795713"/>
          <p14:tracePt t="23144" x="3633788" y="3803650"/>
          <p14:tracePt t="23176" x="3633788" y="3813175"/>
          <p14:tracePt t="23208" x="3633788" y="3822700"/>
          <p14:tracePt t="23281" x="3633788" y="3830638"/>
          <p14:tracePt t="23304" x="3633788" y="3840163"/>
          <p14:tracePt t="23317" x="3633788" y="3848100"/>
          <p14:tracePt t="23336" x="3633788" y="3857625"/>
          <p14:tracePt t="23352" x="3633788" y="3867150"/>
          <p14:tracePt t="23360" x="3633788" y="3875088"/>
          <p14:tracePt t="23448" x="3633788" y="3884613"/>
          <p14:tracePt t="23472" x="3633788" y="3894138"/>
          <p14:tracePt t="23485" x="3633788" y="3902075"/>
          <p14:tracePt t="23496" x="3633788" y="3911600"/>
          <p14:tracePt t="23513" x="3633788" y="3919538"/>
          <p14:tracePt t="23513" x="3633788" y="3938588"/>
          <p14:tracePt t="23529" x="3625850" y="3965575"/>
          <p14:tracePt t="23545" x="3616325" y="3973513"/>
          <p14:tracePt t="23562" x="3608388" y="4000500"/>
          <p14:tracePt t="23578" x="3598863" y="4017963"/>
          <p14:tracePt t="23595" x="3598863" y="4027488"/>
          <p14:tracePt t="23611" x="3589338" y="4044950"/>
          <p14:tracePt t="23628" x="3589338" y="4054475"/>
          <p14:tracePt t="23645" x="3581400" y="4062413"/>
          <p14:tracePt t="23661" x="3581400" y="4071938"/>
          <p14:tracePt t="24080" x="3589338" y="4054475"/>
          <p14:tracePt t="24088" x="3589338" y="4037013"/>
          <p14:tracePt t="24096" x="3589338" y="4017963"/>
          <p14:tracePt t="24105" x="3598863" y="3983038"/>
          <p14:tracePt t="24113" x="3608388" y="3929063"/>
          <p14:tracePt t="24129" x="3608388" y="3875088"/>
          <p14:tracePt t="24145" x="3625850" y="3813175"/>
          <p14:tracePt t="24163" x="3633788" y="3751263"/>
          <p14:tracePt t="24179" x="3633788" y="3687763"/>
          <p14:tracePt t="24195" x="3643313" y="3633788"/>
          <p14:tracePt t="24213" x="3660775" y="3598863"/>
          <p14:tracePt t="24229" x="3670300" y="3554413"/>
          <p14:tracePt t="24246" x="3670300" y="3536950"/>
          <p14:tracePt t="24263" x="3670300" y="3517900"/>
          <p14:tracePt t="24280" x="3660775" y="3482975"/>
          <p14:tracePt t="24296" x="3660775" y="3455988"/>
          <p14:tracePt t="24313" x="3660775" y="3446463"/>
          <p14:tracePt t="24329" x="3643313" y="3402013"/>
          <p14:tracePt t="24346" x="3633788" y="3384550"/>
          <p14:tracePt t="24363" x="3633788" y="3357563"/>
          <p14:tracePt t="24380" x="3625850" y="3340100"/>
          <p14:tracePt t="24396" x="3625850" y="3330575"/>
          <p14:tracePt t="24413" x="3616325" y="3322638"/>
          <p14:tracePt t="24430" x="3616325" y="3313113"/>
          <p14:tracePt t="24446" x="3608388" y="3303588"/>
          <p14:tracePt t="24504" x="3598863" y="3303588"/>
          <p14:tracePt t="24552" x="3589338" y="3303588"/>
          <p14:tracePt t="24568" x="3581400" y="3303588"/>
          <p14:tracePt t="24577" x="3562350" y="3303588"/>
          <p14:tracePt t="24592" x="3544888" y="3303588"/>
          <p14:tracePt t="24600" x="3536950" y="3303588"/>
          <p14:tracePt t="24613" x="3527425" y="3303588"/>
          <p14:tracePt t="24614" x="3490913" y="3303588"/>
          <p14:tracePt t="24630" x="3465513" y="3303588"/>
          <p14:tracePt t="24647" x="3446463" y="3303588"/>
          <p14:tracePt t="24680" x="3438525" y="3303588"/>
          <p14:tracePt t="24816" x="3419475" y="3303588"/>
          <p14:tracePt t="25344" x="3429000" y="3313113"/>
          <p14:tracePt t="25352" x="3438525" y="3322638"/>
          <p14:tracePt t="25364" x="3446463" y="3330575"/>
          <p14:tracePt t="25365" x="3465513" y="3330575"/>
          <p14:tracePt t="25382" x="3465513" y="3340100"/>
          <p14:tracePt t="25456" x="3473450" y="3348038"/>
          <p14:tracePt t="25792" x="3465513" y="3348038"/>
          <p14:tracePt t="25806" x="3438525" y="3348038"/>
          <p14:tracePt t="25806" x="3419475" y="3330575"/>
          <p14:tracePt t="25817" x="3411538" y="3330575"/>
          <p14:tracePt t="26376" x="3419475" y="3340100"/>
          <p14:tracePt t="26384" x="3438525" y="3340100"/>
          <p14:tracePt t="26392" x="3446463" y="3348038"/>
          <p14:tracePt t="26400" x="3465513" y="3367088"/>
          <p14:tracePt t="26406" x="3473450" y="3367088"/>
          <p14:tracePt t="26417" x="3473450" y="3375025"/>
          <p14:tracePt t="26456" x="3482975" y="3375025"/>
          <p14:tracePt t="26576" x="3482975" y="3384550"/>
          <p14:tracePt t="26600" x="3490913" y="3384550"/>
          <p14:tracePt t="26609" x="3500438" y="3394075"/>
          <p14:tracePt t="26624" x="3509963" y="3394075"/>
          <p14:tracePt t="26640" x="3517900" y="3402013"/>
          <p14:tracePt t="26672" x="3527425" y="3402013"/>
          <p14:tracePt t="26688" x="3536950" y="3411538"/>
          <p14:tracePt t="26728" x="3544888" y="3411538"/>
          <p14:tracePt t="26824" x="3554413" y="3411538"/>
          <p14:tracePt t="27336" x="3554413" y="3394075"/>
          <p14:tracePt t="27344" x="3544888" y="3384550"/>
          <p14:tracePt t="27352" x="3527425" y="3375025"/>
          <p14:tracePt t="27352" x="3517900" y="3375025"/>
          <p14:tracePt t="27369" x="3509963" y="3375025"/>
          <p14:tracePt t="27457" x="3490913" y="3367088"/>
          <p14:tracePt t="27464" x="3482975" y="3357563"/>
          <p14:tracePt t="27497" x="3465513" y="3357563"/>
          <p14:tracePt t="27520" x="3455988" y="3357563"/>
          <p14:tracePt t="27568" x="3438525" y="3357563"/>
          <p14:tracePt t="27592" x="3429000" y="3357563"/>
          <p14:tracePt t="27649" x="3411538" y="3357563"/>
          <p14:tracePt t="27680" x="3402013" y="3367088"/>
          <p14:tracePt t="27728" x="3402013" y="3375025"/>
          <p14:tracePt t="27760" x="3394075" y="3384550"/>
          <p14:tracePt t="27784" x="3394075" y="3394075"/>
          <p14:tracePt t="27793" x="3384550" y="3402013"/>
          <p14:tracePt t="27805" x="3384550" y="3411538"/>
          <p14:tracePt t="27824" x="3375025" y="3419475"/>
          <p14:tracePt t="27856" x="3375025" y="3429000"/>
          <p14:tracePt t="28057" x="3375025" y="3446463"/>
          <p14:tracePt t="28065" x="3375025" y="3455988"/>
          <p14:tracePt t="28088" x="3375025" y="3473450"/>
          <p14:tracePt t="28105" x="3384550" y="3490913"/>
          <p14:tracePt t="28127" x="3394075" y="3490913"/>
          <p14:tracePt t="28139" x="3402013" y="3490913"/>
          <p14:tracePt t="28156" x="3411538" y="3490913"/>
          <p14:tracePt t="28184" x="3419475" y="3500438"/>
          <p14:tracePt t="28184" x="3429000" y="3500438"/>
          <p14:tracePt t="28208" x="3438525" y="3500438"/>
          <p14:tracePt t="28208" x="3455988" y="3500438"/>
          <p14:tracePt t="28232" x="3473450" y="3500438"/>
          <p14:tracePt t="28241" x="3482975" y="3500438"/>
          <p14:tracePt t="28244" x="3490913" y="3500438"/>
          <p14:tracePt t="28254" x="3500438" y="3500438"/>
          <p14:tracePt t="28271" x="3509963" y="3500438"/>
          <p14:tracePt t="28287" x="3517900" y="3500438"/>
          <p14:tracePt t="28304" x="3527425" y="3500438"/>
          <p14:tracePt t="28321" x="3544888" y="3500438"/>
          <p14:tracePt t="28337" x="3554413" y="3500438"/>
          <p14:tracePt t="28354" x="3562350" y="3500438"/>
          <p14:tracePt t="28371" x="3581400" y="3500438"/>
          <p14:tracePt t="28388" x="3598863" y="3500438"/>
          <p14:tracePt t="28404" x="3598863" y="3490913"/>
          <p14:tracePt t="28422" x="3608388" y="3482975"/>
          <p14:tracePt t="28472" x="3608388" y="3473450"/>
          <p14:tracePt t="28489" x="3608388" y="3465513"/>
          <p14:tracePt t="28521" x="3608388" y="3455988"/>
          <p14:tracePt t="28545" x="3608388" y="3446463"/>
          <p14:tracePt t="28555" x="3608388" y="3438525"/>
          <p14:tracePt t="28576" x="3608388" y="3429000"/>
          <p14:tracePt t="28592" x="3608388" y="3411538"/>
          <p14:tracePt t="28603" x="3589338" y="3402013"/>
          <p14:tracePt t="28624" x="3571875" y="3394075"/>
          <p14:tracePt t="28627" x="3562350" y="3394075"/>
          <p14:tracePt t="28638" x="3544888" y="3384550"/>
          <p14:tracePt t="28655" x="3536950" y="3384550"/>
          <p14:tracePt t="28671" x="3517900" y="3375025"/>
          <p14:tracePt t="28712" x="3509963" y="3375025"/>
          <p14:tracePt t="28729" x="3490913" y="3375025"/>
          <p14:tracePt t="28738" x="3482975" y="3375025"/>
          <p14:tracePt t="28739" x="3465513" y="3375025"/>
          <p14:tracePt t="28755" x="3455988" y="3375025"/>
          <p14:tracePt t="28793" x="3438525" y="3375025"/>
          <p14:tracePt t="28808" x="3429000" y="3375025"/>
          <p14:tracePt t="28821" x="3419475" y="3384550"/>
          <p14:tracePt t="28828" x="3411538" y="3384550"/>
          <p14:tracePt t="28838" x="3402013" y="3394075"/>
          <p14:tracePt t="28856" x="3402013" y="3402013"/>
          <p14:tracePt t="28873" x="3394075" y="3402013"/>
          <p14:tracePt t="28888" x="3384550" y="3411538"/>
          <p14:tracePt t="28936" x="3384550" y="3429000"/>
          <p14:tracePt t="28960" x="3384550" y="3438525"/>
          <p14:tracePt t="29081" x="3384550" y="3446463"/>
          <p14:tracePt t="29105" x="3394075" y="3446463"/>
          <p14:tracePt t="29112" x="3411538" y="3446463"/>
          <p14:tracePt t="29128" x="3438525" y="3438525"/>
          <p14:tracePt t="29139" x="3446463" y="3438525"/>
          <p14:tracePt t="29139" x="3455988" y="3429000"/>
          <p14:tracePt t="29216" x="3465513" y="3429000"/>
          <p14:tracePt t="29384" x="3473450" y="3438525"/>
          <p14:tracePt t="29393" x="3482975" y="3446463"/>
          <p14:tracePt t="29401" x="3490913" y="3446463"/>
          <p14:tracePt t="29406" x="3500438" y="3455988"/>
          <p14:tracePt t="29423" x="3509963" y="3473450"/>
          <p14:tracePt t="29440" x="3517900" y="3482975"/>
          <p14:tracePt t="29552" x="3527425" y="3490913"/>
          <p14:tracePt t="29576" x="3527425" y="3500438"/>
          <p14:tracePt t="29585" x="3536950" y="3509963"/>
          <p14:tracePt t="29624" x="3544888" y="3517900"/>
          <p14:tracePt t="29641" x="3554413" y="3536950"/>
          <p14:tracePt t="29664" x="3562350" y="3544888"/>
          <p14:tracePt t="29704" x="3562350" y="3554413"/>
          <p14:tracePt t="29736" x="3571875" y="3562350"/>
          <p14:tracePt t="29865" x="3581400" y="3571875"/>
          <p14:tracePt t="29905" x="3581400" y="3589338"/>
          <p14:tracePt t="29953" x="3589338" y="3598863"/>
          <p14:tracePt t="29976" x="3589338" y="3608388"/>
          <p14:tracePt t="30008" x="3598863" y="3608388"/>
          <p14:tracePt t="30016" x="3598863" y="3616325"/>
          <p14:tracePt t="30032" x="3608388" y="3625850"/>
          <p14:tracePt t="30072" x="3608388" y="3633788"/>
          <p14:tracePt t="30081" x="3608388" y="3643313"/>
          <p14:tracePt t="30120" x="3608388" y="3652838"/>
          <p14:tracePt t="30145" x="3608388" y="3660775"/>
          <p14:tracePt t="30160" x="3608388" y="3670300"/>
          <p14:tracePt t="30168" x="3616325" y="3670300"/>
          <p14:tracePt t="30180" x="3616325" y="3679825"/>
          <p14:tracePt t="30216" x="3616325" y="3687763"/>
          <p14:tracePt t="30248" x="3616325" y="3697288"/>
          <p14:tracePt t="30288" x="3616325" y="3705225"/>
          <p14:tracePt t="30305" x="3616325" y="3714750"/>
          <p14:tracePt t="30313" x="3616325" y="3724275"/>
          <p14:tracePt t="30328" x="3625850" y="3724275"/>
          <p14:tracePt t="30376" x="3625850" y="3732213"/>
          <p14:tracePt t="30400" x="3625850" y="3741738"/>
          <p14:tracePt t="30400" x="3625850" y="3751263"/>
          <p14:tracePt t="30408" x="3625850" y="3759200"/>
          <p14:tracePt t="30426" x="3625850" y="3768725"/>
          <p14:tracePt t="30442" x="3625850" y="3776663"/>
          <p14:tracePt t="30512" x="3625850" y="3786188"/>
          <p14:tracePt t="30520" x="3625850" y="3795713"/>
          <p14:tracePt t="30544" x="3625850" y="3803650"/>
          <p14:tracePt t="30553" x="3625850" y="3813175"/>
          <p14:tracePt t="30560" x="3625850" y="3822700"/>
          <p14:tracePt t="30592" x="3625850" y="3830638"/>
          <p14:tracePt t="30608" x="3625850" y="3840163"/>
          <p14:tracePt t="30614" x="3625850" y="3848100"/>
          <p14:tracePt t="30752" x="3625850" y="3857625"/>
          <p14:tracePt t="30816" x="3652838" y="3822700"/>
          <p14:tracePt t="30825" x="3660775" y="3759200"/>
          <p14:tracePt t="30832" x="3660775" y="3705225"/>
          <p14:tracePt t="30843" x="3660775" y="3660775"/>
          <p14:tracePt t="30859" x="3660775" y="3633788"/>
          <p14:tracePt t="30876" x="3660775" y="3608388"/>
          <p14:tracePt t="30912" x="3660775" y="3589338"/>
          <p14:tracePt t="30936" x="3660775" y="3581400"/>
          <p14:tracePt t="30945" x="3660775" y="3562350"/>
          <p14:tracePt t="30959" x="3660775" y="3544888"/>
          <p14:tracePt t="30960" x="3660775" y="3517900"/>
          <p14:tracePt t="30976" x="3660775" y="3500438"/>
          <p14:tracePt t="30993" x="3652838" y="3465513"/>
          <p14:tracePt t="31009" x="3643313" y="3438525"/>
          <p14:tracePt t="31026" x="3633788" y="3402013"/>
          <p14:tracePt t="31064" x="3633788" y="3384550"/>
          <p14:tracePt t="31068" x="3625850" y="3384550"/>
          <p14:tracePt t="31076" x="3625850" y="3375025"/>
          <p14:tracePt t="31094" x="3616325" y="3375025"/>
          <p14:tracePt t="31110" x="3616325" y="3357563"/>
          <p14:tracePt t="31168" x="3616325" y="3348038"/>
          <p14:tracePt t="31216" x="3608388" y="3348038"/>
          <p14:tracePt t="31224" x="3608388" y="3340100"/>
          <p14:tracePt t="31249" x="3598863" y="3340100"/>
          <p14:tracePt t="31409" x="3589338" y="3330575"/>
          <p14:tracePt t="31417" x="3581400" y="3322638"/>
          <p14:tracePt t="31431" x="3571875" y="3322638"/>
          <p14:tracePt t="31465" x="3562350" y="3313113"/>
          <p14:tracePt t="31472" x="3554413" y="3313113"/>
          <p14:tracePt t="31609" x="3544888" y="3313113"/>
          <p14:tracePt t="31817" x="3527425" y="3313113"/>
          <p14:tracePt t="31840" x="3527425" y="3322638"/>
          <p14:tracePt t="31848" x="3527425" y="3330575"/>
          <p14:tracePt t="31868" x="3527425" y="3348038"/>
          <p14:tracePt t="31869" x="3527425" y="3367088"/>
          <p14:tracePt t="31878" x="3536950" y="3384550"/>
          <p14:tracePt t="31895" x="3544888" y="3402013"/>
          <p14:tracePt t="31911" x="3554413" y="3411538"/>
          <p14:tracePt t="31960" x="3554413" y="3419475"/>
          <p14:tracePt t="31976" x="3554413" y="3429000"/>
          <p14:tracePt t="31985" x="3554413" y="3438525"/>
          <p14:tracePt t="32001" x="3562350" y="3446463"/>
          <p14:tracePt t="32008" x="3562350" y="3455988"/>
          <p14:tracePt t="32011" x="3562350" y="3465513"/>
          <p14:tracePt t="32028" x="3562350" y="3473450"/>
          <p14:tracePt t="32045" x="3562350" y="3490913"/>
          <p14:tracePt t="32062" x="3562350" y="3500438"/>
          <p14:tracePt t="32078" x="3562350" y="3517900"/>
          <p14:tracePt t="32095" x="3571875" y="3536950"/>
          <p14:tracePt t="32095" x="3571875" y="3544888"/>
          <p14:tracePt t="32113" x="3581400" y="3562350"/>
          <p14:tracePt t="32129" x="3581400" y="3571875"/>
          <p14:tracePt t="32145" x="3581400" y="3598863"/>
          <p14:tracePt t="32162" x="3581400" y="3608388"/>
          <p14:tracePt t="32178" x="3581400" y="3625850"/>
          <p14:tracePt t="32195" x="3581400" y="3633788"/>
          <p14:tracePt t="32212" x="3581400" y="3652838"/>
          <p14:tracePt t="32228" x="3581400" y="3660775"/>
          <p14:tracePt t="32245" x="3581400" y="3679825"/>
          <p14:tracePt t="32263" x="3581400" y="3687763"/>
          <p14:tracePt t="32279" x="3581400" y="3705225"/>
          <p14:tracePt t="32296" x="3581400" y="3732213"/>
          <p14:tracePt t="32313" x="3581400" y="3741738"/>
          <p14:tracePt t="32329" x="3581400" y="3759200"/>
          <p14:tracePt t="32346" x="3581400" y="3768725"/>
          <p14:tracePt t="32362" x="3581400" y="3776663"/>
          <p14:tracePt t="32379" x="3581400" y="3786188"/>
          <p14:tracePt t="32416" x="3581400" y="3803650"/>
          <p14:tracePt t="32431" x="3581400" y="3813175"/>
          <p14:tracePt t="32449" x="3581400" y="3822700"/>
          <p14:tracePt t="32463" x="3581400" y="3830638"/>
          <p14:tracePt t="32463" x="3581400" y="3840163"/>
          <p14:tracePt t="32479" x="3581400" y="3857625"/>
          <p14:tracePt t="32520" x="3581400" y="3867150"/>
          <p14:tracePt t="32536" x="3581400" y="3875088"/>
          <p14:tracePt t="32553" x="3581400" y="3884613"/>
          <p14:tracePt t="32600" x="3581400" y="3894138"/>
          <p14:tracePt t="32656" x="3581400" y="3911600"/>
          <p14:tracePt t="32680" x="3571875" y="3919538"/>
          <p14:tracePt t="32704" x="3571875" y="3929063"/>
          <p14:tracePt t="32745" x="3571875" y="3938588"/>
          <p14:tracePt t="32856" x="3571875" y="3946525"/>
          <p14:tracePt t="32864" x="3562350" y="3956050"/>
          <p14:tracePt t="32928" x="3544888" y="3956050"/>
          <p14:tracePt t="32929" x="3536950" y="3973513"/>
          <p14:tracePt t="32952" x="3527425" y="3983038"/>
          <p14:tracePt t="32953" x="3509963" y="4010025"/>
          <p14:tracePt t="32963" x="3482975" y="4027488"/>
          <p14:tracePt t="32980" x="3465513" y="4044950"/>
          <p14:tracePt t="32997" x="3455988" y="4071938"/>
          <p14:tracePt t="33014" x="3429000" y="4089400"/>
          <p14:tracePt t="33144" x="3419475" y="4098925"/>
          <p14:tracePt t="33184" x="3419475" y="4108450"/>
          <p14:tracePt t="33240" x="3419475" y="4116388"/>
          <p14:tracePt t="33265" x="3411538" y="4116388"/>
          <p14:tracePt t="33280" x="3411538" y="4125913"/>
          <p14:tracePt t="33296" x="3402013" y="4133850"/>
          <p14:tracePt t="33321" x="3394075" y="4133850"/>
          <p14:tracePt t="33417" x="3394075" y="4143375"/>
          <p14:tracePt t="33424" x="3384550" y="4152900"/>
          <p14:tracePt t="33432" x="3375025" y="4160838"/>
          <p14:tracePt t="33447" x="3367088" y="4170363"/>
          <p14:tracePt t="33448" x="3348038" y="4187825"/>
          <p14:tracePt t="33465" x="3330575" y="4197350"/>
          <p14:tracePt t="33481" x="3322638" y="4205288"/>
          <p14:tracePt t="33498" x="3303588" y="4224338"/>
          <p14:tracePt t="33514" x="3295650" y="4224338"/>
          <p14:tracePt t="33532" x="3268663" y="4241800"/>
          <p14:tracePt t="33568" x="3259138" y="4251325"/>
          <p14:tracePt t="33584" x="3259138" y="4259263"/>
          <p14:tracePt t="33585" x="3251200" y="4259263"/>
          <p14:tracePt t="33598" x="3232150" y="4268788"/>
          <p14:tracePt t="33615" x="3205163" y="4295775"/>
          <p14:tracePt t="33631" x="3152775" y="4322763"/>
          <p14:tracePt t="33649" x="3108325" y="4348163"/>
          <p14:tracePt t="33688" x="3089275" y="4357688"/>
          <p14:tracePt t="33705" x="3081338" y="4357688"/>
          <p14:tracePt t="33744" x="3071813" y="4357688"/>
          <p14:tracePt t="33755" x="3071813" y="4367213"/>
          <p14:tracePt t="33755" x="3062288" y="4375150"/>
          <p14:tracePt t="33765" x="3054350" y="4384675"/>
          <p14:tracePt t="33782" x="3036888" y="4384675"/>
          <p14:tracePt t="33798" x="3009900" y="4402138"/>
          <p14:tracePt t="33815" x="2973388" y="4411663"/>
          <p14:tracePt t="33833" x="2965450" y="4419600"/>
          <p14:tracePt t="33849" x="2955925" y="4429125"/>
          <p14:tracePt t="33865" x="2946400" y="4429125"/>
          <p14:tracePt t="33882" x="2938463" y="4438650"/>
          <p14:tracePt t="33899" x="2911475" y="4456113"/>
          <p14:tracePt t="33915" x="2884488" y="4465638"/>
          <p14:tracePt t="33932" x="2857500" y="4473575"/>
          <p14:tracePt t="33949" x="2822575" y="4483100"/>
          <p14:tracePt t="33966" x="2786063" y="4500563"/>
          <p14:tracePt t="33982" x="2759075" y="4500563"/>
          <p14:tracePt t="33999" x="2751138" y="4500563"/>
          <p14:tracePt t="34200" x="2759075" y="4491038"/>
          <p14:tracePt t="34208" x="2768600" y="4483100"/>
          <p14:tracePt t="34216" x="2786063" y="4473575"/>
          <p14:tracePt t="34216" x="2830513" y="4456113"/>
          <p14:tracePt t="34233" x="2857500" y="4446588"/>
          <p14:tracePt t="34249" x="2894013" y="4429125"/>
          <p14:tracePt t="34266" x="2919413" y="4411663"/>
          <p14:tracePt t="34284" x="2928938" y="4402138"/>
          <p14:tracePt t="34320" x="2938463" y="4394200"/>
          <p14:tracePt t="34328" x="2946400" y="4384675"/>
          <p14:tracePt t="34333" x="2965450" y="4367213"/>
          <p14:tracePt t="34349" x="2973388" y="4357688"/>
          <p14:tracePt t="34367" x="3000375" y="4340225"/>
          <p14:tracePt t="34383" x="3036888" y="4303713"/>
          <p14:tracePt t="34400" x="3071813" y="4286250"/>
          <p14:tracePt t="34417" x="3081338" y="4276725"/>
          <p14:tracePt t="34433" x="3098800" y="4276725"/>
          <p14:tracePt t="34449" x="3098800" y="4268788"/>
          <p14:tracePt t="34696" x="3089275" y="4268788"/>
          <p14:tracePt t="34704" x="3071813" y="4276725"/>
          <p14:tracePt t="34712" x="3062288" y="4286250"/>
          <p14:tracePt t="34723" x="3044825" y="4295775"/>
          <p14:tracePt t="34724" x="3027363" y="4295775"/>
          <p14:tracePt t="34734" x="2990850" y="4322763"/>
          <p14:tracePt t="34751" x="2965450" y="4322763"/>
          <p14:tracePt t="34767" x="2938463" y="4348163"/>
          <p14:tracePt t="34785" x="2928938" y="4348163"/>
          <p14:tracePt t="34800" x="2919413" y="4357688"/>
          <p14:tracePt t="34817" x="2911475" y="4367213"/>
          <p14:tracePt t="34834" x="2901950" y="4375150"/>
          <p14:tracePt t="34851" x="2884488" y="4375150"/>
          <p14:tracePt t="35145" x="2874963" y="4375150"/>
          <p14:tracePt t="35153" x="2867025" y="4375150"/>
          <p14:tracePt t="35158" x="2847975" y="4375150"/>
          <p14:tracePt t="35169" x="2830513" y="4367213"/>
          <p14:tracePt t="35185" x="2822575" y="4357688"/>
          <p14:tracePt t="35202" x="2803525" y="4357688"/>
          <p14:tracePt t="35218" x="2776538" y="4348163"/>
          <p14:tracePt t="35235" x="2741613" y="4340225"/>
          <p14:tracePt t="35251" x="2714625" y="4330700"/>
          <p14:tracePt t="35268" x="2697163" y="4322763"/>
          <p14:tracePt t="35328" x="2687638" y="4322763"/>
          <p14:tracePt t="35345" x="2679700" y="4322763"/>
          <p14:tracePt t="35352" x="2652713" y="4322763"/>
          <p14:tracePt t="35353" x="2608263" y="4322763"/>
          <p14:tracePt t="35369" x="2562225" y="4340225"/>
          <p14:tracePt t="35385" x="2544763" y="4357688"/>
          <p14:tracePt t="35402" x="2527300" y="4357688"/>
          <p14:tracePt t="35600" x="2527300" y="4367213"/>
          <p14:tracePt t="35616" x="2544763" y="4375150"/>
          <p14:tracePt t="35624" x="2581275" y="4394200"/>
          <p14:tracePt t="35633" x="2608263" y="4411663"/>
          <p14:tracePt t="35637" x="2643188" y="4438650"/>
          <p14:tracePt t="35652" x="2705100" y="4483100"/>
          <p14:tracePt t="35669" x="2724150" y="4491038"/>
          <p14:tracePt t="35686" x="2751138" y="4510088"/>
          <p14:tracePt t="35702" x="2776538" y="4518025"/>
          <p14:tracePt t="35719" x="2795588" y="4527550"/>
          <p14:tracePt t="35737" x="2803525" y="4527550"/>
          <p14:tracePt t="35753" x="2813050" y="4527550"/>
          <p14:tracePt t="35769" x="2813050" y="4537075"/>
          <p14:tracePt t="35832" x="2830513" y="4537075"/>
          <p14:tracePt t="35848" x="2840038" y="4537075"/>
          <p14:tracePt t="35859" x="2867025" y="4537075"/>
          <p14:tracePt t="35869" x="2874963" y="4537075"/>
          <p14:tracePt t="35870" x="2894013" y="4537075"/>
          <p14:tracePt t="35886" x="2928938" y="4537075"/>
          <p14:tracePt t="35903" x="2955925" y="4537075"/>
          <p14:tracePt t="35920" x="2982913" y="4537075"/>
          <p14:tracePt t="35937" x="3000375" y="4537075"/>
          <p14:tracePt t="35953" x="3009900" y="4537075"/>
          <p14:tracePt t="35970" x="3036888" y="4527550"/>
          <p14:tracePt t="35986" x="3081338" y="4510088"/>
          <p14:tracePt t="36003" x="3108325" y="4510088"/>
          <p14:tracePt t="36020" x="3160713" y="4510088"/>
          <p14:tracePt t="36036" x="3197225" y="4500563"/>
          <p14:tracePt t="36053" x="3232150" y="4491038"/>
          <p14:tracePt t="36070" x="3241675" y="4491038"/>
          <p14:tracePt t="36087" x="3259138" y="4491038"/>
          <p14:tracePt t="36103" x="3259138" y="4483100"/>
          <p14:tracePt t="36288" x="3268663" y="4473575"/>
          <p14:tracePt t="36321" x="3276600" y="4473575"/>
          <p14:tracePt t="36344" x="3286125" y="4473575"/>
          <p14:tracePt t="36448" x="3286125" y="4465638"/>
          <p14:tracePt t="36456" x="3276600" y="4465638"/>
          <p14:tracePt t="36460" x="3276600" y="4456113"/>
          <p14:tracePt t="36471" x="3259138" y="4446588"/>
          <p14:tracePt t="36487" x="3224213" y="4429125"/>
          <p14:tracePt t="36505" x="3224213" y="4419600"/>
          <p14:tracePt t="36521" x="3214688" y="4419600"/>
          <p14:tracePt t="36616" x="3214688" y="4394200"/>
          <p14:tracePt t="36624" x="3205163" y="4394200"/>
          <p14:tracePt t="36628" x="3205163" y="4375150"/>
          <p14:tracePt t="36637" x="3197225" y="4375150"/>
          <p14:tracePt t="36784" x="3197225" y="4367213"/>
          <p14:tracePt t="36816" x="3179763" y="4367213"/>
          <p14:tracePt t="36821" x="3160713" y="4375150"/>
          <p14:tracePt t="36828" x="3143250" y="4402138"/>
          <p14:tracePt t="36838" x="3098800" y="4446588"/>
          <p14:tracePt t="36855" x="3062288" y="4483100"/>
          <p14:tracePt t="36872" x="3000375" y="4537075"/>
          <p14:tracePt t="36888" x="2982913" y="4554538"/>
          <p14:tracePt t="36904" x="2955925" y="4572000"/>
          <p14:tracePt t="36922" x="2946400" y="4581525"/>
          <p14:tracePt t="36968" x="2938463" y="4589463"/>
          <p14:tracePt t="36992" x="2928938" y="4598988"/>
          <p14:tracePt t="37000" x="2919413" y="4608513"/>
          <p14:tracePt t="37008" x="2919413" y="4616450"/>
          <p14:tracePt t="37022" x="2911475" y="4625975"/>
          <p14:tracePt t="37022" x="2894013" y="4633913"/>
          <p14:tracePt t="37038" x="2884488" y="4643438"/>
          <p14:tracePt t="37240" x="2894013" y="4643438"/>
          <p14:tracePt t="37249" x="2901950" y="4643438"/>
          <p14:tracePt t="37256" x="2911475" y="4633913"/>
          <p14:tracePt t="37272" x="2919413" y="4625975"/>
          <p14:tracePt t="37273" x="2928938" y="4616450"/>
          <p14:tracePt t="37289" x="2946400" y="4608513"/>
          <p14:tracePt t="37306" x="2955925" y="4598988"/>
          <p14:tracePt t="37322" x="2965450" y="4598988"/>
          <p14:tracePt t="37339" x="2973388" y="4589463"/>
          <p14:tracePt t="37355" x="2982913" y="4572000"/>
          <p14:tracePt t="37372" x="3000375" y="4545013"/>
          <p14:tracePt t="37389" x="3009900" y="4527550"/>
          <p14:tracePt t="37405" x="3036888" y="4510088"/>
          <p14:tracePt t="37422" x="3044825" y="4500563"/>
          <p14:tracePt t="37440" x="3071813" y="4473575"/>
          <p14:tracePt t="37457" x="3081338" y="4473575"/>
          <p14:tracePt t="37473" x="3089275" y="4456113"/>
          <p14:tracePt t="37490" x="3098800" y="4456113"/>
          <p14:tracePt t="37753" x="3098800" y="4465638"/>
          <p14:tracePt t="37760" x="3089275" y="4465638"/>
          <p14:tracePt t="37773" x="3081338" y="4473575"/>
          <p14:tracePt t="37773" x="3071813" y="4491038"/>
          <p14:tracePt t="37790" x="3054350" y="4500563"/>
          <p14:tracePt t="37807" x="3044825" y="4518025"/>
          <p14:tracePt t="37976" x="3044825" y="4510088"/>
          <p14:tracePt t="37984" x="3044825" y="4483100"/>
          <p14:tracePt t="37992" x="3044825" y="4473575"/>
          <p14:tracePt t="38000" x="3044825" y="4456113"/>
          <p14:tracePt t="38007" x="3071813" y="4402138"/>
          <p14:tracePt t="38023" x="3089275" y="4340225"/>
          <p14:tracePt t="38040" x="3108325" y="4313238"/>
          <p14:tracePt t="38058" x="3108325" y="4303713"/>
          <p14:tracePt t="38074" x="3116263" y="4286250"/>
          <p14:tracePt t="38090" x="3116263" y="4276725"/>
          <p14:tracePt t="38201" x="3133725" y="4259263"/>
          <p14:tracePt t="38233" x="3143250" y="4251325"/>
          <p14:tracePt t="38240" x="3152775" y="4241800"/>
          <p14:tracePt t="38258" x="3170238" y="4232275"/>
          <p14:tracePt t="38258" x="3197225" y="4214813"/>
          <p14:tracePt t="38274" x="3214688" y="4214813"/>
          <p14:tracePt t="38291" x="3224213" y="4214813"/>
          <p14:tracePt t="38472" x="3224213" y="4232275"/>
          <p14:tracePt t="38489" x="3214688" y="4241800"/>
          <p14:tracePt t="38505" x="3214688" y="4251325"/>
          <p14:tracePt t="38514" x="3205163" y="4259263"/>
          <p14:tracePt t="38525" x="3197225" y="4259263"/>
          <p14:tracePt t="38525" x="3187700" y="4276725"/>
          <p14:tracePt t="38541" x="3179763" y="4295775"/>
          <p14:tracePt t="38559" x="3160713" y="4303713"/>
          <p14:tracePt t="38575" x="3133725" y="4322763"/>
          <p14:tracePt t="38593" x="3125788" y="4330700"/>
          <p14:tracePt t="38608" x="3116263" y="4330700"/>
          <p14:tracePt t="38625" x="3098800" y="4348163"/>
          <p14:tracePt t="38642" x="3071813" y="4367213"/>
          <p14:tracePt t="38659" x="3062288" y="4375150"/>
          <p14:tracePt t="38675" x="3044825" y="4384675"/>
          <p14:tracePt t="38692" x="3017838" y="4402138"/>
          <p14:tracePt t="38709" x="3000375" y="4429125"/>
          <p14:tracePt t="38725" x="2982913" y="4438650"/>
          <p14:tracePt t="38742" x="2946400" y="4473575"/>
          <p14:tracePt t="38759" x="2928938" y="4483100"/>
          <p14:tracePt t="38775" x="2911475" y="4500563"/>
          <p14:tracePt t="38792" x="2901950" y="4510088"/>
          <p14:tracePt t="38809" x="2894013" y="4510088"/>
          <p14:tracePt t="38825" x="2884488" y="4518025"/>
          <p14:tracePt t="38842" x="2867025" y="4537075"/>
          <p14:tracePt t="38859" x="2857500" y="4545013"/>
          <p14:tracePt t="38876" x="2840038" y="4554538"/>
          <p14:tracePt t="38892" x="2830513" y="4572000"/>
          <p14:tracePt t="38909" x="2822575" y="4572000"/>
          <p14:tracePt t="38952" x="2813050" y="4581525"/>
          <p14:tracePt t="38976" x="2803525" y="4589463"/>
          <p14:tracePt t="38992" x="2795588" y="4589463"/>
          <p14:tracePt t="39016" x="2786063" y="4598988"/>
          <p14:tracePt t="39040" x="2786063" y="4608513"/>
          <p14:tracePt t="39049" x="2776538" y="4608513"/>
          <p14:tracePt t="39088" x="2776538" y="4616450"/>
          <p14:tracePt t="39120" x="2768600" y="4616450"/>
          <p14:tracePt t="39149" x="2759075" y="4625975"/>
          <p14:tracePt t="39168" x="2751138" y="4633913"/>
          <p14:tracePt t="39968" x="2768600" y="4633913"/>
          <p14:tracePt t="39984" x="2776538" y="4633913"/>
          <p14:tracePt t="39994" x="2786063" y="4633913"/>
          <p14:tracePt t="39995" x="2795588" y="4633913"/>
          <p14:tracePt t="40011" x="2803525" y="4633913"/>
          <p14:tracePt t="40027" x="2822575" y="4625975"/>
          <p14:tracePt t="40045" x="2830513" y="4616450"/>
          <p14:tracePt t="40061" x="2840038" y="4616450"/>
          <p14:tracePt t="40078" x="2847975" y="4608513"/>
          <p14:tracePt t="40095" x="2874963" y="4581525"/>
          <p14:tracePt t="40111" x="2919413" y="4562475"/>
          <p14:tracePt t="40129" x="2938463" y="4545013"/>
          <p14:tracePt t="40145" x="2955925" y="4545013"/>
          <p14:tracePt t="40161" x="2965450" y="4527550"/>
          <p14:tracePt t="40178" x="2973388" y="4527550"/>
          <p14:tracePt t="40195" x="2973388" y="4518025"/>
          <p14:tracePt t="40211" x="2982913" y="4518025"/>
          <p14:tracePt t="40228" x="3000375" y="4500563"/>
          <p14:tracePt t="40245" x="3009900" y="4500563"/>
          <p14:tracePt t="40261" x="3027363" y="4500563"/>
          <p14:tracePt t="40278" x="3044825" y="4491038"/>
          <p14:tracePt t="40295" x="3054350" y="4483100"/>
          <p14:tracePt t="40312" x="3081338" y="4483100"/>
          <p14:tracePt t="40328" x="3108325" y="4465638"/>
          <p14:tracePt t="40536" x="3108325" y="4473575"/>
          <p14:tracePt t="40544" x="3108325" y="4483100"/>
          <p14:tracePt t="40545" x="3071813" y="4518025"/>
          <p14:tracePt t="40562" x="3044825" y="4545013"/>
          <p14:tracePt t="40580" x="3017838" y="4562475"/>
          <p14:tracePt t="40596" x="3009900" y="4562475"/>
          <p14:tracePt t="40612" x="2990850" y="4581525"/>
          <p14:tracePt t="40629" x="2982913" y="4581525"/>
          <p14:tracePt t="40646" x="2973388" y="4589463"/>
          <p14:tracePt t="40662" x="2965450" y="4589463"/>
          <p14:tracePt t="40679" x="2965450" y="4598988"/>
          <p14:tracePt t="40696" x="2955925" y="4608513"/>
          <p14:tracePt t="40768" x="2946400" y="4608513"/>
          <p14:tracePt t="44070" x="2955925" y="4608513"/>
          <p14:tracePt t="45557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0" y="304800"/>
            <a:ext cx="3492500" cy="2476500"/>
          </a:xfrm>
        </p:spPr>
        <p:txBody>
          <a:bodyPr/>
          <a:lstStyle/>
          <a:p>
            <a:pPr eaLnBrk="1" hangingPunct="1"/>
            <a:r>
              <a:rPr lang="es-ES" altLang="es-ES" sz="4000" smtClean="0">
                <a:solidFill>
                  <a:srgbClr val="FF0000"/>
                </a:solidFill>
              </a:rPr>
              <a:t>N.Isquiático</a:t>
            </a:r>
            <a:r>
              <a:rPr lang="es-ES" altLang="es-ES" sz="4000" smtClean="0"/>
              <a:t/>
            </a:r>
            <a:br>
              <a:rPr lang="es-ES" altLang="es-ES" sz="4000" smtClean="0"/>
            </a:br>
            <a:r>
              <a:rPr lang="es-ES" altLang="es-ES" sz="4000" smtClean="0"/>
              <a:t/>
            </a:r>
            <a:br>
              <a:rPr lang="es-ES" altLang="es-ES" sz="4000" smtClean="0"/>
            </a:br>
            <a:r>
              <a:rPr lang="es-ES" altLang="es-ES" sz="2400" b="1" smtClean="0"/>
              <a:t>COMPARTIMIENTO</a:t>
            </a:r>
            <a:br>
              <a:rPr lang="es-ES" altLang="es-ES" sz="2400" b="1" smtClean="0"/>
            </a:br>
            <a:r>
              <a:rPr lang="es-ES" altLang="es-ES" sz="2400" b="1" smtClean="0"/>
              <a:t>FEMORAL POSTERIOR Y CRURAL POSTERIOR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24525" y="3573463"/>
            <a:ext cx="3168650" cy="24463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s-ES" sz="2400" smtClean="0"/>
              <a:t>N.Tibial</a:t>
            </a:r>
          </a:p>
          <a:p>
            <a:pPr eaLnBrk="1" hangingPunct="1">
              <a:lnSpc>
                <a:spcPct val="80000"/>
              </a:lnSpc>
            </a:pPr>
            <a:endParaRPr lang="es-ES" altLang="es-ES" sz="2400" smtClean="0"/>
          </a:p>
          <a:p>
            <a:pPr eaLnBrk="1" hangingPunct="1">
              <a:lnSpc>
                <a:spcPct val="80000"/>
              </a:lnSpc>
            </a:pPr>
            <a:r>
              <a:rPr lang="es-ES" altLang="es-ES" sz="2400" smtClean="0"/>
              <a:t>N.fibular común</a:t>
            </a:r>
          </a:p>
          <a:p>
            <a:pPr eaLnBrk="1" hangingPunct="1">
              <a:lnSpc>
                <a:spcPct val="80000"/>
              </a:lnSpc>
            </a:pPr>
            <a:endParaRPr lang="es-ES" altLang="es-ES" sz="2400" smtClean="0"/>
          </a:p>
          <a:p>
            <a:pPr eaLnBrk="1" hangingPunct="1">
              <a:lnSpc>
                <a:spcPct val="80000"/>
              </a:lnSpc>
            </a:pPr>
            <a:r>
              <a:rPr lang="es-ES" altLang="es-ES" sz="2400" smtClean="0"/>
              <a:t>N.fibular superficial</a:t>
            </a:r>
          </a:p>
          <a:p>
            <a:pPr eaLnBrk="1" hangingPunct="1">
              <a:lnSpc>
                <a:spcPct val="80000"/>
              </a:lnSpc>
            </a:pPr>
            <a:endParaRPr lang="es-ES" altLang="es-ES" sz="2400" smtClean="0"/>
          </a:p>
          <a:p>
            <a:pPr eaLnBrk="1" hangingPunct="1">
              <a:lnSpc>
                <a:spcPct val="80000"/>
              </a:lnSpc>
            </a:pPr>
            <a:r>
              <a:rPr lang="es-ES" altLang="es-ES" sz="2400" smtClean="0"/>
              <a:t>N.fibular profundo</a:t>
            </a:r>
          </a:p>
        </p:txBody>
      </p:sp>
      <p:pic>
        <p:nvPicPr>
          <p:cNvPr id="35844" name="Picture 4" descr="mi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55428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mi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60350"/>
            <a:ext cx="278765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n 4" descr="medicina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6070600"/>
            <a:ext cx="1458912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tibi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15888"/>
            <a:ext cx="135572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39"/>
    </mc:Choice>
    <mc:Fallback>
      <p:transition spd="slow" advTm="6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7" x="2446338" y="2687638"/>
          <p14:tracePt t="1932" x="2438400" y="2687638"/>
          <p14:tracePt t="1949" x="2428875" y="2687638"/>
          <p14:tracePt t="1965" x="2419350" y="2687638"/>
          <p14:tracePt t="1973" x="2411413" y="2687638"/>
          <p14:tracePt t="1997" x="2401888" y="2687638"/>
          <p14:tracePt t="2189" x="2419350" y="2687638"/>
          <p14:tracePt t="2196" x="2482850" y="2687638"/>
          <p14:tracePt t="2205" x="2554288" y="2687638"/>
          <p14:tracePt t="2213" x="2616200" y="2687638"/>
          <p14:tracePt t="2220" x="2768600" y="2687638"/>
          <p14:tracePt t="2236" x="3062288" y="2705100"/>
          <p14:tracePt t="2253" x="3259138" y="2705100"/>
          <p14:tracePt t="2270" x="3411538" y="2705100"/>
          <p14:tracePt t="2286" x="3562350" y="2705100"/>
          <p14:tracePt t="2303" x="3705225" y="2705100"/>
          <p14:tracePt t="2320" x="3875088" y="2705100"/>
          <p14:tracePt t="2336" x="4089400" y="2705100"/>
          <p14:tracePt t="2353" x="4367213" y="2705100"/>
          <p14:tracePt t="2370" x="4768850" y="2705100"/>
          <p14:tracePt t="2387" x="5062538" y="2679700"/>
          <p14:tracePt t="2404" x="5322888" y="2633663"/>
          <p14:tracePt t="2420" x="5589588" y="2598738"/>
          <p14:tracePt t="2438" x="5680075" y="2562225"/>
          <p14:tracePt t="2454" x="5705475" y="2562225"/>
          <p14:tracePt t="2470" x="5741988" y="2544763"/>
          <p14:tracePt t="2487" x="5786438" y="2536825"/>
          <p14:tracePt t="2504" x="5830888" y="2517775"/>
          <p14:tracePt t="2520" x="5867400" y="2517775"/>
          <p14:tracePt t="2537" x="5875338" y="2517775"/>
          <p14:tracePt t="2605" x="5867400" y="2500313"/>
          <p14:tracePt t="2613" x="5840413" y="2500313"/>
          <p14:tracePt t="2621" x="5803900" y="2500313"/>
          <p14:tracePt t="2627" x="5705475" y="2500313"/>
          <p14:tracePt t="2637" x="5562600" y="2500313"/>
          <p14:tracePt t="2654" x="5357813" y="2490788"/>
          <p14:tracePt t="2670" x="5108575" y="2490788"/>
          <p14:tracePt t="2687" x="4741863" y="2490788"/>
          <p14:tracePt t="2704" x="4125913" y="2500313"/>
          <p14:tracePt t="2720" x="3446463" y="2598738"/>
          <p14:tracePt t="2737" x="2724150" y="2687638"/>
          <p14:tracePt t="2754" x="1965325" y="2822575"/>
          <p14:tracePt t="2770" x="1312863" y="2901950"/>
          <p14:tracePt t="2788" x="785813" y="2973388"/>
          <p14:tracePt t="2804" x="374650" y="3009900"/>
          <p14:tracePt t="2822" x="268288" y="3009900"/>
          <p14:tracePt t="2837" x="204788" y="3009900"/>
          <p14:tracePt t="2855" x="187325" y="3009900"/>
          <p14:tracePt t="2965" x="196850" y="2973388"/>
          <p14:tracePt t="2973" x="223838" y="2946400"/>
          <p14:tracePt t="2981" x="231775" y="2928938"/>
          <p14:tracePt t="2989" x="250825" y="2901950"/>
          <p14:tracePt t="2995" x="258763" y="2884488"/>
          <p14:tracePt t="3004" x="295275" y="2803525"/>
          <p14:tracePt t="3021" x="322263" y="2768600"/>
          <p14:tracePt t="3038" x="347663" y="2724150"/>
          <p14:tracePt t="3055" x="366713" y="2670175"/>
          <p14:tracePt t="3071" x="411163" y="2616200"/>
          <p14:tracePt t="3088" x="490538" y="2536825"/>
          <p14:tracePt t="3105" x="536575" y="2500313"/>
          <p14:tracePt t="3122" x="571500" y="2473325"/>
          <p14:tracePt t="3138" x="625475" y="2446338"/>
          <p14:tracePt t="3154" x="669925" y="2438400"/>
          <p14:tracePt t="3172" x="731838" y="2419350"/>
          <p14:tracePt t="3188" x="866775" y="2393950"/>
          <p14:tracePt t="3205" x="973138" y="2366963"/>
          <p14:tracePt t="3222" x="1081088" y="2339975"/>
          <p14:tracePt t="3238" x="1160463" y="2303463"/>
          <p14:tracePt t="3255" x="1223963" y="2295525"/>
          <p14:tracePt t="3272" x="1258888" y="2268538"/>
          <p14:tracePt t="3289" x="1295400" y="2241550"/>
          <p14:tracePt t="3305" x="1312863" y="2224088"/>
          <p14:tracePt t="3321" x="1339850" y="2205038"/>
          <p14:tracePt t="3339" x="1357313" y="2179638"/>
          <p14:tracePt t="3355" x="1374775" y="2152650"/>
          <p14:tracePt t="3372" x="1393825" y="2116138"/>
          <p14:tracePt t="3372" x="1401763" y="2098675"/>
          <p14:tracePt t="3389" x="1411288" y="2062163"/>
          <p14:tracePt t="3406" x="1438275" y="2027238"/>
          <p14:tracePt t="3422" x="1446213" y="1982788"/>
          <p14:tracePt t="3438" x="1446213" y="1938338"/>
          <p14:tracePt t="3456" x="1446213" y="1928813"/>
          <p14:tracePt t="3472" x="1446213" y="1901825"/>
          <p14:tracePt t="3489" x="1446213" y="1874838"/>
          <p14:tracePt t="3505" x="1446213" y="1857375"/>
          <p14:tracePt t="3523" x="1446213" y="1847850"/>
          <p14:tracePt t="3539" x="1446213" y="1830388"/>
          <p14:tracePt t="3555" x="1446213" y="1822450"/>
          <p14:tracePt t="3573" x="1438275" y="1803400"/>
          <p14:tracePt t="3589" x="1438275" y="1795463"/>
          <p14:tracePt t="3606" x="1438275" y="1785938"/>
          <p14:tracePt t="3622" x="1428750" y="1776413"/>
          <p14:tracePt t="3639" x="1428750" y="1768475"/>
          <p14:tracePt t="3656" x="1428750" y="1758950"/>
          <p14:tracePt t="3672" x="1428750" y="1751013"/>
          <p14:tracePt t="3689" x="1411288" y="1731963"/>
          <p14:tracePt t="3706" x="1411288" y="1714500"/>
          <p14:tracePt t="3723" x="1411288" y="1704975"/>
          <p14:tracePt t="3739" x="1411288" y="1687513"/>
          <p14:tracePt t="3756" x="1411288" y="1670050"/>
          <p14:tracePt t="3773" x="1401763" y="1660525"/>
          <p14:tracePt t="3790" x="1401763" y="1643063"/>
          <p14:tracePt t="3806" x="1401763" y="1633538"/>
          <p14:tracePt t="3823" x="1401763" y="1625600"/>
          <p14:tracePt t="3840" x="1384300" y="1608138"/>
          <p14:tracePt t="3856" x="1384300" y="1589088"/>
          <p14:tracePt t="3873" x="1384300" y="1571625"/>
          <p14:tracePt t="3890" x="1374775" y="1544638"/>
          <p14:tracePt t="3906" x="1366838" y="1517650"/>
          <p14:tracePt t="3923" x="1357313" y="1500188"/>
          <p14:tracePt t="3939" x="1357313" y="1482725"/>
          <p14:tracePt t="3957" x="1347788" y="1473200"/>
          <p14:tracePt t="4701" x="1347788" y="1490663"/>
          <p14:tracePt t="4732" x="1357313" y="1500188"/>
          <p14:tracePt t="5110" x="1374775" y="1500188"/>
          <p14:tracePt t="5134" x="1384300" y="1500188"/>
          <p14:tracePt t="5150" x="1401763" y="1500188"/>
          <p14:tracePt t="5166" x="1411288" y="1500188"/>
          <p14:tracePt t="5182" x="1419225" y="1517650"/>
          <p14:tracePt t="5206" x="1428750" y="1517650"/>
          <p14:tracePt t="5254" x="1438275" y="1517650"/>
          <p14:tracePt t="6350" x="1446213" y="1527175"/>
          <p14:tracePt t="6510" x="1465263" y="1571625"/>
          <p14:tracePt t="6518" x="1465263" y="1598613"/>
          <p14:tracePt t="6520" x="1465263" y="1625600"/>
          <p14:tracePt t="6529" x="1482725" y="1652588"/>
          <p14:tracePt t="6546" x="1482725" y="1679575"/>
          <p14:tracePt t="6562" x="1490663" y="1679575"/>
          <p14:tracePt t="6580" x="1490663" y="1687513"/>
          <p14:tracePt t="6613" x="1490663" y="1697038"/>
          <p14:tracePt t="6638" x="1500188" y="1704975"/>
          <p14:tracePt t="6654" x="1500188" y="1714500"/>
          <p14:tracePt t="6662" x="1500188" y="1724025"/>
          <p14:tracePt t="6670" x="1500188" y="1731963"/>
          <p14:tracePt t="6733" x="1500188" y="1741488"/>
          <p14:tracePt t="6742" x="1500188" y="1751013"/>
          <p14:tracePt t="6750" x="1500188" y="1758950"/>
          <p14:tracePt t="6768" x="1500188" y="1768475"/>
          <p14:tracePt t="6769" x="1500188" y="1785938"/>
          <p14:tracePt t="6780" x="1509713" y="1803400"/>
          <p14:tracePt t="6796" x="1509713" y="1822450"/>
          <p14:tracePt t="6814" x="1509713" y="1847850"/>
          <p14:tracePt t="6830" x="1517650" y="1866900"/>
          <p14:tracePt t="6846" x="1517650" y="1874838"/>
          <p14:tracePt t="6864" x="1517650" y="1884363"/>
          <p14:tracePt t="6880" x="1517650" y="1893888"/>
          <p14:tracePt t="6896" x="1527175" y="1901825"/>
          <p14:tracePt t="6914" x="1527175" y="1919288"/>
          <p14:tracePt t="6930" x="1527175" y="1928813"/>
          <p14:tracePt t="6946" x="1527175" y="1938338"/>
          <p14:tracePt t="6964" x="1536700" y="1955800"/>
          <p14:tracePt t="6997" x="1536700" y="1973263"/>
          <p14:tracePt t="6998" x="1544638" y="1982788"/>
          <p14:tracePt t="7038" x="1544638" y="2009775"/>
          <p14:tracePt t="7053" x="1554163" y="2017713"/>
          <p14:tracePt t="7064" x="1554163" y="2036763"/>
          <p14:tracePt t="7064" x="1554163" y="2044700"/>
          <p14:tracePt t="7080" x="1554163" y="2062163"/>
          <p14:tracePt t="7097" x="1562100" y="2089150"/>
          <p14:tracePt t="7114" x="1571625" y="2108200"/>
          <p14:tracePt t="7131" x="1571625" y="2125663"/>
          <p14:tracePt t="7147" x="1571625" y="2143125"/>
          <p14:tracePt t="7164" x="1581150" y="2170113"/>
          <p14:tracePt t="7181" x="1581150" y="2179638"/>
          <p14:tracePt t="7197" x="1589088" y="2205038"/>
          <p14:tracePt t="7214" x="1589088" y="2224088"/>
          <p14:tracePt t="7231" x="1589088" y="2232025"/>
          <p14:tracePt t="7247" x="1589088" y="2251075"/>
          <p14:tracePt t="7264" x="1589088" y="2268538"/>
          <p14:tracePt t="7281" x="1589088" y="2286000"/>
          <p14:tracePt t="7297" x="1589088" y="2303463"/>
          <p14:tracePt t="7314" x="1589088" y="2322513"/>
          <p14:tracePt t="7331" x="1589088" y="2339975"/>
          <p14:tracePt t="7347" x="1589088" y="2366963"/>
          <p14:tracePt t="7364" x="1589088" y="2384425"/>
          <p14:tracePt t="7381" x="1589088" y="2411413"/>
          <p14:tracePt t="7398" x="1589088" y="2446338"/>
          <p14:tracePt t="7415" x="1589088" y="2482850"/>
          <p14:tracePt t="7432" x="1589088" y="2509838"/>
          <p14:tracePt t="7448" x="1589088" y="2554288"/>
          <p14:tracePt t="7464" x="1589088" y="2608263"/>
          <p14:tracePt t="7482" x="1589088" y="2643188"/>
          <p14:tracePt t="7498" x="1589088" y="2670175"/>
          <p14:tracePt t="7515" x="1589088" y="2705100"/>
          <p14:tracePt t="7531" x="1589088" y="2724150"/>
          <p14:tracePt t="7549" x="1589088" y="2759075"/>
          <p14:tracePt t="7565" x="1589088" y="2776538"/>
          <p14:tracePt t="7581" x="1589088" y="2813050"/>
          <p14:tracePt t="7599" x="1589088" y="2830513"/>
          <p14:tracePt t="7615" x="1589088" y="2857500"/>
          <p14:tracePt t="7631" x="1589088" y="2884488"/>
          <p14:tracePt t="7649" x="1589088" y="2919413"/>
          <p14:tracePt t="7665" x="1589088" y="2946400"/>
          <p14:tracePt t="7681" x="1589088" y="2965450"/>
          <p14:tracePt t="7699" x="1589088" y="2990850"/>
          <p14:tracePt t="7715" x="1589088" y="3000375"/>
          <p14:tracePt t="7731" x="1589088" y="3017838"/>
          <p14:tracePt t="7748" x="1589088" y="3036888"/>
          <p14:tracePt t="7766" x="1589088" y="3062288"/>
          <p14:tracePt t="7783" x="1589088" y="3071813"/>
          <p14:tracePt t="7798" x="1589088" y="3089275"/>
          <p14:tracePt t="7816" x="1589088" y="3098800"/>
          <p14:tracePt t="7832" x="1589088" y="3108325"/>
          <p14:tracePt t="7848" x="1589088" y="3125788"/>
          <p14:tracePt t="7865" x="1608138" y="3133725"/>
          <p14:tracePt t="7902" x="1608138" y="3152775"/>
          <p14:tracePt t="7910" x="1608138" y="3160713"/>
          <p14:tracePt t="7921" x="1608138" y="3179763"/>
          <p14:tracePt t="7931" x="1608138" y="3197225"/>
          <p14:tracePt t="7966" x="1608138" y="3205163"/>
          <p14:tracePt t="7990" x="1608138" y="3214688"/>
          <p14:tracePt t="8006" x="1608138" y="3224213"/>
          <p14:tracePt t="8030" x="1608138" y="3232150"/>
          <p14:tracePt t="8054" x="1608138" y="3241675"/>
          <p14:tracePt t="8067" x="1608138" y="3259138"/>
          <p14:tracePt t="8086" x="1616075" y="3268663"/>
          <p14:tracePt t="8111" x="1616075" y="3276600"/>
          <p14:tracePt t="8122" x="1616075" y="3286125"/>
          <p14:tracePt t="8150" x="1616075" y="3303588"/>
          <p14:tracePt t="8166" x="1633538" y="3313113"/>
          <p14:tracePt t="8167" x="1633538" y="3322638"/>
          <p14:tracePt t="8206" x="1633538" y="3340100"/>
          <p14:tracePt t="8222" x="1633538" y="3348038"/>
          <p14:tracePt t="8238" x="1643063" y="3367088"/>
          <p14:tracePt t="8254" x="1652588" y="3375025"/>
          <p14:tracePt t="8270" x="1660525" y="3394075"/>
          <p14:tracePt t="8284" x="1670050" y="3411538"/>
          <p14:tracePt t="8301" x="1679575" y="3429000"/>
          <p14:tracePt t="8316" x="1687513" y="3438525"/>
          <p14:tracePt t="8316" x="1697038" y="3446463"/>
          <p14:tracePt t="8333" x="1697038" y="3455988"/>
          <p14:tracePt t="8558" x="1704975" y="3429000"/>
          <p14:tracePt t="8566" x="1704975" y="3411538"/>
          <p14:tracePt t="8574" x="1704975" y="3375025"/>
          <p14:tracePt t="8584" x="1704975" y="3348038"/>
          <p14:tracePt t="8600" x="1704975" y="3330575"/>
          <p14:tracePt t="8617" x="1704975" y="3313113"/>
          <p14:tracePt t="8633" x="1704975" y="3295650"/>
          <p14:tracePt t="8650" x="1704975" y="3276600"/>
          <p14:tracePt t="8666" x="1697038" y="3251200"/>
          <p14:tracePt t="8684" x="1697038" y="3232150"/>
          <p14:tracePt t="8700" x="1687513" y="3205163"/>
          <p14:tracePt t="8716" x="1687513" y="3160713"/>
          <p14:tracePt t="8734" x="1679575" y="3143250"/>
          <p14:tracePt t="8751" x="1679575" y="3116263"/>
          <p14:tracePt t="8767" x="1670050" y="3098800"/>
          <p14:tracePt t="8784" x="1660525" y="3081338"/>
          <p14:tracePt t="8800" x="1660525" y="3054350"/>
          <p14:tracePt t="8817" x="1643063" y="3036888"/>
          <p14:tracePt t="8834" x="1633538" y="3000375"/>
          <p14:tracePt t="8851" x="1625600" y="2965450"/>
          <p14:tracePt t="8867" x="1625600" y="2938463"/>
          <p14:tracePt t="8884" x="1608138" y="2919413"/>
          <p14:tracePt t="8901" x="1608138" y="2911475"/>
          <p14:tracePt t="8917" x="1608138" y="2884488"/>
          <p14:tracePt t="8934" x="1598613" y="2874963"/>
          <p14:tracePt t="8951" x="1589088" y="2847975"/>
          <p14:tracePt t="8967" x="1581150" y="2822575"/>
          <p14:tracePt t="8985" x="1571625" y="2776538"/>
          <p14:tracePt t="9001" x="1571625" y="2751138"/>
          <p14:tracePt t="9017" x="1571625" y="2741613"/>
          <p14:tracePt t="9034" x="1571625" y="2732088"/>
          <p14:tracePt t="9051" x="1571625" y="2714625"/>
          <p14:tracePt t="9068" x="1571625" y="2705100"/>
          <p14:tracePt t="9717" x="1571625" y="2714625"/>
          <p14:tracePt t="9725" x="1571625" y="2724150"/>
          <p14:tracePt t="9732" x="1571625" y="2741613"/>
          <p14:tracePt t="9752" x="1571625" y="2759075"/>
          <p14:tracePt t="9752" x="1581150" y="2803525"/>
          <p14:tracePt t="9768" x="1581150" y="2822575"/>
          <p14:tracePt t="9785" x="1581150" y="2847975"/>
          <p14:tracePt t="10029" x="1581150" y="2867025"/>
          <p14:tracePt t="10133" x="1589088" y="2874963"/>
          <p14:tracePt t="10141" x="1589088" y="2894013"/>
          <p14:tracePt t="10152" x="1598613" y="2901950"/>
          <p14:tracePt t="10153" x="1598613" y="2911475"/>
          <p14:tracePt t="10169" x="1608138" y="2928938"/>
          <p14:tracePt t="10301" x="1616075" y="2938463"/>
          <p14:tracePt t="10813" x="1625600" y="2938463"/>
          <p14:tracePt t="10821" x="1652588" y="2911475"/>
          <p14:tracePt t="10826" x="1697038" y="2840038"/>
          <p14:tracePt t="10837" x="1768475" y="2670175"/>
          <p14:tracePt t="10854" x="1839913" y="2509838"/>
          <p14:tracePt t="10870" x="1919288" y="2366963"/>
          <p14:tracePt t="10887" x="2017713" y="2232025"/>
          <p14:tracePt t="10904" x="2116138" y="2125663"/>
          <p14:tracePt t="10921" x="2224088" y="1990725"/>
          <p14:tracePt t="10937" x="2303463" y="1901825"/>
          <p14:tracePt t="10954" x="2366963" y="1822450"/>
          <p14:tracePt t="10971" x="2419350" y="1751013"/>
          <p14:tracePt t="10987" x="2455863" y="1697038"/>
          <p14:tracePt t="11005" x="2517775" y="1571625"/>
          <p14:tracePt t="11022" x="2536825" y="1527175"/>
          <p14:tracePt t="11037" x="2562225" y="1490663"/>
          <p14:tracePt t="11054" x="2571750" y="1438275"/>
          <p14:tracePt t="11071" x="2598738" y="1384300"/>
          <p14:tracePt t="11088" x="2625725" y="1330325"/>
          <p14:tracePt t="11104" x="2633663" y="1303338"/>
          <p14:tracePt t="11121" x="2652713" y="1250950"/>
          <p14:tracePt t="11138" x="2670175" y="1223963"/>
          <p14:tracePt t="11154" x="2679700" y="1187450"/>
          <p14:tracePt t="11172" x="2697163" y="1133475"/>
          <p14:tracePt t="11188" x="2705100" y="1116013"/>
          <p14:tracePt t="11204" x="2705100" y="1062038"/>
          <p14:tracePt t="11221" x="2724150" y="1054100"/>
          <p14:tracePt t="11238" x="2724150" y="1036638"/>
          <p14:tracePt t="11254" x="2732088" y="1009650"/>
          <p14:tracePt t="11271" x="2732088" y="990600"/>
          <p14:tracePt t="11288" x="2751138" y="965200"/>
          <p14:tracePt t="11305" x="2759075" y="955675"/>
          <p14:tracePt t="11321" x="2768600" y="938213"/>
          <p14:tracePt t="11338" x="2776538" y="928688"/>
          <p14:tracePt t="11355" x="2786063" y="919163"/>
          <p14:tracePt t="11389" x="2795588" y="901700"/>
          <p14:tracePt t="11389" x="2803525" y="884238"/>
          <p14:tracePt t="11406" x="2803525" y="857250"/>
          <p14:tracePt t="11422" x="2822575" y="830263"/>
          <p14:tracePt t="11438" x="2822575" y="795338"/>
          <p14:tracePt t="11455" x="2840038" y="758825"/>
          <p14:tracePt t="11472" x="2847975" y="704850"/>
          <p14:tracePt t="11489" x="2857500" y="652463"/>
          <p14:tracePt t="11505" x="2884488" y="598488"/>
          <p14:tracePt t="11522" x="2884488" y="544513"/>
          <p14:tracePt t="11538" x="2894013" y="517525"/>
          <p14:tracePt t="11555" x="2911475" y="482600"/>
          <p14:tracePt t="11572" x="2911475" y="465138"/>
          <p14:tracePt t="11572" x="2911475" y="455613"/>
          <p14:tracePt t="11589" x="2911475" y="438150"/>
          <p14:tracePt t="11605" x="2911475" y="428625"/>
          <p14:tracePt t="11622" x="2911475" y="411163"/>
          <p14:tracePt t="11638" x="2919413" y="401638"/>
          <p14:tracePt t="11677" x="2919413" y="384175"/>
          <p14:tracePt t="11691" x="2919413" y="374650"/>
          <p14:tracePt t="11705" x="2919413" y="357188"/>
          <p14:tracePt t="11705" x="2919413" y="347663"/>
          <p14:tracePt t="11722" x="2919413" y="312738"/>
          <p14:tracePt t="11739" x="2919413" y="285750"/>
          <p14:tracePt t="11755" x="2901950" y="231775"/>
          <p14:tracePt t="11773" x="2901950" y="169863"/>
          <p14:tracePt t="11790" x="2901950" y="152400"/>
          <p14:tracePt t="11805" x="2901950" y="142875"/>
          <p14:tracePt t="12189" x="2901950" y="152400"/>
          <p14:tracePt t="12197" x="2901950" y="160338"/>
          <p14:tracePt t="12229" x="2901950" y="169863"/>
          <p14:tracePt t="12237" x="2901950" y="179388"/>
          <p14:tracePt t="12261" x="2901950" y="187325"/>
          <p14:tracePt t="12309" x="2901950" y="196850"/>
          <p14:tracePt t="12357" x="2901950" y="204788"/>
          <p14:tracePt t="12373" x="2911475" y="214313"/>
          <p14:tracePt t="12397" x="2919413" y="223838"/>
          <p14:tracePt t="12405" x="2919413" y="231775"/>
          <p14:tracePt t="12423" x="2919413" y="241300"/>
          <p14:tracePt t="12423" x="2928938" y="250825"/>
          <p14:tracePt t="12441" x="2928938" y="258763"/>
          <p14:tracePt t="12476" x="2928938" y="268288"/>
          <p14:tracePt t="12501" x="2938463" y="285750"/>
          <p14:tracePt t="12517" x="2938463" y="295275"/>
          <p14:tracePt t="12549" x="2938463" y="303213"/>
          <p14:tracePt t="12557" x="2946400" y="312738"/>
          <p14:tracePt t="12797" x="2938463" y="312738"/>
          <p14:tracePt t="12845" x="2919413" y="303213"/>
          <p14:tracePt t="12852" x="2894013" y="276225"/>
          <p14:tracePt t="12861" x="2884488" y="276225"/>
          <p14:tracePt t="12869" x="2874963" y="268288"/>
          <p14:tracePt t="12876" x="2867025" y="258763"/>
          <p14:tracePt t="12891" x="2857500" y="250825"/>
          <p14:tracePt t="12908" x="2840038" y="231775"/>
          <p14:tracePt t="13269" x="2830513" y="231775"/>
          <p14:tracePt t="13276" x="2830513" y="241300"/>
          <p14:tracePt t="13302" x="2830513" y="250825"/>
          <p14:tracePt t="13341" x="2830513" y="258763"/>
          <p14:tracePt t="13350" x="2822575" y="258763"/>
          <p14:tracePt t="13359" x="2822575" y="268288"/>
          <p14:tracePt t="13478" x="2822575" y="276225"/>
          <p14:tracePt t="13542" x="2822575" y="285750"/>
          <p14:tracePt t="13597" x="2822575" y="295275"/>
          <p14:tracePt t="13613" x="2813050" y="303213"/>
          <p14:tracePt t="13629" x="2813050" y="312738"/>
          <p14:tracePt t="13637" x="2813050" y="322263"/>
          <p14:tracePt t="13645" x="2803525" y="330200"/>
          <p14:tracePt t="13669" x="2803525" y="339725"/>
          <p14:tracePt t="13677" x="2803525" y="347663"/>
          <p14:tracePt t="13709" x="2803525" y="357188"/>
          <p14:tracePt t="14013" x="2803525" y="366713"/>
          <p14:tracePt t="14029" x="2803525" y="374650"/>
          <p14:tracePt t="14037" x="2803525" y="384175"/>
          <p14:tracePt t="14078" x="2803525" y="393700"/>
          <p14:tracePt t="14125" x="2803525" y="401638"/>
          <p14:tracePt t="14469" x="2803525" y="411163"/>
          <p14:tracePt t="14493" x="2803525" y="419100"/>
          <p14:tracePt t="14501" x="2803525" y="428625"/>
          <p14:tracePt t="14525" x="2803525" y="446088"/>
          <p14:tracePt t="14541" x="2803525" y="465138"/>
          <p14:tracePt t="14550" x="2803525" y="473075"/>
          <p14:tracePt t="14564" x="2803525" y="490538"/>
          <p14:tracePt t="14589" x="2813050" y="500063"/>
          <p14:tracePt t="14773" x="2803525" y="500063"/>
          <p14:tracePt t="14781" x="2786063" y="500063"/>
          <p14:tracePt t="14989" x="2776538" y="500063"/>
          <p14:tracePt t="14997" x="2776538" y="517525"/>
          <p14:tracePt t="15002" x="2776538" y="527050"/>
          <p14:tracePt t="15011" x="2776538" y="561975"/>
          <p14:tracePt t="15029" x="2776538" y="571500"/>
          <p14:tracePt t="15311" x="2786063" y="571500"/>
          <p14:tracePt t="15332" x="2786063" y="554038"/>
          <p14:tracePt t="15349" x="2786063" y="536575"/>
          <p14:tracePt t="15357" x="2786063" y="527050"/>
          <p14:tracePt t="15373" x="2786063" y="509588"/>
          <p14:tracePt t="15381" x="2776538" y="482600"/>
          <p14:tracePt t="15397" x="2776538" y="465138"/>
          <p14:tracePt t="15421" x="2776538" y="455613"/>
          <p14:tracePt t="15429" x="2776538" y="446088"/>
          <p14:tracePt t="15452" x="2776538" y="438150"/>
          <p14:tracePt t="15477" x="2776538" y="428625"/>
          <p14:tracePt t="15493" x="2776538" y="411163"/>
          <p14:tracePt t="15517" x="2776538" y="393700"/>
          <p14:tracePt t="15526" x="2776538" y="384175"/>
          <p14:tracePt t="15541" x="2776538" y="366713"/>
          <p14:tracePt t="15549" x="2776538" y="357188"/>
          <p14:tracePt t="15557" x="2776538" y="347663"/>
          <p14:tracePt t="15564" x="2776538" y="339725"/>
          <p14:tracePt t="15580" x="2776538" y="322263"/>
          <p14:tracePt t="15597" x="2776538" y="312738"/>
          <p14:tracePt t="15613" x="2776538" y="303213"/>
          <p14:tracePt t="15661" x="2776538" y="295275"/>
          <p14:tracePt t="15877" x="2776538" y="285750"/>
          <p14:tracePt t="16085" x="2786063" y="285750"/>
          <p14:tracePt t="16141" x="2795588" y="285750"/>
          <p14:tracePt t="16157" x="2795588" y="295275"/>
          <p14:tracePt t="16173" x="2803525" y="295275"/>
          <p14:tracePt t="16205" x="2803525" y="303213"/>
          <p14:tracePt t="16221" x="2803525" y="312738"/>
          <p14:tracePt t="16229" x="2803525" y="322263"/>
          <p14:tracePt t="16245" x="2813050" y="330200"/>
          <p14:tracePt t="16269" x="2813050" y="347663"/>
          <p14:tracePt t="16340" x="2813050" y="357188"/>
          <p14:tracePt t="16365" x="2813050" y="366713"/>
          <p14:tracePt t="16387" x="2813050" y="374650"/>
          <p14:tracePt t="16388" x="2822575" y="384175"/>
          <p14:tracePt t="16660" x="2830513" y="401638"/>
          <p14:tracePt t="16676" x="2830513" y="411163"/>
          <p14:tracePt t="16684" x="2830513" y="419100"/>
          <p14:tracePt t="16708" x="2830513" y="428625"/>
          <p14:tracePt t="16789" x="2840038" y="428625"/>
          <p14:tracePt t="16805" x="2840038" y="438150"/>
          <p14:tracePt t="16815" x="2840038" y="446088"/>
          <p14:tracePt t="16837" x="2840038" y="455613"/>
          <p14:tracePt t="16877" x="2840038" y="465138"/>
          <p14:tracePt t="16909" x="2840038" y="473075"/>
          <p14:tracePt t="16917" x="2840038" y="482600"/>
          <p14:tracePt t="16941" x="2840038" y="490538"/>
          <p14:tracePt t="16989" x="2840038" y="500063"/>
          <p14:tracePt t="17012" x="2840038" y="509588"/>
          <p14:tracePt t="17030" x="2840038" y="517525"/>
          <p14:tracePt t="17069" x="2830513" y="527050"/>
          <p14:tracePt t="17082" x="2830513" y="536575"/>
          <p14:tracePt t="17101" x="2830513" y="544513"/>
          <p14:tracePt t="17125" x="2830513" y="554038"/>
          <p14:tracePt t="17149" x="2830513" y="561975"/>
          <p14:tracePt t="17157" x="2830513" y="571500"/>
          <p14:tracePt t="17197" x="2830513" y="581025"/>
          <p14:tracePt t="17285" x="2830513" y="588963"/>
          <p14:tracePt t="17298" x="2830513" y="598488"/>
          <p14:tracePt t="17316" x="2822575" y="615950"/>
          <p14:tracePt t="17341" x="2822575" y="625475"/>
          <p14:tracePt t="17365" x="2822575" y="633413"/>
          <p14:tracePt t="17373" x="2822575" y="642938"/>
          <p14:tracePt t="17397" x="2813050" y="642938"/>
          <p14:tracePt t="17421" x="2813050" y="652463"/>
          <p14:tracePt t="17445" x="2813050" y="660400"/>
          <p14:tracePt t="17469" x="2813050" y="669925"/>
          <p14:tracePt t="17485" x="2813050" y="679450"/>
          <p14:tracePt t="17494" x="2803525" y="687388"/>
          <p14:tracePt t="17501" x="2803525" y="696913"/>
          <p14:tracePt t="17501" x="2803525" y="704850"/>
          <p14:tracePt t="17517" x="2803525" y="723900"/>
          <p14:tracePt t="17534" x="2795588" y="731838"/>
          <p14:tracePt t="17551" x="2786063" y="750888"/>
          <p14:tracePt t="17586" x="2786063" y="758825"/>
          <p14:tracePt t="17589" x="2786063" y="768350"/>
          <p14:tracePt t="17600" x="2786063" y="776288"/>
          <p14:tracePt t="17618" x="2786063" y="785813"/>
          <p14:tracePt t="17634" x="2786063" y="803275"/>
          <p14:tracePt t="17651" x="2776538" y="812800"/>
          <p14:tracePt t="17701" x="2776538" y="822325"/>
          <p14:tracePt t="17709" x="2776538" y="830263"/>
          <p14:tracePt t="17725" x="2776538" y="839788"/>
          <p14:tracePt t="17733" x="2776538" y="847725"/>
          <p14:tracePt t="17751" x="2776538" y="866775"/>
          <p14:tracePt t="17773" x="2776538" y="874713"/>
          <p14:tracePt t="17781" x="2776538" y="884238"/>
          <p14:tracePt t="17784" x="2776538" y="893763"/>
          <p14:tracePt t="17800" x="2768600" y="911225"/>
          <p14:tracePt t="17818" x="2768600" y="919163"/>
          <p14:tracePt t="17834" x="2768600" y="938213"/>
          <p14:tracePt t="17877" x="2759075" y="946150"/>
          <p14:tracePt t="17885" x="2759075" y="955675"/>
          <p14:tracePt t="17885" x="2759075" y="965200"/>
          <p14:tracePt t="17925" x="2759075" y="973138"/>
          <p14:tracePt t="17941" x="2759075" y="982663"/>
          <p14:tracePt t="17949" x="2759075" y="990600"/>
          <p14:tracePt t="17981" x="2759075" y="1000125"/>
          <p14:tracePt t="17989" x="2759075" y="1009650"/>
          <p14:tracePt t="18000" x="2759075" y="1017588"/>
          <p14:tracePt t="18029" x="2759075" y="1027113"/>
          <p14:tracePt t="18037" x="2759075" y="1036638"/>
          <p14:tracePt t="18045" x="2759075" y="1044575"/>
          <p14:tracePt t="18051" x="2759075" y="1054100"/>
          <p14:tracePt t="18068" x="2759075" y="1071563"/>
          <p14:tracePt t="18086" x="2759075" y="1089025"/>
          <p14:tracePt t="18102" x="2759075" y="1108075"/>
          <p14:tracePt t="18118" x="2759075" y="1125538"/>
          <p14:tracePt t="18135" x="2759075" y="1133475"/>
          <p14:tracePt t="18152" x="2759075" y="1152525"/>
          <p14:tracePt t="18169" x="2759075" y="1160463"/>
          <p14:tracePt t="18184" x="2759075" y="1179513"/>
          <p14:tracePt t="18202" x="2759075" y="1196975"/>
          <p14:tracePt t="18218" x="2768600" y="1204913"/>
          <p14:tracePt t="18235" x="2768600" y="1231900"/>
          <p14:tracePt t="18252" x="2768600" y="1268413"/>
          <p14:tracePt t="18269" x="2768600" y="1276350"/>
          <p14:tracePt t="18285" x="2768600" y="1295400"/>
          <p14:tracePt t="18302" x="2768600" y="1312863"/>
          <p14:tracePt t="18319" x="2768600" y="1339850"/>
          <p14:tracePt t="18335" x="2768600" y="1347788"/>
          <p14:tracePt t="18352" x="2768600" y="1374775"/>
          <p14:tracePt t="18369" x="2768600" y="1401763"/>
          <p14:tracePt t="18385" x="2768600" y="1428750"/>
          <p14:tracePt t="18402" x="2768600" y="1455738"/>
          <p14:tracePt t="18419" x="2776538" y="1490663"/>
          <p14:tracePt t="18436" x="2776538" y="1517650"/>
          <p14:tracePt t="18452" x="2786063" y="1527175"/>
          <p14:tracePt t="18669" x="2786063" y="1517650"/>
          <p14:tracePt t="18678" x="2786063" y="1482725"/>
          <p14:tracePt t="18686" x="2786063" y="1455738"/>
          <p14:tracePt t="18686" x="2786063" y="1401763"/>
          <p14:tracePt t="18703" x="2786063" y="1366838"/>
          <p14:tracePt t="18720" x="2786063" y="1357313"/>
          <p14:tracePt t="18736" x="2776538" y="1330325"/>
          <p14:tracePt t="18753" x="2776538" y="1303338"/>
          <p14:tracePt t="18770" x="2768600" y="1276350"/>
          <p14:tracePt t="18786" x="2759075" y="1241425"/>
          <p14:tracePt t="18803" x="2751138" y="1179513"/>
          <p14:tracePt t="18820" x="2751138" y="1133475"/>
          <p14:tracePt t="18820" x="2751138" y="1116013"/>
          <p14:tracePt t="18837" x="2751138" y="1071563"/>
          <p14:tracePt t="18853" x="2751138" y="1044575"/>
          <p14:tracePt t="18870" x="2751138" y="1017588"/>
          <p14:tracePt t="18886" x="2751138" y="973138"/>
          <p14:tracePt t="18903" x="2751138" y="938213"/>
          <p14:tracePt t="18920" x="2751138" y="884238"/>
          <p14:tracePt t="18936" x="2751138" y="839788"/>
          <p14:tracePt t="18954" x="2751138" y="776288"/>
          <p14:tracePt t="18970" x="2751138" y="723900"/>
          <p14:tracePt t="18986" x="2751138" y="679450"/>
          <p14:tracePt t="19004" x="2751138" y="642938"/>
          <p14:tracePt t="19020" x="2751138" y="571500"/>
          <p14:tracePt t="19037" x="2751138" y="536575"/>
          <p14:tracePt t="19053" x="2759075" y="490538"/>
          <p14:tracePt t="19070" x="2768600" y="455613"/>
          <p14:tracePt t="19088" x="2776538" y="419100"/>
          <p14:tracePt t="19104" x="2786063" y="393700"/>
          <p14:tracePt t="19121" x="2786063" y="374650"/>
          <p14:tracePt t="19137" x="2786063" y="366713"/>
          <p14:tracePt t="19153" x="2795588" y="347663"/>
          <p14:tracePt t="19171" x="2795588" y="339725"/>
          <p14:tracePt t="19187" x="2795588" y="322263"/>
          <p14:tracePt t="19203" x="2803525" y="312738"/>
          <p14:tracePt t="19245" x="2803525" y="303213"/>
          <p14:tracePt t="19253" x="2803525" y="295275"/>
          <p14:tracePt t="19373" x="2813050" y="285750"/>
          <p14:tracePt t="19533" x="2813050" y="295275"/>
          <p14:tracePt t="19541" x="2830513" y="322263"/>
          <p14:tracePt t="19556" x="2840038" y="339725"/>
          <p14:tracePt t="19557" x="2840038" y="347663"/>
          <p14:tracePt t="19572" x="2840038" y="357188"/>
          <p14:tracePt t="19588" x="2840038" y="374650"/>
          <p14:tracePt t="19605" x="2840038" y="384175"/>
          <p14:tracePt t="19622" x="2840038" y="393700"/>
          <p14:tracePt t="19638" x="2847975" y="393700"/>
          <p14:tracePt t="19725" x="2847975" y="401638"/>
          <p14:tracePt t="19733" x="2847975" y="411163"/>
          <p14:tracePt t="19743" x="2847975" y="419100"/>
          <p14:tracePt t="19757" x="2847975" y="428625"/>
          <p14:tracePt t="19772" x="2847975" y="438150"/>
          <p14:tracePt t="19773" x="2847975" y="455613"/>
          <p14:tracePt t="19773" x="2857500" y="455613"/>
          <p14:tracePt t="19813" x="2857500" y="465138"/>
          <p14:tracePt t="19813" x="2857500" y="473075"/>
          <p14:tracePt t="19869" x="2857500" y="482600"/>
          <p14:tracePt t="19869" x="2857500" y="490538"/>
          <p14:tracePt t="19901" x="2857500" y="500063"/>
          <p14:tracePt t="19941" x="2857500" y="517525"/>
          <p14:tracePt t="19958" x="2857500" y="527050"/>
          <p14:tracePt t="19989" x="2867025" y="536575"/>
          <p14:tracePt t="19997" x="2867025" y="544513"/>
          <p14:tracePt t="20012" x="2867025" y="554038"/>
          <p14:tracePt t="20037" x="2867025" y="561975"/>
          <p14:tracePt t="20053" x="2874963" y="581025"/>
          <p14:tracePt t="20085" x="2874963" y="588963"/>
          <p14:tracePt t="20093" x="2874963" y="598488"/>
          <p14:tracePt t="20101" x="2874963" y="608013"/>
          <p14:tracePt t="20124" x="2874963" y="615950"/>
          <p14:tracePt t="20149" x="2884488" y="625475"/>
          <p14:tracePt t="20181" x="2884488" y="633413"/>
          <p14:tracePt t="20205" x="2884488" y="642938"/>
          <p14:tracePt t="20237" x="2884488" y="652463"/>
          <p14:tracePt t="20253" x="2884488" y="660400"/>
          <p14:tracePt t="20270" x="2894013" y="669925"/>
          <p14:tracePt t="20293" x="2894013" y="679450"/>
          <p14:tracePt t="20301" x="2901950" y="679450"/>
          <p14:tracePt t="20342" x="2901950" y="687388"/>
          <p14:tracePt t="20374" x="2901950" y="704850"/>
          <p14:tracePt t="20390" x="2911475" y="714375"/>
          <p14:tracePt t="20406" x="2919413" y="723900"/>
          <p14:tracePt t="20422" x="2919413" y="731838"/>
          <p14:tracePt t="20431" x="2919413" y="741363"/>
          <p14:tracePt t="20438" x="2928938" y="741363"/>
          <p14:tracePt t="20478" x="2928938" y="750888"/>
          <p14:tracePt t="20497" x="2938463" y="758825"/>
          <p14:tracePt t="20498" x="2938463" y="768350"/>
          <p14:tracePt t="20507" x="2946400" y="768350"/>
          <p14:tracePt t="20524" x="2965450" y="785813"/>
          <p14:tracePt t="20541" x="2990850" y="812800"/>
          <p14:tracePt t="20558" x="3000375" y="822325"/>
          <p14:tracePt t="20574" x="3000375" y="830263"/>
          <p14:tracePt t="20622" x="3009900" y="830263"/>
          <p14:tracePt t="20637" x="3009900" y="839788"/>
          <p14:tracePt t="20645" x="3009900" y="847725"/>
          <p14:tracePt t="20654" x="3017838" y="857250"/>
          <p14:tracePt t="20659" x="3027363" y="866775"/>
          <p14:tracePt t="20674" x="3044825" y="884238"/>
          <p14:tracePt t="20691" x="3054350" y="893763"/>
          <p14:tracePt t="20708" x="3071813" y="911225"/>
          <p14:tracePt t="20724" x="3081338" y="919163"/>
          <p14:tracePt t="20724" x="3081338" y="928688"/>
          <p14:tracePt t="20766" x="3089275" y="928688"/>
          <p14:tracePt t="20822" x="3089275" y="938213"/>
          <p14:tracePt t="20837" x="3098800" y="946150"/>
          <p14:tracePt t="21086" x="3098800" y="955675"/>
          <p14:tracePt t="21846" x="3098800" y="973138"/>
          <p14:tracePt t="21854" x="3108325" y="990600"/>
          <p14:tracePt t="21861" x="3133725" y="1009650"/>
          <p14:tracePt t="21876" x="3133725" y="1017588"/>
          <p14:tracePt t="21877" x="3152775" y="1027113"/>
          <p14:tracePt t="21894" x="3160713" y="1036638"/>
          <p14:tracePt t="22166" x="3179763" y="1017588"/>
          <p14:tracePt t="22174" x="3179763" y="982663"/>
          <p14:tracePt t="22174" x="3179763" y="955675"/>
          <p14:tracePt t="22190" x="3179763" y="928688"/>
          <p14:tracePt t="22201" x="3179763" y="911225"/>
          <p14:tracePt t="22206" x="3179763" y="901700"/>
          <p14:tracePt t="22211" x="3179763" y="866775"/>
          <p14:tracePt t="22227" x="3179763" y="847725"/>
          <p14:tracePt t="22245" x="3179763" y="830263"/>
          <p14:tracePt t="22261" x="3179763" y="822325"/>
          <p14:tracePt t="22278" x="3179763" y="803275"/>
          <p14:tracePt t="22294" x="3179763" y="795338"/>
          <p14:tracePt t="22311" x="3160713" y="768350"/>
          <p14:tracePt t="22311" x="0" y="0"/>
        </p14:tracePtLst>
        <p14:tracePtLst>
          <p14:tracePt t="22789" x="2741613" y="322263"/>
          <p14:tracePt t="23430" x="2741613" y="312738"/>
          <p14:tracePt t="23573" x="2741613" y="303213"/>
          <p14:tracePt t="23614" x="2751138" y="303213"/>
          <p14:tracePt t="24022" x="2768600" y="303213"/>
          <p14:tracePt t="25414" x="2786063" y="303213"/>
          <p14:tracePt t="25421" x="2803525" y="303213"/>
          <p14:tracePt t="25438" x="2803525" y="312738"/>
          <p14:tracePt t="25450" x="2813050" y="322263"/>
          <p14:tracePt t="25478" x="2822575" y="330200"/>
          <p14:tracePt t="25486" x="2830513" y="339725"/>
          <p14:tracePt t="25918" x="2830513" y="347663"/>
          <p14:tracePt t="25926" x="2830513" y="374650"/>
          <p14:tracePt t="25942" x="2830513" y="384175"/>
          <p14:tracePt t="25958" x="2830513" y="401638"/>
          <p14:tracePt t="25990" x="2830513" y="411163"/>
          <p14:tracePt t="26029" x="2830513" y="428625"/>
          <p14:tracePt t="26062" x="2830513" y="438150"/>
          <p14:tracePt t="26094" x="2830513" y="446088"/>
          <p14:tracePt t="26133" x="2830513" y="455613"/>
          <p14:tracePt t="26150" x="2830513" y="465138"/>
          <p14:tracePt t="26175" x="2830513" y="473075"/>
          <p14:tracePt t="26190" x="2830513" y="482600"/>
          <p14:tracePt t="26205" x="2830513" y="490538"/>
          <p14:tracePt t="26262" x="2830513" y="500063"/>
          <p14:tracePt t="26293" x="2830513" y="509588"/>
          <p14:tracePt t="26350" x="2830513" y="527050"/>
          <p14:tracePt t="26477" x="2830513" y="536575"/>
          <p14:tracePt t="26486" x="2830513" y="544513"/>
          <p14:tracePt t="26487" x="2830513" y="561975"/>
          <p14:tracePt t="26525" x="2830513" y="571500"/>
          <p14:tracePt t="26542" x="2830513" y="581025"/>
          <p14:tracePt t="26566" x="2830513" y="588963"/>
          <p14:tracePt t="26622" x="2830513" y="598488"/>
          <p14:tracePt t="26629" x="2830513" y="608013"/>
          <p14:tracePt t="26646" x="2830513" y="615950"/>
          <p14:tracePt t="26670" x="2830513" y="625475"/>
          <p14:tracePt t="26685" x="2830513" y="633413"/>
          <p14:tracePt t="26712" x="2830513" y="642938"/>
          <p14:tracePt t="26740" x="2830513" y="652463"/>
          <p14:tracePt t="26766" x="2830513" y="660400"/>
          <p14:tracePt t="26798" x="2830513" y="669925"/>
          <p14:tracePt t="26814" x="2830513" y="679450"/>
          <p14:tracePt t="26830" x="2830513" y="687388"/>
          <p14:tracePt t="26845" x="2830513" y="696913"/>
          <p14:tracePt t="26862" x="2830513" y="704850"/>
          <p14:tracePt t="26871" x="2830513" y="714375"/>
          <p14:tracePt t="26909" x="2830513" y="723900"/>
          <p14:tracePt t="26942" x="2830513" y="731838"/>
          <p14:tracePt t="26958" x="2830513" y="741363"/>
          <p14:tracePt t="26998" x="2830513" y="750888"/>
          <p14:tracePt t="27006" x="2822575" y="750888"/>
          <p14:tracePt t="27014" x="2822575" y="758825"/>
          <p14:tracePt t="27085" x="2822575" y="768350"/>
          <p14:tracePt t="27118" x="2822575" y="776288"/>
          <p14:tracePt t="27149" x="2822575" y="785813"/>
          <p14:tracePt t="27174" x="2822575" y="795338"/>
          <p14:tracePt t="27214" x="2822575" y="803275"/>
          <p14:tracePt t="27247" x="2813050" y="822325"/>
          <p14:tracePt t="27262" x="2803525" y="822325"/>
          <p14:tracePt t="27302" x="2803525" y="830263"/>
          <p14:tracePt t="27350" x="2803525" y="839788"/>
          <p14:tracePt t="27382" x="2803525" y="847725"/>
          <p14:tracePt t="27397" x="2795588" y="847725"/>
          <p14:tracePt t="27422" x="2795588" y="857250"/>
          <p14:tracePt t="27550" x="2795588" y="866775"/>
          <p14:tracePt t="27621" x="2795588" y="874713"/>
          <p14:tracePt t="27678" x="2795588" y="884238"/>
          <p14:tracePt t="27686" x="2795588" y="893763"/>
          <p14:tracePt t="27705" x="2776538" y="911225"/>
          <p14:tracePt t="27725" x="2776538" y="919163"/>
          <p14:tracePt t="27734" x="2776538" y="928688"/>
          <p14:tracePt t="27741" x="2776538" y="938213"/>
          <p14:tracePt t="27755" x="2776538" y="946150"/>
          <p14:tracePt t="27772" x="2768600" y="965200"/>
          <p14:tracePt t="27789" x="2768600" y="973138"/>
          <p14:tracePt t="27958" x="2768600" y="990600"/>
          <p14:tracePt t="27966" x="2768600" y="1000125"/>
          <p14:tracePt t="27990" x="2768600" y="1009650"/>
          <p14:tracePt t="27997" x="2768600" y="1017588"/>
          <p14:tracePt t="28005" x="2768600" y="1027113"/>
          <p14:tracePt t="28013" x="2768600" y="1036638"/>
          <p14:tracePt t="28023" x="2768600" y="1044575"/>
          <p14:tracePt t="28039" x="2751138" y="1054100"/>
          <p14:tracePt t="28056" x="2751138" y="1062038"/>
          <p14:tracePt t="28072" x="2751138" y="1071563"/>
          <p14:tracePt t="28090" x="2751138" y="1081088"/>
          <p14:tracePt t="28106" x="2751138" y="1089025"/>
          <p14:tracePt t="28142" x="2751138" y="1108075"/>
          <p14:tracePt t="28198" x="2741613" y="1116013"/>
          <p14:tracePt t="28230" x="2741613" y="1133475"/>
          <p14:tracePt t="28246" x="2741613" y="1143000"/>
          <p14:tracePt t="28278" x="2741613" y="1152525"/>
          <p14:tracePt t="28302" x="2741613" y="1160463"/>
          <p14:tracePt t="28318" x="2741613" y="1169988"/>
          <p14:tracePt t="28342" x="2741613" y="1179513"/>
          <p14:tracePt t="28350" x="2741613" y="1187450"/>
          <p14:tracePt t="28358" x="2741613" y="1196975"/>
          <p14:tracePt t="28373" x="2732088" y="1204913"/>
          <p14:tracePt t="28374" x="2724150" y="1214438"/>
          <p14:tracePt t="28414" x="2724150" y="1223963"/>
          <p14:tracePt t="28415" x="2724150" y="1231900"/>
          <p14:tracePt t="28423" x="2724150" y="1241425"/>
          <p14:tracePt t="28440" x="2724150" y="1250950"/>
          <p14:tracePt t="28457" x="2724150" y="1268413"/>
          <p14:tracePt t="28494" x="2724150" y="1276350"/>
          <p14:tracePt t="28510" x="2724150" y="1285875"/>
          <p14:tracePt t="28514" x="2724150" y="1295400"/>
          <p14:tracePt t="28523" x="2724150" y="1303338"/>
          <p14:tracePt t="28541" x="2724150" y="1322388"/>
          <p14:tracePt t="28557" x="2724150" y="1339850"/>
          <p14:tracePt t="28598" x="2724150" y="1347788"/>
          <p14:tracePt t="28614" x="2714625" y="1357313"/>
          <p14:tracePt t="28614" x="2714625" y="1366838"/>
          <p14:tracePt t="28655" x="2714625" y="1374775"/>
          <p14:tracePt t="28659" x="2714625" y="1384300"/>
          <p14:tracePt t="28678" x="2714625" y="1393825"/>
          <p14:tracePt t="28693" x="2714625" y="1401763"/>
          <p14:tracePt t="28742" x="2714625" y="1419225"/>
          <p14:tracePt t="28763" x="2705100" y="1428750"/>
          <p14:tracePt t="28764" x="2697163" y="1438275"/>
          <p14:tracePt t="28797" x="2697163" y="1446213"/>
          <p14:tracePt t="28814" x="2697163" y="1455738"/>
          <p14:tracePt t="28838" x="2697163" y="1465263"/>
          <p14:tracePt t="28846" x="2697163" y="1473200"/>
          <p14:tracePt t="28861" x="2697163" y="1482725"/>
          <p14:tracePt t="28870" x="2697163" y="1490663"/>
          <p14:tracePt t="28877" x="2697163" y="1500188"/>
          <p14:tracePt t="28891" x="2687638" y="1500188"/>
          <p14:tracePt t="28908" x="2687638" y="1509713"/>
          <p14:tracePt t="28925" x="2687638" y="1517650"/>
          <p14:tracePt t="28941" x="2687638" y="1527175"/>
          <p14:tracePt t="28990" x="2687638" y="1536700"/>
          <p14:tracePt t="29005" x="2687638" y="1544638"/>
          <p14:tracePt t="29014" x="2687638" y="1554163"/>
          <p14:tracePt t="29030" x="2687638" y="1562100"/>
          <p14:tracePt t="29046" x="2687638" y="1581150"/>
          <p14:tracePt t="29070" x="2687638" y="1589088"/>
          <p14:tracePt t="29086" x="2679700" y="1598613"/>
          <p14:tracePt t="29094" x="2670175" y="1608138"/>
          <p14:tracePt t="29150" x="2670175" y="1616075"/>
          <p14:tracePt t="29174" x="2670175" y="1625600"/>
          <p14:tracePt t="29190" x="2670175" y="1633538"/>
          <p14:tracePt t="29191" x="2670175" y="1643063"/>
          <p14:tracePt t="29214" x="2670175" y="1652588"/>
          <p14:tracePt t="29215" x="2670175" y="1660525"/>
          <p14:tracePt t="29225" x="2670175" y="1670050"/>
          <p14:tracePt t="29242" x="2670175" y="1687513"/>
          <p14:tracePt t="29258" x="2670175" y="1704975"/>
          <p14:tracePt t="29276" x="2670175" y="1714500"/>
          <p14:tracePt t="29292" x="2670175" y="1724025"/>
          <p14:tracePt t="29326" x="2670175" y="1731963"/>
          <p14:tracePt t="29327" x="2670175" y="1741488"/>
          <p14:tracePt t="29342" x="2670175" y="1751013"/>
          <p14:tracePt t="29358" x="2670175" y="1758950"/>
          <p14:tracePt t="29376" x="2670175" y="1768475"/>
          <p14:tracePt t="29392" x="2670175" y="1785938"/>
          <p14:tracePt t="29409" x="2670175" y="1795463"/>
          <p14:tracePt t="29446" x="2670175" y="1803400"/>
          <p14:tracePt t="29454" x="2670175" y="1812925"/>
          <p14:tracePt t="29459" x="2670175" y="1830388"/>
          <p14:tracePt t="29494" x="2670175" y="1839913"/>
          <p14:tracePt t="29510" x="2670175" y="1847850"/>
          <p14:tracePt t="29550" x="2670175" y="1857375"/>
          <p14:tracePt t="29558" x="2660650" y="1866900"/>
          <p14:tracePt t="29670" x="2643188" y="1866900"/>
          <p14:tracePt t="29694" x="2625725" y="1866900"/>
          <p14:tracePt t="29710" x="2616200" y="1866900"/>
          <p14:tracePt t="29718" x="2608263" y="1866900"/>
          <p14:tracePt t="29723" x="2589213" y="1857375"/>
          <p14:tracePt t="29726" x="2571750" y="1803400"/>
          <p14:tracePt t="29742" x="2562225" y="1741488"/>
          <p14:tracePt t="29760" x="2554288" y="1704975"/>
          <p14:tracePt t="29776" x="2544763" y="1652588"/>
          <p14:tracePt t="29792" x="2536825" y="1598613"/>
          <p14:tracePt t="29810" x="2527300" y="1536700"/>
          <p14:tracePt t="29826" x="2517775" y="1473200"/>
          <p14:tracePt t="29842" x="2517775" y="1428750"/>
          <p14:tracePt t="29860" x="2509838" y="1366838"/>
          <p14:tracePt t="29877" x="2500313" y="1303338"/>
          <p14:tracePt t="29893" x="2500313" y="1231900"/>
          <p14:tracePt t="29909" x="2500313" y="1187450"/>
          <p14:tracePt t="29927" x="2500313" y="1133475"/>
          <p14:tracePt t="29943" x="2500313" y="1071563"/>
          <p14:tracePt t="29960" x="2500313" y="1017588"/>
          <p14:tracePt t="29977" x="2500313" y="919163"/>
          <p14:tracePt t="29994" x="2500313" y="847725"/>
          <p14:tracePt t="30010" x="2500313" y="785813"/>
          <p14:tracePt t="30026" x="2500313" y="758825"/>
          <p14:tracePt t="30044" x="2500313" y="731838"/>
          <p14:tracePt t="30060" x="2500313" y="714375"/>
          <p14:tracePt t="30077" x="2500313" y="687388"/>
          <p14:tracePt t="30077" x="2500313" y="679450"/>
          <p14:tracePt t="30094" x="2500313" y="652463"/>
          <p14:tracePt t="30111" x="2500313" y="633413"/>
          <p14:tracePt t="30127" x="2517775" y="615950"/>
          <p14:tracePt t="30143" x="2517775" y="598488"/>
          <p14:tracePt t="30161" x="2536825" y="571500"/>
          <p14:tracePt t="30177" x="2536825" y="561975"/>
          <p14:tracePt t="30193" x="2544763" y="544513"/>
          <p14:tracePt t="30211" x="2562225" y="517525"/>
          <p14:tracePt t="30227" x="2562225" y="509588"/>
          <p14:tracePt t="30244" x="2571750" y="500063"/>
          <p14:tracePt t="30261" x="2571750" y="490538"/>
          <p14:tracePt t="30277" x="2571750" y="482600"/>
          <p14:tracePt t="30294" x="2581275" y="473075"/>
          <p14:tracePt t="30310" x="2589213" y="465138"/>
          <p14:tracePt t="30350" x="2589213" y="455613"/>
          <p14:tracePt t="30360" x="2608263" y="438150"/>
          <p14:tracePt t="30361" x="2616200" y="419100"/>
          <p14:tracePt t="30378" x="2625725" y="401638"/>
          <p14:tracePt t="30394" x="2633663" y="384175"/>
          <p14:tracePt t="30410" x="2643188" y="366713"/>
          <p14:tracePt t="30427" x="2652713" y="357188"/>
          <p14:tracePt t="30444" x="2660650" y="339725"/>
          <p14:tracePt t="30461" x="2670175" y="322263"/>
          <p14:tracePt t="30478" x="2679700" y="322263"/>
          <p14:tracePt t="30495" x="2679700" y="312738"/>
          <p14:tracePt t="30511" x="2687638" y="312738"/>
          <p14:tracePt t="30527" x="2705100" y="295275"/>
          <p14:tracePt t="30545" x="2714625" y="285750"/>
          <p14:tracePt t="30561" x="2732088" y="276225"/>
          <p14:tracePt t="30598" x="2751138" y="268288"/>
          <p14:tracePt t="30902" x="2759075" y="268288"/>
          <p14:tracePt t="30910" x="2759075" y="285750"/>
          <p14:tracePt t="30918" x="2759075" y="312738"/>
          <p14:tracePt t="30919" x="2759075" y="322263"/>
          <p14:tracePt t="30928" x="2759075" y="347663"/>
          <p14:tracePt t="30945" x="2759075" y="357188"/>
          <p14:tracePt t="30962" x="2759075" y="374650"/>
          <p14:tracePt t="30997" x="2759075" y="384175"/>
          <p14:tracePt t="30998" x="2759075" y="393700"/>
          <p14:tracePt t="31012" x="2759075" y="411163"/>
          <p14:tracePt t="31029" x="2759075" y="419100"/>
          <p14:tracePt t="31045" x="2759075" y="455613"/>
          <p14:tracePt t="31063" x="2759075" y="473075"/>
          <p14:tracePt t="31079" x="2759075" y="482600"/>
          <p14:tracePt t="31095" x="2759075" y="509588"/>
          <p14:tracePt t="31134" x="2759075" y="517525"/>
          <p14:tracePt t="31142" x="2759075" y="527050"/>
          <p14:tracePt t="31146" x="2759075" y="536575"/>
          <p14:tracePt t="31182" x="2759075" y="544513"/>
          <p14:tracePt t="31202" x="2759075" y="554038"/>
          <p14:tracePt t="31230" x="2759075" y="561975"/>
          <p14:tracePt t="31230" x="2759075" y="571500"/>
          <p14:tracePt t="31254" x="2759075" y="581025"/>
          <p14:tracePt t="31262" x="2759075" y="588963"/>
          <p14:tracePt t="31270" x="2759075" y="598488"/>
          <p14:tracePt t="31279" x="2759075" y="608013"/>
          <p14:tracePt t="31296" x="2759075" y="615950"/>
          <p14:tracePt t="31312" x="2759075" y="642938"/>
          <p14:tracePt t="31330" x="2759075" y="660400"/>
          <p14:tracePt t="31346" x="2759075" y="669925"/>
          <p14:tracePt t="31362" x="2759075" y="687388"/>
          <p14:tracePt t="31397" x="2759075" y="696913"/>
          <p14:tracePt t="31414" x="2759075" y="714375"/>
          <p14:tracePt t="31438" x="2759075" y="723900"/>
          <p14:tracePt t="31439" x="2759075" y="741363"/>
          <p14:tracePt t="31446" x="2759075" y="750888"/>
          <p14:tracePt t="31463" x="2759075" y="768350"/>
          <p14:tracePt t="31480" x="2759075" y="776288"/>
          <p14:tracePt t="31496" x="2759075" y="785813"/>
          <p14:tracePt t="31513" x="2759075" y="803275"/>
          <p14:tracePt t="31530" x="2759075" y="812800"/>
          <p14:tracePt t="31546" x="2759075" y="830263"/>
          <p14:tracePt t="31563" x="2759075" y="847725"/>
          <p14:tracePt t="31580" x="2759075" y="866775"/>
          <p14:tracePt t="31597" x="2759075" y="884238"/>
          <p14:tracePt t="31613" x="2759075" y="901700"/>
          <p14:tracePt t="31630" x="2759075" y="919163"/>
          <p14:tracePt t="31669" x="2759075" y="938213"/>
          <p14:tracePt t="31686" x="2751138" y="955675"/>
          <p14:tracePt t="31702" x="2751138" y="965200"/>
          <p14:tracePt t="31718" x="2751138" y="973138"/>
          <p14:tracePt t="31725" x="2751138" y="982663"/>
          <p14:tracePt t="31731" x="2751138" y="990600"/>
          <p14:tracePt t="31747" x="2751138" y="1000125"/>
          <p14:tracePt t="31763" x="2751138" y="1009650"/>
          <p14:tracePt t="31780" x="2751138" y="1017588"/>
          <p14:tracePt t="31797" x="2751138" y="1036638"/>
          <p14:tracePt t="31814" x="2751138" y="1044575"/>
          <p14:tracePt t="31830" x="2751138" y="1062038"/>
          <p14:tracePt t="31846" x="2751138" y="1081088"/>
          <p14:tracePt t="31864" x="2751138" y="1089025"/>
          <p14:tracePt t="31881" x="2751138" y="1125538"/>
          <p14:tracePt t="31897" x="2751138" y="1143000"/>
          <p14:tracePt t="31914" x="2751138" y="1169988"/>
          <p14:tracePt t="31930" x="2751138" y="1179513"/>
          <p14:tracePt t="31947" x="2741613" y="1196975"/>
          <p14:tracePt t="31964" x="2741613" y="1204913"/>
          <p14:tracePt t="31980" x="2741613" y="1223963"/>
          <p14:tracePt t="31997" x="2741613" y="1231900"/>
          <p14:tracePt t="32014" x="2741613" y="1250950"/>
          <p14:tracePt t="32030" x="2741613" y="1258888"/>
          <p14:tracePt t="32048" x="2732088" y="1295400"/>
          <p14:tracePt t="32064" x="2732088" y="1312863"/>
          <p14:tracePt t="32081" x="2732088" y="1339850"/>
          <p14:tracePt t="32098" x="2732088" y="1366838"/>
          <p14:tracePt t="32114" x="2732088" y="1374775"/>
          <p14:tracePt t="32131" x="2724150" y="1401763"/>
          <p14:tracePt t="32148" x="2714625" y="1411288"/>
          <p14:tracePt t="32165" x="2714625" y="1428750"/>
          <p14:tracePt t="32181" x="2714625" y="1455738"/>
          <p14:tracePt t="32198" x="2697163" y="1473200"/>
          <p14:tracePt t="32214" x="2697163" y="1490663"/>
          <p14:tracePt t="32231" x="2697163" y="1517650"/>
          <p14:tracePt t="32247" x="2697163" y="1527175"/>
          <p14:tracePt t="32265" x="2697163" y="1536700"/>
          <p14:tracePt t="32281" x="2697163" y="1544638"/>
          <p14:tracePt t="32298" x="2697163" y="1562100"/>
          <p14:tracePt t="32315" x="2697163" y="1581150"/>
          <p14:tracePt t="32331" x="2697163" y="1616075"/>
          <p14:tracePt t="32348" x="2697163" y="1633538"/>
          <p14:tracePt t="32365" x="2687638" y="1652588"/>
          <p14:tracePt t="32382" x="2687638" y="1670050"/>
          <p14:tracePt t="32398" x="2687638" y="1679575"/>
          <p14:tracePt t="32446" x="2687638" y="1687513"/>
          <p14:tracePt t="32469" x="2687638" y="1697038"/>
          <p14:tracePt t="32486" x="2687638" y="1704975"/>
          <p14:tracePt t="32526" x="2687638" y="1714500"/>
          <p14:tracePt t="32735" x="2679700" y="1714500"/>
          <p14:tracePt t="32742" x="2670175" y="1714500"/>
          <p14:tracePt t="32798" x="2660650" y="1714500"/>
          <p14:tracePt t="32822" x="2660650" y="1704975"/>
          <p14:tracePt t="32830" x="2660650" y="1697038"/>
          <p14:tracePt t="32838" x="2660650" y="1679575"/>
          <p14:tracePt t="32849" x="2660650" y="1660525"/>
          <p14:tracePt t="32866" x="2643188" y="1643063"/>
          <p14:tracePt t="32882" x="2643188" y="1633538"/>
          <p14:tracePt t="32899" x="2643188" y="1616075"/>
          <p14:tracePt t="32916" x="2643188" y="1608138"/>
          <p14:tracePt t="32933" x="2633663" y="1598613"/>
          <p14:tracePt t="32933" x="2633663" y="1581150"/>
          <p14:tracePt t="32950" x="2633663" y="1571625"/>
          <p14:tracePt t="32966" x="2616200" y="1562100"/>
          <p14:tracePt t="32982" x="2616200" y="1536700"/>
          <p14:tracePt t="33022" x="2616200" y="1517650"/>
          <p14:tracePt t="33034" x="2616200" y="1509713"/>
          <p14:tracePt t="33053" x="2616200" y="1500188"/>
          <p14:tracePt t="33066" x="2616200" y="1490663"/>
          <p14:tracePt t="33067" x="2616200" y="1482725"/>
          <p14:tracePt t="33083" x="2616200" y="1473200"/>
          <p14:tracePt t="33100" x="2616200" y="1455738"/>
          <p14:tracePt t="33116" x="2616200" y="1446213"/>
          <p14:tracePt t="33116" x="2616200" y="1438275"/>
          <p14:tracePt t="33150" x="2616200" y="1428750"/>
          <p14:tracePt t="33150" x="2616200" y="1411288"/>
          <p14:tracePt t="33166" x="2616200" y="1393825"/>
          <p14:tracePt t="33183" x="2616200" y="1384300"/>
          <p14:tracePt t="33200" x="2616200" y="1357313"/>
          <p14:tracePt t="33216" x="2616200" y="1347788"/>
          <p14:tracePt t="33233" x="2616200" y="1330325"/>
          <p14:tracePt t="33250" x="2616200" y="1322388"/>
          <p14:tracePt t="33266" x="2625725" y="1295400"/>
          <p14:tracePt t="33284" x="2625725" y="1268413"/>
          <p14:tracePt t="33300" x="2625725" y="1258888"/>
          <p14:tracePt t="33316" x="2643188" y="1231900"/>
          <p14:tracePt t="33333" x="2643188" y="1223963"/>
          <p14:tracePt t="33350" x="2643188" y="1214438"/>
          <p14:tracePt t="33430" x="2643188" y="1204913"/>
          <p14:tracePt t="33453" x="2652713" y="1196975"/>
          <p14:tracePt t="33486" x="2652713" y="1187450"/>
          <p14:tracePt t="33526" x="2652713" y="1179513"/>
          <p14:tracePt t="33534" x="2652713" y="1169988"/>
          <p14:tracePt t="33534" x="2652713" y="1160463"/>
          <p14:tracePt t="33574" x="2652713" y="1152525"/>
          <p14:tracePt t="33605" x="2652713" y="1143000"/>
          <p14:tracePt t="33630" x="2652713" y="1133475"/>
          <p14:tracePt t="33638" x="2652713" y="1125538"/>
          <p14:tracePt t="33639" x="2660650" y="1125538"/>
          <p14:tracePt t="33650" x="2660650" y="1116013"/>
          <p14:tracePt t="33668" x="2660650" y="1108075"/>
          <p14:tracePt t="33684" x="2660650" y="1089025"/>
          <p14:tracePt t="33700" x="2660650" y="1081088"/>
          <p14:tracePt t="33700" x="2670175" y="1071563"/>
          <p14:tracePt t="33719" x="2670175" y="1062038"/>
          <p14:tracePt t="33735" x="2670175" y="1054100"/>
          <p14:tracePt t="33750" x="2670175" y="1036638"/>
          <p14:tracePt t="33768" x="2670175" y="1027113"/>
          <p14:tracePt t="33784" x="2670175" y="1017588"/>
          <p14:tracePt t="33801" x="2670175" y="1000125"/>
          <p14:tracePt t="33818" x="2670175" y="990600"/>
          <p14:tracePt t="33834" x="2670175" y="982663"/>
          <p14:tracePt t="33851" x="2670175" y="955675"/>
          <p14:tracePt t="33868" x="2670175" y="946150"/>
          <p14:tracePt t="33885" x="2670175" y="928688"/>
          <p14:tracePt t="33901" x="2679700" y="901700"/>
          <p14:tracePt t="33918" x="2679700" y="884238"/>
          <p14:tracePt t="33935" x="2679700" y="866775"/>
          <p14:tracePt t="33951" x="2679700" y="839788"/>
          <p14:tracePt t="33968" x="2679700" y="822325"/>
          <p14:tracePt t="33985" x="2679700" y="803275"/>
          <p14:tracePt t="34001" x="2679700" y="795338"/>
          <p14:tracePt t="34018" x="2679700" y="758825"/>
          <p14:tracePt t="34035" x="2679700" y="731838"/>
          <p14:tracePt t="34052" x="2679700" y="704850"/>
          <p14:tracePt t="34068" x="2679700" y="660400"/>
          <p14:tracePt t="34085" x="2679700" y="581025"/>
          <p14:tracePt t="34102" x="2697163" y="500063"/>
          <p14:tracePt t="34119" x="2705100" y="455613"/>
          <p14:tracePt t="34135" x="2714625" y="419100"/>
          <p14:tracePt t="34151" x="2714625" y="393700"/>
          <p14:tracePt t="34169" x="2714625" y="384175"/>
          <p14:tracePt t="34350" x="2714625" y="393700"/>
          <p14:tracePt t="34358" x="2714625" y="401638"/>
          <p14:tracePt t="34363" x="2714625" y="411163"/>
          <p14:tracePt t="34369" x="2714625" y="419100"/>
          <p14:tracePt t="34385" x="2714625" y="438150"/>
          <p14:tracePt t="34402" x="2732088" y="446088"/>
          <p14:tracePt t="34419" x="2732088" y="465138"/>
          <p14:tracePt t="34436" x="2732088" y="473075"/>
          <p14:tracePt t="34452" x="2732088" y="500063"/>
          <p14:tracePt t="34469" x="2732088" y="509588"/>
          <p14:tracePt t="34486" x="2732088" y="527050"/>
          <p14:tracePt t="34502" x="2732088" y="536575"/>
          <p14:tracePt t="34519" x="2732088" y="561975"/>
          <p14:tracePt t="34536" x="2732088" y="581025"/>
          <p14:tracePt t="34552" x="2741613" y="608013"/>
          <p14:tracePt t="34569" x="2741613" y="633413"/>
          <p14:tracePt t="34586" x="2741613" y="660400"/>
          <p14:tracePt t="34603" x="2741613" y="679450"/>
          <p14:tracePt t="34619" x="2741613" y="704850"/>
          <p14:tracePt t="34636" x="2741613" y="723900"/>
          <p14:tracePt t="34652" x="2741613" y="750888"/>
          <p14:tracePt t="34670" x="2741613" y="776288"/>
          <p14:tracePt t="34686" x="2741613" y="795338"/>
          <p14:tracePt t="34703" x="2741613" y="822325"/>
          <p14:tracePt t="34719" x="2741613" y="847725"/>
          <p14:tracePt t="34736" x="2741613" y="874713"/>
          <p14:tracePt t="34753" x="2741613" y="901700"/>
          <p14:tracePt t="34770" x="2741613" y="928688"/>
          <p14:tracePt t="34786" x="2741613" y="946150"/>
          <p14:tracePt t="34803" x="2741613" y="955675"/>
          <p14:tracePt t="34820" x="2741613" y="973138"/>
          <p14:tracePt t="34836" x="2741613" y="982663"/>
          <p14:tracePt t="34853" x="2741613" y="1009650"/>
          <p14:tracePt t="34870" x="2741613" y="1027113"/>
          <p14:tracePt t="34886" x="2741613" y="1044575"/>
          <p14:tracePt t="34903" x="2741613" y="1062038"/>
          <p14:tracePt t="34919" x="2741613" y="1081088"/>
          <p14:tracePt t="34937" x="2741613" y="1116013"/>
          <p14:tracePt t="34953" x="2741613" y="1125538"/>
          <p14:tracePt t="34969" x="2741613" y="1143000"/>
          <p14:tracePt t="34987" x="2741613" y="1152525"/>
          <p14:tracePt t="35003" x="2741613" y="1169988"/>
          <p14:tracePt t="35020" x="2741613" y="1196975"/>
          <p14:tracePt t="35036" x="2741613" y="1223963"/>
          <p14:tracePt t="35054" x="2741613" y="1231900"/>
          <p14:tracePt t="35070" x="2741613" y="1250950"/>
          <p14:tracePt t="35086" x="2741613" y="1258888"/>
          <p14:tracePt t="35126" x="2741613" y="1276350"/>
          <p14:tracePt t="35142" x="2741613" y="1285875"/>
          <p14:tracePt t="35159" x="2741613" y="1303338"/>
          <p14:tracePt t="35173" x="2741613" y="1312863"/>
          <p14:tracePt t="35182" x="2741613" y="1322388"/>
          <p14:tracePt t="35187" x="2741613" y="1339850"/>
          <p14:tracePt t="35204" x="2741613" y="1357313"/>
          <p14:tracePt t="35220" x="2741613" y="1384300"/>
          <p14:tracePt t="35238" x="2741613" y="1419225"/>
          <p14:tracePt t="35254" x="2741613" y="1428750"/>
          <p14:tracePt t="35270" x="2741613" y="1446213"/>
          <p14:tracePt t="35287" x="2741613" y="1465263"/>
          <p14:tracePt t="35304" x="2741613" y="1473200"/>
          <p14:tracePt t="35321" x="2741613" y="1490663"/>
          <p14:tracePt t="35337" x="2741613" y="1500188"/>
          <p14:tracePt t="35354" x="2741613" y="1509713"/>
          <p14:tracePt t="35371" x="2741613" y="1517650"/>
          <p14:tracePt t="35405" x="2741613" y="1527175"/>
          <p14:tracePt t="35406" x="2741613" y="1536700"/>
          <p14:tracePt t="35421" x="2759075" y="1554163"/>
          <p14:tracePt t="35478" x="2759075" y="1562100"/>
          <p14:tracePt t="35541" x="2759075" y="1571625"/>
          <p14:tracePt t="35559" x="2759075" y="1581150"/>
          <p14:tracePt t="35574" x="2759075" y="1589088"/>
          <p14:tracePt t="35582" x="2759075" y="1598613"/>
          <p14:tracePt t="35595" x="2759075" y="1608138"/>
          <p14:tracePt t="35595" x="2759075" y="1616075"/>
          <p14:tracePt t="35604" x="2759075" y="1633538"/>
          <p14:tracePt t="35621" x="2759075" y="1643063"/>
          <p14:tracePt t="35638" x="2768600" y="1660525"/>
          <p14:tracePt t="35677" x="2768600" y="1670050"/>
          <p14:tracePt t="36278" x="2759075" y="1670050"/>
          <p14:tracePt t="36296" x="2751138" y="1670050"/>
          <p14:tracePt t="36297" x="2741613" y="1670050"/>
          <p14:tracePt t="36306" x="2732088" y="1670050"/>
          <p14:tracePt t="36322" x="2724150" y="1670050"/>
          <p14:tracePt t="36340" x="2714625" y="1670050"/>
          <p14:tracePt t="36340" x="0" y="0"/>
        </p14:tracePtLst>
        <p14:tracePtLst>
          <p14:tracePt t="37270" x="3133725" y="785813"/>
          <p14:tracePt t="37302" x="3133725" y="776288"/>
          <p14:tracePt t="37334" x="3133725" y="768350"/>
          <p14:tracePt t="37342" x="3133725" y="758825"/>
          <p14:tracePt t="37366" x="3133725" y="750888"/>
          <p14:tracePt t="37374" x="3133725" y="741363"/>
          <p14:tracePt t="37382" x="3133725" y="731838"/>
          <p14:tracePt t="37391" x="3133725" y="704850"/>
          <p14:tracePt t="37408" x="3133725" y="679450"/>
          <p14:tracePt t="37425" x="3143250" y="652463"/>
          <p14:tracePt t="37442" x="3143250" y="615950"/>
          <p14:tracePt t="37458" x="3160713" y="571500"/>
          <p14:tracePt t="37475" x="3160713" y="536575"/>
          <p14:tracePt t="37492" x="3160713" y="517525"/>
          <p14:tracePt t="37508" x="3160713" y="509588"/>
          <p14:tracePt t="37573" x="3160713" y="500063"/>
          <p14:tracePt t="37629" x="3143250" y="500063"/>
          <p14:tracePt t="37638" x="3125788" y="500063"/>
          <p14:tracePt t="37646" x="3108325" y="500063"/>
          <p14:tracePt t="37659" x="3081338" y="500063"/>
          <p14:tracePt t="37659" x="3054350" y="500063"/>
          <p14:tracePt t="37675" x="3027363" y="490538"/>
          <p14:tracePt t="37692" x="3017838" y="490538"/>
          <p14:tracePt t="37733" x="3017838" y="482600"/>
          <p14:tracePt t="37750" x="3009900" y="482600"/>
          <p14:tracePt t="37750" x="3009900" y="473075"/>
          <p14:tracePt t="37759" x="2982913" y="455613"/>
          <p14:tracePt t="37776" x="2973388" y="446088"/>
          <p14:tracePt t="37793" x="2955925" y="428625"/>
          <p14:tracePt t="37830" x="2946400" y="419100"/>
          <p14:tracePt t="37853" x="2946400" y="411163"/>
          <p14:tracePt t="37870" x="2946400" y="401638"/>
          <p14:tracePt t="37878" x="2938463" y="393700"/>
          <p14:tracePt t="37886" x="2938463" y="384175"/>
          <p14:tracePt t="37892" x="2928938" y="374650"/>
          <p14:tracePt t="37909" x="2919413" y="357188"/>
          <p14:tracePt t="37950" x="2919413" y="347663"/>
          <p14:tracePt t="37982" x="2919413" y="330200"/>
          <p14:tracePt t="37989" x="2911475" y="330200"/>
          <p14:tracePt t="38013" x="2911475" y="322263"/>
          <p14:tracePt t="38837" x="2901950" y="330200"/>
          <p14:tracePt t="38846" x="2901950" y="347663"/>
          <p14:tracePt t="38854" x="2901950" y="366713"/>
          <p14:tracePt t="38862" x="2901950" y="384175"/>
          <p14:tracePt t="38862" x="2901950" y="393700"/>
          <p14:tracePt t="38878" x="2901950" y="411163"/>
          <p14:tracePt t="38894" x="2901950" y="419100"/>
          <p14:tracePt t="38912" x="2901950" y="428625"/>
          <p14:tracePt t="38958" x="2901950" y="438150"/>
          <p14:tracePt t="39005" x="2901950" y="446088"/>
          <p14:tracePt t="39022" x="2901950" y="455613"/>
          <p14:tracePt t="39034" x="2901950" y="465138"/>
          <p14:tracePt t="39054" x="2901950" y="473075"/>
          <p14:tracePt t="39077" x="2901950" y="482600"/>
          <p14:tracePt t="39101" x="2901950" y="490538"/>
          <p14:tracePt t="39110" x="2901950" y="500063"/>
          <p14:tracePt t="39118" x="2901950" y="509588"/>
          <p14:tracePt t="39128" x="2901950" y="517525"/>
          <p14:tracePt t="39129" x="2901950" y="527050"/>
          <p14:tracePt t="39145" x="2901950" y="536575"/>
          <p14:tracePt t="39161" x="2901950" y="544513"/>
          <p14:tracePt t="39179" x="2911475" y="554038"/>
          <p14:tracePt t="39213" x="2911475" y="561975"/>
          <p14:tracePt t="39230" x="2911475" y="571500"/>
          <p14:tracePt t="39301" x="2911475" y="581025"/>
          <p14:tracePt t="39309" x="2911475" y="588963"/>
          <p14:tracePt t="39334" x="2919413" y="598488"/>
          <p14:tracePt t="39382" x="2928938" y="608013"/>
          <p14:tracePt t="39414" x="2938463" y="608013"/>
          <p14:tracePt t="39430" x="2938463" y="615950"/>
          <p14:tracePt t="39478" x="2946400" y="625475"/>
          <p14:tracePt t="39485" x="2946400" y="633413"/>
          <p14:tracePt t="39502" x="2955925" y="633413"/>
          <p14:tracePt t="39518" x="2955925" y="642938"/>
          <p14:tracePt t="39549" x="2965450" y="652463"/>
          <p14:tracePt t="39574" x="2973388" y="660400"/>
          <p14:tracePt t="39606" x="2982913" y="669925"/>
          <p14:tracePt t="39662" x="2990850" y="679450"/>
          <p14:tracePt t="39678" x="3000375" y="679450"/>
          <p14:tracePt t="39685" x="3009900" y="687388"/>
          <p14:tracePt t="39696" x="3017838" y="696913"/>
          <p14:tracePt t="39713" x="3036888" y="704850"/>
          <p14:tracePt t="39782" x="3054350" y="704850"/>
          <p14:tracePt t="39885" x="3036888" y="704850"/>
          <p14:tracePt t="39896" x="3027363" y="704850"/>
          <p14:tracePt t="39903" x="3000375" y="687388"/>
          <p14:tracePt t="39913" x="2990850" y="669925"/>
          <p14:tracePt t="39930" x="2982913" y="642938"/>
          <p14:tracePt t="39947" x="2965450" y="625475"/>
          <p14:tracePt t="39963" x="2955925" y="598488"/>
          <p14:tracePt t="39981" x="2938463" y="581025"/>
          <p14:tracePt t="40014" x="2928938" y="581025"/>
          <p14:tracePt t="40094" x="2928938" y="571500"/>
          <p14:tracePt t="40102" x="2919413" y="571500"/>
          <p14:tracePt t="40110" x="2911475" y="554038"/>
          <p14:tracePt t="40142" x="2911475" y="544513"/>
          <p14:tracePt t="40150" x="2911475" y="536575"/>
          <p14:tracePt t="40173" x="2911475" y="527050"/>
          <p14:tracePt t="40606" x="2919413" y="527050"/>
          <p14:tracePt t="40757" x="2928938" y="536575"/>
          <p14:tracePt t="40766" x="2938463" y="544513"/>
          <p14:tracePt t="40790" x="2938463" y="554038"/>
          <p14:tracePt t="40798" x="2938463" y="561975"/>
          <p14:tracePt t="40799" x="2946400" y="571500"/>
          <p14:tracePt t="40815" x="2955925" y="581025"/>
          <p14:tracePt t="40853" x="2955925" y="588963"/>
          <p14:tracePt t="40872" x="2965450" y="598488"/>
          <p14:tracePt t="40894" x="2965450" y="608013"/>
          <p14:tracePt t="40942" x="2965450" y="615950"/>
          <p14:tracePt t="40958" x="2973388" y="625475"/>
          <p14:tracePt t="40982" x="2973388" y="633413"/>
          <p14:tracePt t="41134" x="2973388" y="642938"/>
          <p14:tracePt t="41182" x="2973388" y="652463"/>
          <p14:tracePt t="41190" x="2982913" y="652463"/>
          <p14:tracePt t="41190" x="2990850" y="660400"/>
          <p14:tracePt t="41203" x="2990850" y="669925"/>
          <p14:tracePt t="41238" x="3000375" y="679450"/>
          <p14:tracePt t="41277" x="3000375" y="687388"/>
          <p14:tracePt t="41285" x="3000375" y="696913"/>
          <p14:tracePt t="41293" x="3009900" y="704850"/>
          <p14:tracePt t="41317" x="3017838" y="714375"/>
          <p14:tracePt t="41340" x="3027363" y="731838"/>
          <p14:tracePt t="41373" x="3027363" y="750888"/>
          <p14:tracePt t="41397" x="3027363" y="758825"/>
          <p14:tracePt t="41421" x="3036888" y="768350"/>
          <p14:tracePt t="41484" x="3044825" y="785813"/>
          <p14:tracePt t="41525" x="3054350" y="795338"/>
          <p14:tracePt t="41613" x="3054350" y="803275"/>
          <p14:tracePt t="41637" x="3054350" y="812800"/>
          <p14:tracePt t="41669" x="3062288" y="812800"/>
          <p14:tracePt t="41685" x="3062288" y="822325"/>
          <p14:tracePt t="41709" x="3071813" y="822325"/>
          <p14:tracePt t="41733" x="3071813" y="830263"/>
          <p14:tracePt t="41756" x="3071813" y="839788"/>
          <p14:tracePt t="41789" x="3081338" y="847725"/>
          <p14:tracePt t="41829" x="3089275" y="847725"/>
          <p14:tracePt t="41837" x="3089275" y="857250"/>
          <p14:tracePt t="41940" x="3098800" y="866775"/>
          <p14:tracePt t="41981" x="3098800" y="884238"/>
          <p14:tracePt t="41989" x="3108325" y="884238"/>
          <p14:tracePt t="42020" x="3108325" y="893763"/>
          <p14:tracePt t="42037" x="3116263" y="893763"/>
          <p14:tracePt t="42048" x="3125788" y="901700"/>
          <p14:tracePt t="42093" x="3125788" y="911225"/>
          <p14:tracePt t="42133" x="3125788" y="919163"/>
          <p14:tracePt t="42164" x="3133725" y="928688"/>
          <p14:tracePt t="42213" x="3133725" y="938213"/>
          <p14:tracePt t="42260" x="3143250" y="946150"/>
          <p14:tracePt t="42285" x="3143250" y="955675"/>
          <p14:tracePt t="42324" x="3143250" y="965200"/>
          <p14:tracePt t="42365" x="3152775" y="973138"/>
          <p14:tracePt t="42388" x="3160713" y="982663"/>
          <p14:tracePt t="42412" x="3160713" y="990600"/>
          <p14:tracePt t="42436" x="3170238" y="1000125"/>
          <p14:tracePt t="42485" x="3170238" y="1017588"/>
          <p14:tracePt t="42500" x="3170238" y="1027113"/>
          <p14:tracePt t="42524" x="3170238" y="1036638"/>
          <p14:tracePt t="42533" x="3179763" y="1044575"/>
          <p14:tracePt t="42534" x="3179763" y="1054100"/>
          <p14:tracePt t="42551" x="3187700" y="1054100"/>
          <p14:tracePt t="42605" x="3187700" y="1062038"/>
          <p14:tracePt t="42709" x="3187700" y="1071563"/>
          <p14:tracePt t="42733" x="3197225" y="1081088"/>
          <p14:tracePt t="42804" x="3197225" y="1089025"/>
          <p14:tracePt t="42821" x="3197225" y="1098550"/>
          <p14:tracePt t="42845" x="3205163" y="1108075"/>
          <p14:tracePt t="42892" x="3205163" y="1116013"/>
          <p14:tracePt t="42940" x="3205163" y="1125538"/>
          <p14:tracePt t="42973" x="3205163" y="1133475"/>
          <p14:tracePt t="42989" x="3205163" y="1143000"/>
          <p14:tracePt t="43002" x="3205163" y="1152525"/>
          <p14:tracePt t="43002" x="3214688" y="1160463"/>
          <p14:tracePt t="43018" x="3224213" y="1160463"/>
          <p14:tracePt t="43035" x="3224213" y="1169988"/>
          <p14:tracePt t="43052" x="3224213" y="1187450"/>
          <p14:tracePt t="43069" x="3224213" y="1196975"/>
          <p14:tracePt t="43085" x="3224213" y="1204913"/>
          <p14:tracePt t="43102" x="3232150" y="1204913"/>
          <p14:tracePt t="43140" x="3232150" y="1214438"/>
          <p14:tracePt t="43148" x="3232150" y="1223963"/>
          <p14:tracePt t="43173" x="3232150" y="1231900"/>
          <p14:tracePt t="43185" x="3232150" y="1241425"/>
          <p14:tracePt t="43186" x="3232150" y="1250950"/>
          <p14:tracePt t="43202" x="3251200" y="1268413"/>
          <p14:tracePt t="43219" x="3251200" y="1276350"/>
          <p14:tracePt t="43236" x="3251200" y="1303338"/>
          <p14:tracePt t="43252" x="3251200" y="1312863"/>
          <p14:tracePt t="43270" x="3251200" y="1322388"/>
          <p14:tracePt t="43286" x="3251200" y="1330325"/>
          <p14:tracePt t="43302" x="3251200" y="1339850"/>
          <p14:tracePt t="43319" x="3251200" y="1357313"/>
          <p14:tracePt t="43336" x="3259138" y="1357313"/>
          <p14:tracePt t="43352" x="3259138" y="1366838"/>
          <p14:tracePt t="43369" x="3259138" y="1384300"/>
          <p14:tracePt t="43421" x="3259138" y="1393825"/>
          <p14:tracePt t="43476" x="3259138" y="1411288"/>
          <p14:tracePt t="43509" x="3259138" y="1419225"/>
          <p14:tracePt t="43533" x="3259138" y="1428750"/>
          <p14:tracePt t="43544" x="3259138" y="1438275"/>
          <p14:tracePt t="43557" x="3259138" y="1446213"/>
          <p14:tracePt t="43588" x="3268663" y="1455738"/>
          <p14:tracePt t="43596" x="3276600" y="1455738"/>
          <p14:tracePt t="43613" x="3276600" y="1465263"/>
          <p14:tracePt t="43629" x="3276600" y="1473200"/>
          <p14:tracePt t="43644" x="3276600" y="1482725"/>
          <p14:tracePt t="43661" x="3276600" y="1490663"/>
          <p14:tracePt t="43677" x="3276600" y="1509713"/>
          <p14:tracePt t="43694" x="3276600" y="1517650"/>
          <p14:tracePt t="43709" x="3286125" y="1527175"/>
          <p14:tracePt t="43949" x="3295650" y="1517650"/>
          <p14:tracePt t="43957" x="3295650" y="1490663"/>
          <p14:tracePt t="43971" x="3295650" y="1482725"/>
          <p14:tracePt t="43971" x="3295650" y="1455738"/>
          <p14:tracePt t="43987" x="3295650" y="1428750"/>
          <p14:tracePt t="44003" x="3295650" y="1401763"/>
          <p14:tracePt t="44022" x="3295650" y="1374775"/>
          <p14:tracePt t="44038" x="3295650" y="1357313"/>
          <p14:tracePt t="44054" x="3276600" y="1339850"/>
          <p14:tracePt t="44070" x="3276600" y="1312863"/>
          <p14:tracePt t="44088" x="3268663" y="1295400"/>
          <p14:tracePt t="44104" x="3241675" y="1250950"/>
          <p14:tracePt t="44121" x="3241675" y="1231900"/>
          <p14:tracePt t="44138" x="3232150" y="1214438"/>
          <p14:tracePt t="44154" x="3224213" y="1196975"/>
          <p14:tracePt t="44170" x="3214688" y="1187450"/>
          <p14:tracePt t="44188" x="3214688" y="1179513"/>
          <p14:tracePt t="44205" x="3214688" y="1160463"/>
          <p14:tracePt t="44605" x="3214688" y="1169988"/>
          <p14:tracePt t="44612" x="3205163" y="1187450"/>
          <p14:tracePt t="44613" x="3205163" y="1196975"/>
          <p14:tracePt t="44621" x="3187700" y="1214438"/>
          <p14:tracePt t="44639" x="3187700" y="1231900"/>
          <p14:tracePt t="44655" x="3187700" y="1258888"/>
          <p14:tracePt t="44701" x="3179763" y="1268413"/>
          <p14:tracePt t="44711" x="3179763" y="1276350"/>
          <p14:tracePt t="44756" x="3179763" y="1285875"/>
          <p14:tracePt t="44789" x="3179763" y="1303338"/>
          <p14:tracePt t="44821" x="3179763" y="1312863"/>
          <p14:tracePt t="44853" x="3160713" y="1330325"/>
          <p14:tracePt t="44893" x="3160713" y="1339850"/>
          <p14:tracePt t="44920" x="3160713" y="1357313"/>
          <p14:tracePt t="44997" x="3160713" y="1366838"/>
          <p14:tracePt t="45045" x="3160713" y="1384300"/>
          <p14:tracePt t="45085" x="3160713" y="1393825"/>
          <p14:tracePt t="45117" x="3160713" y="1401763"/>
          <p14:tracePt t="45132" x="3160713" y="1411288"/>
          <p14:tracePt t="45141" x="3160713" y="1419225"/>
          <p14:tracePt t="45173" x="3160713" y="1428750"/>
          <p14:tracePt t="45197" x="3160713" y="1438275"/>
          <p14:tracePt t="45221" x="3160713" y="1446213"/>
          <p14:tracePt t="45244" x="3160713" y="1455738"/>
          <p14:tracePt t="45264" x="3160713" y="1465263"/>
          <p14:tracePt t="45325" x="3160713" y="1473200"/>
          <p14:tracePt t="45340" x="3160713" y="1482725"/>
          <p14:tracePt t="45356" x="3160713" y="1490663"/>
          <p14:tracePt t="45381" x="3160713" y="1500188"/>
          <p14:tracePt t="45412" x="3160713" y="1509713"/>
          <p14:tracePt t="45429" x="3170238" y="1517650"/>
          <p14:tracePt t="45460" x="3170238" y="1527175"/>
          <p14:tracePt t="45469" x="3179763" y="1536700"/>
          <p14:tracePt t="45493" x="3179763" y="1544638"/>
          <p14:tracePt t="45508" x="3187700" y="1544638"/>
          <p14:tracePt t="45548" x="3187700" y="1554163"/>
          <p14:tracePt t="45573" x="3187700" y="1562100"/>
          <p14:tracePt t="45581" x="3187700" y="1571625"/>
          <p14:tracePt t="45637" x="3197225" y="1581150"/>
          <p14:tracePt t="45700" x="3205163" y="1589088"/>
          <p14:tracePt t="45765" x="3214688" y="1598613"/>
          <p14:tracePt t="45805" x="3224213" y="1608138"/>
          <p14:tracePt t="45909" x="3232150" y="1608138"/>
          <p14:tracePt t="45916" x="3241675" y="1608138"/>
          <p14:tracePt t="45932" x="3251200" y="1616075"/>
          <p14:tracePt t="45957" x="3268663" y="1625600"/>
          <p14:tracePt t="45988" x="3276600" y="1633538"/>
          <p14:tracePt t="46133" x="3286125" y="1633538"/>
          <p14:tracePt t="46508" x="3276600" y="1633538"/>
          <p14:tracePt t="46589" x="3268663" y="1633538"/>
          <p14:tracePt t="46596" x="3259138" y="1625600"/>
          <p14:tracePt t="46608" x="3232150" y="1589088"/>
          <p14:tracePt t="46626" x="3232150" y="1581150"/>
          <p14:tracePt t="46626" x="3224213" y="1562100"/>
          <p14:tracePt t="46643" x="3205163" y="1544638"/>
          <p14:tracePt t="46659" x="3187700" y="1527175"/>
          <p14:tracePt t="46676" x="3179763" y="1500188"/>
          <p14:tracePt t="46693" x="3160713" y="1490663"/>
          <p14:tracePt t="46710" x="3152775" y="1473200"/>
          <p14:tracePt t="46726" x="3143250" y="1455738"/>
          <p14:tracePt t="46743" x="3133725" y="1438275"/>
          <p14:tracePt t="46759" x="3125788" y="1428750"/>
          <p14:tracePt t="46777" x="3125788" y="1419225"/>
          <p14:tracePt t="46793" x="3125788" y="1411288"/>
          <p14:tracePt t="46810" x="3125788" y="1401763"/>
          <p14:tracePt t="46826" x="3116263" y="1401763"/>
          <p14:tracePt t="46843" x="3116263" y="1393825"/>
          <p14:tracePt t="46877" x="3116263" y="1374775"/>
          <p14:tracePt t="46878" x="3116263" y="1366838"/>
          <p14:tracePt t="46893" x="3116263" y="1347788"/>
          <p14:tracePt t="46910" x="3116263" y="1339850"/>
          <p14:tracePt t="46926" x="3116263" y="1330325"/>
          <p14:tracePt t="46943" x="3125788" y="1312863"/>
          <p14:tracePt t="46980" x="3133725" y="1295400"/>
          <p14:tracePt t="46980" x="3143250" y="1285875"/>
          <p14:tracePt t="46994" x="3143250" y="1276350"/>
          <p14:tracePt t="47010" x="3152775" y="1276350"/>
          <p14:tracePt t="47026" x="3160713" y="1268413"/>
          <p14:tracePt t="47043" x="3179763" y="1250950"/>
          <p14:tracePt t="47085" x="3187700" y="1241425"/>
          <p14:tracePt t="47468" x="3187700" y="1250950"/>
          <p14:tracePt t="47476" x="3187700" y="1258888"/>
          <p14:tracePt t="47486" x="3187700" y="1268413"/>
          <p14:tracePt t="47494" x="3187700" y="1276350"/>
          <p14:tracePt t="47511" x="3187700" y="1285875"/>
          <p14:tracePt t="47528" x="3187700" y="1295400"/>
          <p14:tracePt t="47545" x="3187700" y="1303338"/>
          <p14:tracePt t="47561" x="3187700" y="1312863"/>
          <p14:tracePt t="47645" x="3187700" y="1322388"/>
          <p14:tracePt t="47661" x="3187700" y="1330325"/>
          <p14:tracePt t="47685" x="3187700" y="1339850"/>
          <p14:tracePt t="47685" x="3187700" y="1347788"/>
          <p14:tracePt t="47695" x="3187700" y="1357313"/>
          <p14:tracePt t="47711" x="3187700" y="1366838"/>
          <p14:tracePt t="47728" x="3187700" y="1374775"/>
          <p14:tracePt t="47745" x="3187700" y="1384300"/>
          <p14:tracePt t="47761" x="3187700" y="1393825"/>
          <p14:tracePt t="47797" x="3187700" y="1411288"/>
          <p14:tracePt t="47797" x="3187700" y="1419225"/>
          <p14:tracePt t="47836" x="3187700" y="1438275"/>
          <p14:tracePt t="47861" x="3187700" y="1446213"/>
          <p14:tracePt t="47900" x="3187700" y="1465263"/>
          <p14:tracePt t="47940" x="3187700" y="1473200"/>
          <p14:tracePt t="47957" x="3197225" y="1482725"/>
          <p14:tracePt t="47988" x="3197225" y="1490663"/>
          <p14:tracePt t="48013" x="3197225" y="1500188"/>
          <p14:tracePt t="48044" x="3197225" y="1509713"/>
          <p14:tracePt t="48052" x="3205163" y="1517650"/>
          <p14:tracePt t="48084" x="3205163" y="1527175"/>
          <p14:tracePt t="48109" x="3205163" y="1536700"/>
          <p14:tracePt t="48125" x="3205163" y="1554163"/>
          <p14:tracePt t="48156" x="3205163" y="1562100"/>
          <p14:tracePt t="48172" x="3205163" y="1571625"/>
          <p14:tracePt t="48229" x="3214688" y="1581150"/>
          <p14:tracePt t="48253" x="3214688" y="1589088"/>
          <p14:tracePt t="48261" x="3214688" y="1598613"/>
          <p14:tracePt t="48285" x="3224213" y="1608138"/>
          <p14:tracePt t="48317" x="3232150" y="1616075"/>
          <p14:tracePt t="48365" x="3232150" y="1625600"/>
          <p14:tracePt t="48421" x="3241675" y="1625600"/>
          <p14:tracePt t="48429" x="3259138" y="1643063"/>
          <p14:tracePt t="48436" x="3268663" y="1652588"/>
          <p14:tracePt t="48436" x="3286125" y="1660525"/>
          <p14:tracePt t="48445" x="3303588" y="1670050"/>
          <p14:tracePt t="48463" x="3322638" y="1670050"/>
          <p14:tracePt t="48479" x="3330575" y="1679575"/>
          <p14:tracePt t="48797" x="3322638" y="1679575"/>
          <p14:tracePt t="48804" x="3303588" y="1670050"/>
          <p14:tracePt t="48812" x="3276600" y="1660525"/>
          <p14:tracePt t="48830" x="3259138" y="1643063"/>
          <p14:tracePt t="48831" x="3214688" y="1616075"/>
          <p14:tracePt t="48847" x="3187700" y="1589088"/>
          <p14:tracePt t="48863" x="3152775" y="1581150"/>
          <p14:tracePt t="48881" x="3143250" y="1562100"/>
          <p14:tracePt t="48897" x="3133725" y="1554163"/>
          <p14:tracePt t="48914" x="3108325" y="1536700"/>
          <p14:tracePt t="48930" x="3089275" y="1509713"/>
          <p14:tracePt t="48947" x="3062288" y="1473200"/>
          <p14:tracePt t="48964" x="3036888" y="1428750"/>
          <p14:tracePt t="49005" x="3027363" y="1419225"/>
          <p14:tracePt t="49172" x="3027363" y="1428750"/>
          <p14:tracePt t="49189" x="3027363" y="1438275"/>
          <p14:tracePt t="49198" x="3027363" y="1455738"/>
          <p14:tracePt t="49202" x="3036888" y="1473200"/>
          <p14:tracePt t="49214" x="3036888" y="1490663"/>
          <p14:tracePt t="49231" x="3036888" y="1500188"/>
          <p14:tracePt t="49248" x="3044825" y="1517650"/>
          <p14:tracePt t="49264" x="3044825" y="1527175"/>
          <p14:tracePt t="49282" x="3054350" y="1527175"/>
          <p14:tracePt t="49298" x="3054350" y="1536700"/>
          <p14:tracePt t="49332" x="3054350" y="1544638"/>
          <p14:tracePt t="49357" x="3062288" y="1554163"/>
          <p14:tracePt t="49373" x="3062288" y="1562100"/>
          <p14:tracePt t="49388" x="3062288" y="1571625"/>
          <p14:tracePt t="49413" x="3062288" y="1581150"/>
          <p14:tracePt t="49458" x="3062288" y="1589088"/>
          <p14:tracePt t="49473" x="3071813" y="1589088"/>
          <p14:tracePt t="49501" x="3071813" y="1598613"/>
          <p14:tracePt t="49509" x="3081338" y="1608138"/>
          <p14:tracePt t="49509" x="3089275" y="1616075"/>
          <p14:tracePt t="49532" x="3089275" y="1625600"/>
          <p14:tracePt t="49540" x="3098800" y="1633538"/>
          <p14:tracePt t="49549" x="3108325" y="1643063"/>
          <p14:tracePt t="49549" x="3116263" y="1643063"/>
          <p14:tracePt t="49565" x="3116263" y="1652588"/>
          <p14:tracePt t="49581" x="3116263" y="1660525"/>
          <p14:tracePt t="49599" x="3125788" y="1660525"/>
          <p14:tracePt t="49615" x="3125788" y="1670050"/>
          <p14:tracePt t="49631" x="3133725" y="1670050"/>
          <p14:tracePt t="49649" x="3143250" y="1679575"/>
          <p14:tracePt t="49837" x="3143250" y="1670050"/>
          <p14:tracePt t="49845" x="3143250" y="1660525"/>
          <p14:tracePt t="49852" x="3143250" y="1643063"/>
          <p14:tracePt t="49855" x="3143250" y="1625600"/>
          <p14:tracePt t="49865" x="3152775" y="1608138"/>
          <p14:tracePt t="49882" x="3152775" y="1589088"/>
          <p14:tracePt t="49899" x="3152775" y="1562100"/>
          <p14:tracePt t="49916" x="3152775" y="1527175"/>
          <p14:tracePt t="49933" x="3152775" y="1490663"/>
          <p14:tracePt t="49950" x="3152775" y="1455738"/>
          <p14:tracePt t="49966" x="3152775" y="1419225"/>
          <p14:tracePt t="49982" x="3152775" y="1384300"/>
          <p14:tracePt t="50000" x="3152775" y="1357313"/>
          <p14:tracePt t="50016" x="3152775" y="1322388"/>
          <p14:tracePt t="50033" x="3152775" y="1303338"/>
          <p14:tracePt t="50050" x="3152775" y="1295400"/>
          <p14:tracePt t="50066" x="3152775" y="1285875"/>
          <p14:tracePt t="50083" x="3152775" y="1276350"/>
          <p14:tracePt t="50220" x="3160713" y="1276350"/>
          <p14:tracePt t="50261" x="3160713" y="1285875"/>
          <p14:tracePt t="50266" x="3160713" y="1295400"/>
          <p14:tracePt t="50284" x="3160713" y="1312863"/>
          <p14:tracePt t="50309" x="3160713" y="1322388"/>
          <p14:tracePt t="50332" x="3170238" y="1339850"/>
          <p14:tracePt t="50349" x="3179763" y="1357313"/>
          <p14:tracePt t="50364" x="3179763" y="1366838"/>
          <p14:tracePt t="50380" x="3179763" y="1374775"/>
          <p14:tracePt t="50389" x="3179763" y="1384300"/>
          <p14:tracePt t="50390" x="3179763" y="1393825"/>
          <p14:tracePt t="50400" x="3179763" y="1411288"/>
          <p14:tracePt t="50417" x="3187700" y="1438275"/>
          <p14:tracePt t="50433" x="3187700" y="1465263"/>
          <p14:tracePt t="50450" x="3197225" y="1482725"/>
          <p14:tracePt t="50466" x="3197225" y="1490663"/>
          <p14:tracePt t="50484" x="3205163" y="1509713"/>
          <p14:tracePt t="50500" x="3205163" y="1517650"/>
          <p14:tracePt t="50549" x="3205163" y="1527175"/>
          <p14:tracePt t="50565" x="3205163" y="1536700"/>
          <p14:tracePt t="50573" x="3214688" y="1544638"/>
          <p14:tracePt t="50580" x="3224213" y="1554163"/>
          <p14:tracePt t="50584" x="3224213" y="1562100"/>
          <p14:tracePt t="50601" x="3224213" y="1571625"/>
          <p14:tracePt t="50617" x="3224213" y="1581150"/>
          <p14:tracePt t="50634" x="3224213" y="1589088"/>
          <p14:tracePt t="50651" x="3241675" y="1616075"/>
          <p14:tracePt t="50667" x="3251200" y="1625600"/>
          <p14:tracePt t="50684" x="3251200" y="1643063"/>
          <p14:tracePt t="50702" x="3251200" y="1652588"/>
          <p14:tracePt t="50717" x="3259138" y="1652588"/>
          <p14:tracePt t="50734" x="3259138" y="1660525"/>
          <p14:tracePt t="50750" x="3259138" y="1670050"/>
          <p14:tracePt t="50768" x="3268663" y="1670050"/>
          <p14:tracePt t="50828" x="3276600" y="1679575"/>
          <p14:tracePt t="51252" x="3268663" y="1679575"/>
          <p14:tracePt t="51260" x="3259138" y="1679575"/>
          <p14:tracePt t="51285" x="3251200" y="1670050"/>
          <p14:tracePt t="51292" x="3241675" y="1670050"/>
          <p14:tracePt t="51300" x="3232150" y="1660525"/>
          <p14:tracePt t="51307" x="3224213" y="1633538"/>
          <p14:tracePt t="51318" x="3214688" y="1616075"/>
          <p14:tracePt t="51336" x="3205163" y="1598613"/>
          <p14:tracePt t="51352" x="3197225" y="1562100"/>
          <p14:tracePt t="51368" x="3187700" y="1544638"/>
          <p14:tracePt t="51386" x="3179763" y="1527175"/>
          <p14:tracePt t="51402" x="3160713" y="1509713"/>
          <p14:tracePt t="51419" x="3160713" y="1490663"/>
          <p14:tracePt t="51435" x="3152775" y="1473200"/>
          <p14:tracePt t="51453" x="3143250" y="1465263"/>
          <p14:tracePt t="51469" x="3133725" y="1438275"/>
          <p14:tracePt t="51485" x="3125788" y="1419225"/>
          <p14:tracePt t="51503" x="3116263" y="1384300"/>
          <p14:tracePt t="51519" x="3116263" y="1374775"/>
          <p14:tracePt t="51535" x="3116263" y="1357313"/>
          <p14:tracePt t="51553" x="3108325" y="1347788"/>
          <p14:tracePt t="51569" x="3108325" y="1339850"/>
          <p14:tracePt t="51586" x="3108325" y="1330325"/>
          <p14:tracePt t="51861" x="3108325" y="1339850"/>
          <p14:tracePt t="51868" x="3108325" y="1347788"/>
          <p14:tracePt t="51893" x="3108325" y="1357313"/>
          <p14:tracePt t="51917" x="3108325" y="1366838"/>
          <p14:tracePt t="51925" x="3116263" y="1374775"/>
          <p14:tracePt t="51940" x="3116263" y="1384300"/>
          <p14:tracePt t="51948" x="3116263" y="1393825"/>
          <p14:tracePt t="51956" x="3125788" y="1393825"/>
          <p14:tracePt t="51970" x="3125788" y="1411288"/>
          <p14:tracePt t="51986" x="3125788" y="1419225"/>
          <p14:tracePt t="52004" x="3133725" y="1428750"/>
          <p14:tracePt t="52020" x="3133725" y="1438275"/>
          <p14:tracePt t="52037" x="3133725" y="1455738"/>
          <p14:tracePt t="52053" x="3143250" y="1473200"/>
          <p14:tracePt t="52092" x="3143250" y="1482725"/>
          <p14:tracePt t="52103" x="3152775" y="1490663"/>
          <p14:tracePt t="52125" x="3152775" y="1509713"/>
          <p14:tracePt t="52141" x="3152775" y="1517650"/>
          <p14:tracePt t="52154" x="3160713" y="1517650"/>
          <p14:tracePt t="52180" x="3160713" y="1536700"/>
          <p14:tracePt t="52212" x="3160713" y="1544638"/>
          <p14:tracePt t="52237" x="3160713" y="1554163"/>
          <p14:tracePt t="52245" x="3170238" y="1562100"/>
          <p14:tracePt t="52254" x="3170238" y="1571625"/>
          <p14:tracePt t="52254" x="3170238" y="1581150"/>
          <p14:tracePt t="52270" x="3179763" y="1589088"/>
          <p14:tracePt t="52287" x="3179763" y="1598613"/>
          <p14:tracePt t="52304" x="3187700" y="1616075"/>
          <p14:tracePt t="52321" x="3187700" y="1625600"/>
          <p14:tracePt t="52337" x="3187700" y="1633538"/>
          <p14:tracePt t="52354" x="3197225" y="1643063"/>
          <p14:tracePt t="52396" x="3197225" y="1652588"/>
          <p14:tracePt t="52461" x="3205163" y="1660525"/>
          <p14:tracePt t="52477" x="3205163" y="1670050"/>
          <p14:tracePt t="52485" x="3214688" y="1679575"/>
          <p14:tracePt t="52508" x="3214688" y="1697038"/>
          <p14:tracePt t="52525" x="3214688" y="1704975"/>
          <p14:tracePt t="52533" x="3224213" y="1704975"/>
          <p14:tracePt t="56589" x="3232150" y="1724025"/>
          <p14:tracePt t="56596" x="3241675" y="1724025"/>
          <p14:tracePt t="56604" x="3241675" y="1731963"/>
          <p14:tracePt t="56612" x="3268663" y="1758950"/>
          <p14:tracePt t="56630" x="3313113" y="1795463"/>
          <p14:tracePt t="56630" x="3348038" y="1822450"/>
          <p14:tracePt t="56646" x="3375025" y="1839913"/>
          <p14:tracePt t="56662" x="3402013" y="1866900"/>
          <p14:tracePt t="57084" x="3394075" y="1866900"/>
          <p14:tracePt t="57108" x="3375025" y="1866900"/>
          <p14:tracePt t="57132" x="3375025" y="1857375"/>
          <p14:tracePt t="57172" x="3367088" y="1857375"/>
          <p14:tracePt t="57204" x="3357563" y="1847850"/>
          <p14:tracePt t="57212" x="3348038" y="1847850"/>
          <p14:tracePt t="57245" x="3348038" y="1839913"/>
          <p14:tracePt t="57252" x="3340100" y="1830388"/>
          <p14:tracePt t="57277" x="3340100" y="1822450"/>
          <p14:tracePt t="57300" x="3330575" y="1812925"/>
          <p14:tracePt t="57316" x="3322638" y="1803400"/>
          <p14:tracePt t="57509" x="3322638" y="1812925"/>
          <p14:tracePt t="57524" x="3313113" y="1830388"/>
          <p14:tracePt t="57533" x="3313113" y="1839913"/>
          <p14:tracePt t="57541" x="3313113" y="1866900"/>
          <p14:tracePt t="57548" x="3313113" y="1928813"/>
          <p14:tracePt t="57565" x="3313113" y="1938338"/>
          <p14:tracePt t="57582" x="3313113" y="1955800"/>
          <p14:tracePt t="58060" x="3313113" y="1965325"/>
          <p14:tracePt t="58077" x="3313113" y="1990725"/>
          <p14:tracePt t="58087" x="3313113" y="2000250"/>
          <p14:tracePt t="58088" x="3313113" y="2009775"/>
          <p14:tracePt t="58099" x="3313113" y="2017713"/>
          <p14:tracePt t="58115" x="3313113" y="2036763"/>
          <p14:tracePt t="58133" x="3313113" y="2044700"/>
          <p14:tracePt t="58149" x="3313113" y="2054225"/>
          <p14:tracePt t="58165" x="3313113" y="2062163"/>
          <p14:tracePt t="58621" x="3303588" y="2071688"/>
          <p14:tracePt t="58732" x="3295650" y="2071688"/>
          <p14:tracePt t="58804" x="3286125" y="2071688"/>
          <p14:tracePt t="58812" x="3276600" y="2071688"/>
          <p14:tracePt t="58821" x="3268663" y="2071688"/>
          <p14:tracePt t="58825" x="3241675" y="2071688"/>
          <p14:tracePt t="58834" x="3232150" y="2081213"/>
          <p14:tracePt t="58850" x="3205163" y="2089150"/>
          <p14:tracePt t="59461" x="3205163" y="2098675"/>
          <p14:tracePt t="59857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670300" cy="1143000"/>
          </a:xfrm>
        </p:spPr>
        <p:txBody>
          <a:bodyPr/>
          <a:lstStyle/>
          <a:p>
            <a:r>
              <a:rPr lang="es-ES" altLang="es-ES" sz="2400" b="1" smtClean="0"/>
              <a:t>NERVIO TIBIAL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81200"/>
            <a:ext cx="4176713" cy="4114800"/>
          </a:xfrm>
        </p:spPr>
        <p:txBody>
          <a:bodyPr/>
          <a:lstStyle/>
          <a:p>
            <a:r>
              <a:rPr lang="es-ES" altLang="es-ES" sz="2000" b="1" smtClean="0"/>
              <a:t>COMPARTIMIENTO CRURAL</a:t>
            </a:r>
          </a:p>
          <a:p>
            <a:pPr>
              <a:buFontTx/>
              <a:buNone/>
            </a:pPr>
            <a:r>
              <a:rPr lang="es-ES" altLang="es-ES" sz="2000" b="1" smtClean="0"/>
              <a:t>      POSTERIOR</a:t>
            </a:r>
          </a:p>
          <a:p>
            <a:pPr>
              <a:buFontTx/>
              <a:buNone/>
            </a:pPr>
            <a:endParaRPr lang="es-ES" altLang="es-ES" sz="2000" b="1" smtClean="0"/>
          </a:p>
          <a:p>
            <a:pPr>
              <a:buFontTx/>
              <a:buNone/>
            </a:pPr>
            <a:endParaRPr lang="es-ES" altLang="es-ES" sz="2000" b="1" smtClean="0"/>
          </a:p>
          <a:p>
            <a:r>
              <a:rPr lang="es-ES" altLang="es-ES" sz="2000" b="1" smtClean="0"/>
              <a:t>COMPARTIMIENTO PLANTAR</a:t>
            </a:r>
          </a:p>
        </p:txBody>
      </p:sp>
      <p:pic>
        <p:nvPicPr>
          <p:cNvPr id="36868" name="Picture 4" descr="mi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620713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38"/>
    </mc:Choice>
    <mc:Fallback>
      <p:transition spd="slow" advTm="4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3" x="3536950" y="2339975"/>
          <p14:tracePt t="1164" x="3536950" y="2322513"/>
          <p14:tracePt t="1173" x="3536950" y="2312988"/>
          <p14:tracePt t="1182" x="3536950" y="2286000"/>
          <p14:tracePt t="1200" x="3527425" y="2251075"/>
          <p14:tracePt t="1216" x="3509963" y="2197100"/>
          <p14:tracePt t="1232" x="3490913" y="2152650"/>
          <p14:tracePt t="1250" x="3465513" y="2116138"/>
          <p14:tracePt t="1266" x="3402013" y="2036763"/>
          <p14:tracePt t="1283" x="3340100" y="1982788"/>
          <p14:tracePt t="1300" x="3251200" y="1919288"/>
          <p14:tracePt t="1316" x="3133725" y="1839913"/>
          <p14:tracePt t="1332" x="3009900" y="1741488"/>
          <p14:tracePt t="1349" x="2919413" y="1687513"/>
          <p14:tracePt t="1366" x="2847975" y="1625600"/>
          <p14:tracePt t="1382" x="2813050" y="1598613"/>
          <p14:tracePt t="1399" x="2795588" y="1581150"/>
          <p14:tracePt t="1416" x="2786063" y="1562100"/>
          <p14:tracePt t="1432" x="2776538" y="1554163"/>
          <p14:tracePt t="1450" x="2776538" y="1527175"/>
          <p14:tracePt t="1467" x="2776538" y="1482725"/>
          <p14:tracePt t="1483" x="2776538" y="1465263"/>
          <p14:tracePt t="1499" x="2830513" y="1455738"/>
          <p14:tracePt t="1517" x="2894013" y="1428750"/>
          <p14:tracePt t="1533" x="2973388" y="1411288"/>
          <p14:tracePt t="1549" x="3027363" y="1393825"/>
          <p14:tracePt t="1566" x="3062288" y="1374775"/>
          <p14:tracePt t="1583" x="3071813" y="1366838"/>
          <p14:tracePt t="1794" x="3027363" y="1366838"/>
          <p14:tracePt t="1803" x="2982913" y="1366838"/>
          <p14:tracePt t="1811" x="2928938" y="1366838"/>
          <p14:tracePt t="1819" x="2857500" y="1366838"/>
          <p14:tracePt t="1833" x="2813050" y="1366838"/>
          <p14:tracePt t="1834" x="2571750" y="1384300"/>
          <p14:tracePt t="1851" x="2393950" y="1401763"/>
          <p14:tracePt t="1867" x="2241550" y="1428750"/>
          <p14:tracePt t="1883" x="2143125" y="1446213"/>
          <p14:tracePt t="1900" x="2098675" y="1446213"/>
          <p14:tracePt t="1917" x="2062163" y="1455738"/>
          <p14:tracePt t="1934" x="2044700" y="1455738"/>
          <p14:tracePt t="1950" x="2036763" y="1455738"/>
          <p14:tracePt t="1967" x="2027238" y="1465263"/>
          <p14:tracePt t="1984" x="2017713" y="1465263"/>
          <p14:tracePt t="2000" x="2000250" y="1465263"/>
          <p14:tracePt t="2090" x="1990725" y="1473200"/>
          <p14:tracePt t="2122" x="1982788" y="1473200"/>
          <p14:tracePt t="2131" x="1973263" y="1473200"/>
          <p14:tracePt t="2139" x="1973263" y="1490663"/>
          <p14:tracePt t="2140" x="1973263" y="1517650"/>
          <p14:tracePt t="2150" x="1973263" y="1589088"/>
          <p14:tracePt t="2167" x="2062163" y="1697038"/>
          <p14:tracePt t="2184" x="2197100" y="1812925"/>
          <p14:tracePt t="2200" x="2384425" y="1911350"/>
          <p14:tracePt t="2217" x="2571750" y="1990725"/>
          <p14:tracePt t="2236" x="2705100" y="2017713"/>
          <p14:tracePt t="2251" x="2768600" y="2017713"/>
          <p14:tracePt t="2267" x="2813050" y="2017713"/>
          <p14:tracePt t="2284" x="2840038" y="2017713"/>
          <p14:tracePt t="2301" x="2867025" y="2017713"/>
          <p14:tracePt t="2318" x="2884488" y="2017713"/>
          <p14:tracePt t="2403" x="2894013" y="2017713"/>
          <p14:tracePt t="2411" x="2919413" y="2017713"/>
          <p14:tracePt t="2418" x="2973388" y="2017713"/>
          <p14:tracePt t="2424" x="3152775" y="2054225"/>
          <p14:tracePt t="2434" x="3367088" y="2108200"/>
          <p14:tracePt t="2451" x="3679825" y="2197100"/>
          <p14:tracePt t="2468" x="4054475" y="2276475"/>
          <p14:tracePt t="2485" x="4670425" y="2411413"/>
          <p14:tracePt t="2501" x="5357813" y="2509838"/>
          <p14:tracePt t="2518" x="6126163" y="2589213"/>
          <p14:tracePt t="2535" x="6742113" y="2616200"/>
          <p14:tracePt t="2569" x="7000875" y="2608263"/>
          <p14:tracePt t="2569" x="7108825" y="2598738"/>
          <p14:tracePt t="2585" x="7143750" y="2598738"/>
          <p14:tracePt t="2602" x="7161213" y="2589213"/>
          <p14:tracePt t="2618" x="7188200" y="2581275"/>
          <p14:tracePt t="2635" x="7224713" y="2562225"/>
          <p14:tracePt t="2652" x="7259638" y="2544763"/>
          <p14:tracePt t="2668" x="7277100" y="2536825"/>
          <p14:tracePt t="2685" x="7296150" y="2527300"/>
          <p14:tracePt t="2702" x="7296150" y="2517775"/>
          <p14:tracePt t="2718" x="7313613" y="2517775"/>
          <p14:tracePt t="2736" x="7358063" y="2490788"/>
          <p14:tracePt t="2752" x="7456488" y="2446338"/>
          <p14:tracePt t="2768" x="7643813" y="2374900"/>
          <p14:tracePt t="2786" x="7894638" y="2259013"/>
          <p14:tracePt t="2802" x="8037513" y="2187575"/>
          <p14:tracePt t="2819" x="8108950" y="2143125"/>
          <p14:tracePt t="2836" x="8126413" y="2116138"/>
          <p14:tracePt t="2852" x="8126413" y="2098675"/>
          <p14:tracePt t="2869" x="8062913" y="2044700"/>
          <p14:tracePt t="2885" x="7875588" y="2000250"/>
          <p14:tracePt t="2902" x="7813675" y="1946275"/>
          <p14:tracePt t="2920" x="7813675" y="1938338"/>
          <p14:tracePt t="3035" x="7804150" y="1938338"/>
          <p14:tracePt t="3043" x="7796213" y="1938338"/>
          <p14:tracePt t="3059" x="7777163" y="1938338"/>
          <p14:tracePt t="3074" x="7751763" y="1928813"/>
          <p14:tracePt t="3077" x="7742238" y="1919288"/>
          <p14:tracePt t="3085" x="7688263" y="1893888"/>
          <p14:tracePt t="3103" x="7670800" y="1874838"/>
          <p14:tracePt t="3119" x="7643813" y="1830388"/>
          <p14:tracePt t="3136" x="7572375" y="1785938"/>
          <p14:tracePt t="3153" x="7483475" y="1704975"/>
          <p14:tracePt t="3169" x="7286625" y="1562100"/>
          <p14:tracePt t="3187" x="7143750" y="1465263"/>
          <p14:tracePt t="3203" x="7027863" y="1384300"/>
          <p14:tracePt t="3220" x="6956425" y="1339850"/>
          <p14:tracePt t="3236" x="6919913" y="1322388"/>
          <p14:tracePt t="3253" x="6919913" y="1312863"/>
          <p14:tracePt t="3270" x="6911975" y="1312863"/>
          <p14:tracePt t="3315" x="6911975" y="1303338"/>
          <p14:tracePt t="3319" x="6911975" y="1285875"/>
          <p14:tracePt t="3327" x="6894513" y="1276350"/>
          <p14:tracePt t="3336" x="6875463" y="1258888"/>
          <p14:tracePt t="3354" x="6858000" y="1241425"/>
          <p14:tracePt t="3370" x="6840538" y="1214438"/>
          <p14:tracePt t="3387" x="6823075" y="1196975"/>
          <p14:tracePt t="3403" x="6823075" y="1187450"/>
          <p14:tracePt t="3554" x="6823075" y="1179513"/>
          <p14:tracePt t="3571" x="6823075" y="1169988"/>
          <p14:tracePt t="3579" x="6823075" y="1160463"/>
          <p14:tracePt t="3592" x="6823075" y="1152525"/>
          <p14:tracePt t="3593" x="6831013" y="1133475"/>
          <p14:tracePt t="3603" x="6848475" y="1116013"/>
          <p14:tracePt t="3620" x="6858000" y="1081088"/>
          <p14:tracePt t="3637" x="6875463" y="1071563"/>
          <p14:tracePt t="3962" x="6884988" y="1062038"/>
          <p14:tracePt t="3987" x="6894513" y="1089025"/>
          <p14:tracePt t="3995" x="6894513" y="1108075"/>
          <p14:tracePt t="4004" x="6894513" y="1133475"/>
          <p14:tracePt t="4005" x="6902450" y="1179513"/>
          <p14:tracePt t="4021" x="6902450" y="1214438"/>
          <p14:tracePt t="4038" x="6902450" y="1250950"/>
          <p14:tracePt t="4055" x="6902450" y="1276350"/>
          <p14:tracePt t="4071" x="6902450" y="1303338"/>
          <p14:tracePt t="4088" x="6911975" y="1330325"/>
          <p14:tracePt t="4105" x="6911975" y="1347788"/>
          <p14:tracePt t="4122" x="6911975" y="1393825"/>
          <p14:tracePt t="4138" x="6911975" y="1419225"/>
          <p14:tracePt t="4155" x="6911975" y="1428750"/>
          <p14:tracePt t="4172" x="6911975" y="1446213"/>
          <p14:tracePt t="4188" x="6911975" y="1455738"/>
          <p14:tracePt t="4205" x="6911975" y="1473200"/>
          <p14:tracePt t="4222" x="6911975" y="1500188"/>
          <p14:tracePt t="4239" x="6911975" y="1509713"/>
          <p14:tracePt t="4255" x="6911975" y="1527175"/>
          <p14:tracePt t="4272" x="6911975" y="1536700"/>
          <p14:tracePt t="4289" x="6911975" y="1554163"/>
          <p14:tracePt t="4305" x="6911975" y="1562100"/>
          <p14:tracePt t="4322" x="6911975" y="1581150"/>
          <p14:tracePt t="4338" x="6911975" y="1589088"/>
          <p14:tracePt t="4356" x="6911975" y="1608138"/>
          <p14:tracePt t="4372" x="6911975" y="1643063"/>
          <p14:tracePt t="4389" x="6911975" y="1670050"/>
          <p14:tracePt t="4405" x="6911975" y="1697038"/>
          <p14:tracePt t="4422" x="6911975" y="1731963"/>
          <p14:tracePt t="4439" x="6911975" y="1751013"/>
          <p14:tracePt t="4455" x="6911975" y="1768475"/>
          <p14:tracePt t="4472" x="6911975" y="1795463"/>
          <p14:tracePt t="4489" x="6911975" y="1822450"/>
          <p14:tracePt t="4505" x="6911975" y="1866900"/>
          <p14:tracePt t="4523" x="6911975" y="1911350"/>
          <p14:tracePt t="4539" x="6911975" y="1946275"/>
          <p14:tracePt t="4556" x="6929438" y="1982788"/>
          <p14:tracePt t="4572" x="6929438" y="2000250"/>
          <p14:tracePt t="4589" x="6929438" y="2036763"/>
          <p14:tracePt t="4606" x="6929438" y="2044700"/>
          <p14:tracePt t="4622" x="6929438" y="2062163"/>
          <p14:tracePt t="4640" x="6929438" y="2089150"/>
          <p14:tracePt t="4656" x="6929438" y="2116138"/>
          <p14:tracePt t="4673" x="6938963" y="2160588"/>
          <p14:tracePt t="4689" x="6938963" y="2214563"/>
          <p14:tracePt t="4689" x="6938963" y="2241550"/>
          <p14:tracePt t="4707" x="6938963" y="2276475"/>
          <p14:tracePt t="4723" x="6938963" y="2322513"/>
          <p14:tracePt t="4739" x="6938963" y="2330450"/>
          <p14:tracePt t="5019" x="6946900" y="2339975"/>
          <p14:tracePt t="5083" x="6956425" y="2339975"/>
          <p14:tracePt t="5090" x="6956425" y="2303463"/>
          <p14:tracePt t="5098" x="6965950" y="2276475"/>
          <p14:tracePt t="5106" x="6965950" y="2251075"/>
          <p14:tracePt t="5114" x="6965950" y="2170113"/>
          <p14:tracePt t="5123" x="6973888" y="2089150"/>
          <p14:tracePt t="5140" x="6973888" y="2000250"/>
          <p14:tracePt t="5157" x="6973888" y="1884363"/>
          <p14:tracePt t="5174" x="6973888" y="1776413"/>
          <p14:tracePt t="5191" x="6973888" y="1679575"/>
          <p14:tracePt t="5207" x="6973888" y="1589088"/>
          <p14:tracePt t="5223" x="6956425" y="1527175"/>
          <p14:tracePt t="5241" x="6946900" y="1500188"/>
          <p14:tracePt t="5257" x="6919913" y="1473200"/>
          <p14:tracePt t="5273" x="6919913" y="1446213"/>
          <p14:tracePt t="5290" x="6902450" y="1428750"/>
          <p14:tracePt t="5308" x="6894513" y="1419225"/>
          <p14:tracePt t="5324" x="6884988" y="1401763"/>
          <p14:tracePt t="5341" x="6875463" y="1384300"/>
          <p14:tracePt t="5357" x="6867525" y="1374775"/>
          <p14:tracePt t="5374" x="6867525" y="1339850"/>
          <p14:tracePt t="5390" x="6858000" y="1322388"/>
          <p14:tracePt t="5408" x="6840538" y="1276350"/>
          <p14:tracePt t="5424" x="6840538" y="1258888"/>
          <p14:tracePt t="5440" x="6840538" y="1231900"/>
          <p14:tracePt t="5458" x="6831013" y="1231900"/>
          <p14:tracePt t="5523" x="6831013" y="1223963"/>
          <p14:tracePt t="5554" x="6823075" y="1223963"/>
          <p14:tracePt t="5659" x="6813550" y="1231900"/>
          <p14:tracePt t="5666" x="6813550" y="1241425"/>
          <p14:tracePt t="5682" x="6813550" y="1250950"/>
          <p14:tracePt t="5690" x="6813550" y="1258888"/>
          <p14:tracePt t="5691" x="6813550" y="1276350"/>
          <p14:tracePt t="5708" x="6813550" y="1295400"/>
          <p14:tracePt t="5725" x="6813550" y="1303338"/>
          <p14:tracePt t="5741" x="6813550" y="1330325"/>
          <p14:tracePt t="5758" x="6813550" y="1347788"/>
          <p14:tracePt t="5776" x="6823075" y="1384300"/>
          <p14:tracePt t="5793" x="6823075" y="1401763"/>
          <p14:tracePt t="5809" x="6823075" y="1419225"/>
          <p14:tracePt t="5826" x="6823075" y="1446213"/>
          <p14:tracePt t="5843" x="6823075" y="1490663"/>
          <p14:tracePt t="5859" x="6823075" y="1509713"/>
          <p14:tracePt t="5876" x="6823075" y="1536700"/>
          <p14:tracePt t="5893" x="6823075" y="1554163"/>
          <p14:tracePt t="5909" x="6823075" y="1562100"/>
          <p14:tracePt t="5926" x="6831013" y="1571625"/>
          <p14:tracePt t="5943" x="6840538" y="1581150"/>
          <p14:tracePt t="5960" x="6840538" y="1598613"/>
          <p14:tracePt t="5976" x="6840538" y="1616075"/>
          <p14:tracePt t="5992" x="6840538" y="1625600"/>
          <p14:tracePt t="6010" x="6840538" y="1652588"/>
          <p14:tracePt t="6026" x="6840538" y="1687513"/>
          <p14:tracePt t="6044" x="6840538" y="1714500"/>
          <p14:tracePt t="6059" x="6840538" y="1731963"/>
          <p14:tracePt t="6077" x="6831013" y="1741488"/>
          <p14:tracePt t="6093" x="6823075" y="1785938"/>
          <p14:tracePt t="6110" x="6804025" y="1803400"/>
          <p14:tracePt t="6126" x="6796088" y="1839913"/>
          <p14:tracePt t="6143" x="6769100" y="1866900"/>
          <p14:tracePt t="6179" x="6769100" y="1884363"/>
          <p14:tracePt t="6187" x="6759575" y="1893888"/>
          <p14:tracePt t="6212" x="6751638" y="1901825"/>
          <p14:tracePt t="6403" x="6742113" y="1901825"/>
          <p14:tracePt t="6459" x="6742113" y="1919288"/>
          <p14:tracePt t="6467" x="6742113" y="1938338"/>
          <p14:tracePt t="6467" x="6742113" y="1946275"/>
          <p14:tracePt t="6477" x="6742113" y="1982788"/>
          <p14:tracePt t="6494" x="6742113" y="2027238"/>
          <p14:tracePt t="6511" x="6769100" y="2089150"/>
          <p14:tracePt t="6527" x="6804025" y="2143125"/>
          <p14:tracePt t="6544" x="6848475" y="2205038"/>
          <p14:tracePt t="6561" x="6884988" y="2268538"/>
          <p14:tracePt t="6577" x="6911975" y="2322513"/>
          <p14:tracePt t="6595" x="6938963" y="2357438"/>
          <p14:tracePt t="6611" x="6965950" y="2401888"/>
          <p14:tracePt t="6628" x="6983413" y="2419350"/>
          <p14:tracePt t="6645" x="7000875" y="2455863"/>
          <p14:tracePt t="6661" x="7027863" y="2482850"/>
          <p14:tracePt t="6677" x="7045325" y="2517775"/>
          <p14:tracePt t="6694" x="7062788" y="2544763"/>
          <p14:tracePt t="6711" x="7072313" y="2554288"/>
          <p14:tracePt t="6812" x="7081838" y="2554288"/>
          <p14:tracePt t="6827" x="7089775" y="2554288"/>
          <p14:tracePt t="6828" x="7089775" y="2490788"/>
          <p14:tracePt t="6845" x="7089775" y="2411413"/>
          <p14:tracePt t="6861" x="7089775" y="2295525"/>
          <p14:tracePt t="6878" x="7089775" y="2214563"/>
          <p14:tracePt t="6894" x="7089775" y="2116138"/>
          <p14:tracePt t="6911" x="7089775" y="2009775"/>
          <p14:tracePt t="6928" x="7089775" y="1919288"/>
          <p14:tracePt t="6944" x="7089775" y="1857375"/>
          <p14:tracePt t="6962" x="7089775" y="1822450"/>
          <p14:tracePt t="6978" x="7081838" y="1768475"/>
          <p14:tracePt t="6978" x="7081838" y="1758950"/>
          <p14:tracePt t="6995" x="7081838" y="1714500"/>
          <p14:tracePt t="7012" x="7081838" y="1697038"/>
          <p14:tracePt t="7028" x="7081838" y="1687513"/>
          <p14:tracePt t="7045" x="7072313" y="1679575"/>
          <p14:tracePt t="7061" x="7062788" y="1670050"/>
          <p14:tracePt t="7078" x="7062788" y="1660525"/>
          <p14:tracePt t="7095" x="7062788" y="1643063"/>
          <p14:tracePt t="7111" x="7062788" y="1616075"/>
          <p14:tracePt t="7129" x="7054850" y="1589088"/>
          <p14:tracePt t="7145" x="7054850" y="1544638"/>
          <p14:tracePt t="7161" x="7054850" y="1509713"/>
          <p14:tracePt t="7179" x="7054850" y="1465263"/>
          <p14:tracePt t="7196" x="7054850" y="1438275"/>
          <p14:tracePt t="7212" x="7054850" y="1428750"/>
          <p14:tracePt t="7276" x="7045325" y="1428750"/>
          <p14:tracePt t="7292" x="7037388" y="1428750"/>
          <p14:tracePt t="7300" x="7000875" y="1428750"/>
          <p14:tracePt t="7308" x="6973888" y="1428750"/>
          <p14:tracePt t="7313" x="6902450" y="1419225"/>
          <p14:tracePt t="7329" x="6831013" y="1411288"/>
          <p14:tracePt t="7346" x="6813550" y="1401763"/>
          <p14:tracePt t="7363" x="6804025" y="1401763"/>
          <p14:tracePt t="7451" x="6786563" y="1401763"/>
          <p14:tracePt t="7459" x="6786563" y="1419225"/>
          <p14:tracePt t="7468" x="6786563" y="1428750"/>
          <p14:tracePt t="7476" x="6769100" y="1446213"/>
          <p14:tracePt t="7479" x="6769100" y="1473200"/>
          <p14:tracePt t="7496" x="6769100" y="1517650"/>
          <p14:tracePt t="7512" x="6769100" y="1554163"/>
          <p14:tracePt t="7530" x="6769100" y="1589088"/>
          <p14:tracePt t="7546" x="6769100" y="1643063"/>
          <p14:tracePt t="7563" x="6769100" y="1751013"/>
          <p14:tracePt t="7579" x="6769100" y="1812925"/>
          <p14:tracePt t="7596" x="6769100" y="1866900"/>
          <p14:tracePt t="7613" x="6769100" y="1919288"/>
          <p14:tracePt t="7629" x="6769100" y="1946275"/>
          <p14:tracePt t="7646" x="6769100" y="1982788"/>
          <p14:tracePt t="7663" x="6769100" y="2009775"/>
          <p14:tracePt t="7679" x="6769100" y="2036763"/>
          <p14:tracePt t="7697" x="6759575" y="2071688"/>
          <p14:tracePt t="7713" x="6759575" y="2098675"/>
          <p14:tracePt t="7730" x="6751638" y="2133600"/>
          <p14:tracePt t="7746" x="6742113" y="2170113"/>
          <p14:tracePt t="7764" x="6742113" y="2205038"/>
          <p14:tracePt t="7780" x="6742113" y="2268538"/>
          <p14:tracePt t="7796" x="6742113" y="2312988"/>
          <p14:tracePt t="7814" x="6742113" y="2366963"/>
          <p14:tracePt t="7830" x="6786563" y="2446338"/>
          <p14:tracePt t="7846" x="6823075" y="2509838"/>
          <p14:tracePt t="7864" x="6858000" y="2562225"/>
          <p14:tracePt t="7880" x="6894513" y="2598738"/>
          <p14:tracePt t="7896" x="6929438" y="2625725"/>
          <p14:tracePt t="7914" x="6938963" y="2633663"/>
          <p14:tracePt t="7930" x="6946900" y="2633663"/>
          <p14:tracePt t="7946" x="6965950" y="2633663"/>
          <p14:tracePt t="7964" x="6973888" y="2633663"/>
          <p14:tracePt t="8003" x="6991350" y="2633663"/>
          <p14:tracePt t="8020" x="7000875" y="2633663"/>
          <p14:tracePt t="8035" x="7010400" y="2633663"/>
          <p14:tracePt t="8036" x="7010400" y="2625725"/>
          <p14:tracePt t="8047" x="7010400" y="2589213"/>
          <p14:tracePt t="8063" x="7010400" y="2536825"/>
          <p14:tracePt t="8081" x="7010400" y="2500313"/>
          <p14:tracePt t="8097" x="7000875" y="2465388"/>
          <p14:tracePt t="8294" x="6991350" y="2455863"/>
          <p14:tracePt t="8563" x="6991350" y="2438400"/>
          <p14:tracePt t="8565" x="6983413" y="2401888"/>
          <p14:tracePt t="8581" x="6965950" y="2374900"/>
          <p14:tracePt t="8582" x="6956425" y="2339975"/>
          <p14:tracePt t="8598" x="6929438" y="2295525"/>
          <p14:tracePt t="8614" x="6929438" y="2276475"/>
          <p14:tracePt t="8631" x="6911975" y="2251075"/>
          <p14:tracePt t="8648" x="6911975" y="2241550"/>
          <p14:tracePt t="8665" x="6902450" y="2214563"/>
          <p14:tracePt t="8681" x="6894513" y="2160588"/>
          <p14:tracePt t="8697" x="6884988" y="2116138"/>
          <p14:tracePt t="8714" x="6867525" y="2044700"/>
          <p14:tracePt t="8730" x="6867525" y="2009775"/>
          <p14:tracePt t="8747" x="6867525" y="2000250"/>
          <p14:tracePt t="8834" x="6867525" y="1990725"/>
          <p14:tracePt t="8970" x="6867525" y="2017713"/>
          <p14:tracePt t="8978" x="6867525" y="2036763"/>
          <p14:tracePt t="8986" x="6867525" y="2062163"/>
          <p14:tracePt t="8997" x="6867525" y="2081213"/>
          <p14:tracePt t="8998" x="6867525" y="2116138"/>
          <p14:tracePt t="9014" x="6867525" y="2143125"/>
          <p14:tracePt t="9031" x="6867525" y="2170113"/>
          <p14:tracePt t="9047" x="6867525" y="2197100"/>
          <p14:tracePt t="9064" x="6867525" y="2214563"/>
          <p14:tracePt t="9081" x="6875463" y="2241550"/>
          <p14:tracePt t="9081" x="6875463" y="2259013"/>
          <p14:tracePt t="9098" x="6875463" y="2268538"/>
          <p14:tracePt t="9114" x="6894513" y="2303463"/>
          <p14:tracePt t="9131" x="6902450" y="2330450"/>
          <p14:tracePt t="9147" x="6902450" y="2347913"/>
          <p14:tracePt t="9164" x="6902450" y="2401888"/>
          <p14:tracePt t="9182" x="6911975" y="2455863"/>
          <p14:tracePt t="9199" x="6919913" y="2490788"/>
          <p14:tracePt t="9215" x="6929438" y="2544763"/>
          <p14:tracePt t="9232" x="6929438" y="2598738"/>
          <p14:tracePt t="9249" x="6929438" y="2652713"/>
          <p14:tracePt t="9266" x="6929438" y="2705100"/>
          <p14:tracePt t="9282" x="6946900" y="2795588"/>
          <p14:tracePt t="9299" x="6956425" y="2830513"/>
          <p14:tracePt t="9316" x="6965950" y="2867025"/>
          <p14:tracePt t="9332" x="6965950" y="2884488"/>
          <p14:tracePt t="9349" x="6973888" y="2901950"/>
          <p14:tracePt t="9365" x="6973888" y="2911475"/>
          <p14:tracePt t="9402" x="6973888" y="2919413"/>
          <p14:tracePt t="9419" x="6973888" y="2928938"/>
          <p14:tracePt t="9426" x="6973888" y="2938463"/>
          <p14:tracePt t="9610" x="6965950" y="2911475"/>
          <p14:tracePt t="9621" x="6956425" y="2894013"/>
          <p14:tracePt t="9626" x="6946900" y="2867025"/>
          <p14:tracePt t="9632" x="6919913" y="2813050"/>
          <p14:tracePt t="9649" x="6911975" y="2759075"/>
          <p14:tracePt t="9649" x="6894513" y="2732088"/>
          <p14:tracePt t="9666" x="6875463" y="2697163"/>
          <p14:tracePt t="9683" x="6867525" y="2670175"/>
          <p14:tracePt t="9699" x="6858000" y="2652713"/>
          <p14:tracePt t="9716" x="6858000" y="2643188"/>
          <p14:tracePt t="9733" x="6858000" y="2625725"/>
          <p14:tracePt t="9750" x="6858000" y="2616200"/>
          <p14:tracePt t="9766" x="6858000" y="2598738"/>
          <p14:tracePt t="9783" x="6858000" y="2571750"/>
          <p14:tracePt t="9800" x="6867525" y="2554288"/>
          <p14:tracePt t="9906" x="6867525" y="2581275"/>
          <p14:tracePt t="9914" x="6867525" y="2616200"/>
          <p14:tracePt t="9915" x="6867525" y="2697163"/>
          <p14:tracePt t="9933" x="6867525" y="2751138"/>
          <p14:tracePt t="9950" x="6867525" y="2768600"/>
          <p14:tracePt t="9966" x="6867525" y="2776538"/>
          <p14:tracePt t="10034" x="6875463" y="2786063"/>
          <p14:tracePt t="10195" x="6867525" y="2786063"/>
          <p14:tracePt t="10795" x="6884988" y="2786063"/>
          <p14:tracePt t="10802" x="6902450" y="2795588"/>
          <p14:tracePt t="10827" x="6902450" y="2803525"/>
          <p14:tracePt t="10874" x="6902450" y="2813050"/>
          <p14:tracePt t="10891" x="6902450" y="2822575"/>
          <p14:tracePt t="10907" x="6902450" y="2830513"/>
          <p14:tracePt t="10930" x="6902450" y="2840038"/>
          <p14:tracePt t="11114" x="6894513" y="2840038"/>
          <p14:tracePt t="11139" x="6875463" y="2840038"/>
          <p14:tracePt t="11146" x="6867525" y="2840038"/>
          <p14:tracePt t="11157" x="6840538" y="2840038"/>
          <p14:tracePt t="11158" x="6813550" y="2822575"/>
          <p14:tracePt t="11168" x="6769100" y="2786063"/>
          <p14:tracePt t="11168" x="6751638" y="2776538"/>
          <p14:tracePt t="11187" x="6715125" y="2741613"/>
          <p14:tracePt t="11203" x="6705600" y="2724150"/>
          <p14:tracePt t="11219" x="6697663" y="2724150"/>
          <p14:tracePt t="11354" x="6697663" y="2705100"/>
          <p14:tracePt t="11379" x="6697663" y="2697163"/>
          <p14:tracePt t="11402" x="6697663" y="2687638"/>
          <p14:tracePt t="11442" x="6705600" y="2687638"/>
          <p14:tracePt t="11458" x="6715125" y="2687638"/>
          <p14:tracePt t="11466" x="6724650" y="2679700"/>
          <p14:tracePt t="11475" x="6732588" y="2679700"/>
          <p14:tracePt t="11489" x="6742113" y="2679700"/>
          <p14:tracePt t="11503" x="6751638" y="2679700"/>
          <p14:tracePt t="11538" x="6759575" y="2679700"/>
          <p14:tracePt t="11555" x="6769100" y="2679700"/>
          <p14:tracePt t="11562" x="6777038" y="2679700"/>
          <p14:tracePt t="11570" x="6786563" y="2679700"/>
          <p14:tracePt t="11570" x="6804025" y="2679700"/>
          <p14:tracePt t="11586" x="6823075" y="2679700"/>
          <p14:tracePt t="11603" x="6840538" y="2679700"/>
          <p14:tracePt t="11620" x="6848475" y="2679700"/>
          <p14:tracePt t="11636" x="6858000" y="2679700"/>
          <p14:tracePt t="11722" x="6867525" y="2679700"/>
          <p14:tracePt t="11746" x="6875463" y="2679700"/>
          <p14:tracePt t="12010" x="6884988" y="2679700"/>
          <p14:tracePt t="12026" x="6884988" y="2687638"/>
          <p14:tracePt t="12043" x="6884988" y="2697163"/>
          <p14:tracePt t="12154" x="6884988" y="2714625"/>
          <p14:tracePt t="12170" x="6884988" y="2724150"/>
          <p14:tracePt t="12195" x="6884988" y="2732088"/>
          <p14:tracePt t="12202" x="6875463" y="2741613"/>
          <p14:tracePt t="12221" x="6875463" y="2751138"/>
          <p14:tracePt t="12221" x="6867525" y="2759075"/>
          <p14:tracePt t="12266" x="6858000" y="2768600"/>
          <p14:tracePt t="12274" x="6858000" y="2776538"/>
          <p14:tracePt t="12282" x="6858000" y="2786063"/>
          <p14:tracePt t="12287" x="6848475" y="2795588"/>
          <p14:tracePt t="12322" x="6848475" y="2803525"/>
          <p14:tracePt t="12338" x="6831013" y="2822575"/>
          <p14:tracePt t="12370" x="6831013" y="2840038"/>
          <p14:tracePt t="12410" x="6823075" y="2857500"/>
          <p14:tracePt t="12434" x="6823075" y="2867025"/>
          <p14:tracePt t="12458" x="6823075" y="2874963"/>
          <p14:tracePt t="12466" x="6804025" y="2894013"/>
          <p14:tracePt t="12490" x="6804025" y="2911475"/>
          <p14:tracePt t="12503" x="6796088" y="2919413"/>
          <p14:tracePt t="12511" x="6786563" y="2928938"/>
          <p14:tracePt t="12521" x="6786563" y="2938463"/>
          <p14:tracePt t="12539" x="6777038" y="2946400"/>
          <p14:tracePt t="12555" x="6777038" y="2965450"/>
          <p14:tracePt t="12571" x="6769100" y="2973388"/>
          <p14:tracePt t="12589" x="6769100" y="2990850"/>
          <p14:tracePt t="12626" x="6759575" y="3000375"/>
          <p14:tracePt t="12714" x="6759575" y="3017838"/>
          <p14:tracePt t="12730" x="6759575" y="3027363"/>
          <p14:tracePt t="12739" x="6759575" y="3044825"/>
          <p14:tracePt t="12755" x="6759575" y="3054350"/>
          <p14:tracePt t="12756" x="6759575" y="3071813"/>
          <p14:tracePt t="12772" x="6759575" y="3089275"/>
          <p14:tracePt t="12789" x="6759575" y="3108325"/>
          <p14:tracePt t="12805" x="6759575" y="3116263"/>
          <p14:tracePt t="12823" x="6759575" y="3133725"/>
          <p14:tracePt t="13179" x="6769100" y="3143250"/>
          <p14:tracePt t="13187" x="6777038" y="3152775"/>
          <p14:tracePt t="13195" x="6786563" y="3160713"/>
          <p14:tracePt t="13205" x="6786563" y="3179763"/>
          <p14:tracePt t="13226" x="6786563" y="3187700"/>
          <p14:tracePt t="13538" x="6786563" y="3197225"/>
          <p14:tracePt t="13554" x="6777038" y="3197225"/>
          <p14:tracePt t="13562" x="6769100" y="3197225"/>
          <p14:tracePt t="13579" x="6759575" y="3197225"/>
          <p14:tracePt t="13587" x="6751638" y="3187700"/>
          <p14:tracePt t="13591" x="6751638" y="3170238"/>
          <p14:tracePt t="13607" x="6751638" y="3152775"/>
          <p14:tracePt t="13624" x="6751638" y="3133725"/>
          <p14:tracePt t="13641" x="6751638" y="3116263"/>
          <p14:tracePt t="13657" x="6769100" y="3089275"/>
          <p14:tracePt t="13675" x="6777038" y="3071813"/>
          <p14:tracePt t="13691" x="6786563" y="3062288"/>
          <p14:tracePt t="13707" x="6796088" y="3036888"/>
          <p14:tracePt t="13724" x="6813550" y="3017838"/>
          <p14:tracePt t="13741" x="6831013" y="2990850"/>
          <p14:tracePt t="13757" x="6840538" y="2982913"/>
          <p14:tracePt t="13775" x="6858000" y="2955925"/>
          <p14:tracePt t="13791" x="6867525" y="2946400"/>
          <p14:tracePt t="13827" x="6875463" y="2938463"/>
          <p14:tracePt t="13842" x="6884988" y="2928938"/>
          <p14:tracePt t="13843" x="6894513" y="2919413"/>
          <p14:tracePt t="13858" x="6911975" y="2911475"/>
          <p14:tracePt t="13875" x="6919913" y="2894013"/>
          <p14:tracePt t="13891" x="6938963" y="2874963"/>
          <p14:tracePt t="13908" x="6946900" y="2874963"/>
          <p14:tracePt t="13924" x="6973888" y="2874963"/>
          <p14:tracePt t="13942" x="7000875" y="2874963"/>
          <p14:tracePt t="13958" x="7010400" y="2874963"/>
          <p14:tracePt t="13974" x="7027863" y="2874963"/>
          <p14:tracePt t="14018" x="7037388" y="2874963"/>
          <p14:tracePt t="14034" x="7045325" y="2874963"/>
          <p14:tracePt t="14051" x="7054850" y="2874963"/>
          <p14:tracePt t="14067" x="7062788" y="2874963"/>
          <p14:tracePt t="14075" x="7072313" y="2874963"/>
          <p14:tracePt t="14130" x="7081838" y="2874963"/>
          <p14:tracePt t="14155" x="7089775" y="2874963"/>
          <p14:tracePt t="14165" x="7099300" y="2874963"/>
          <p14:tracePt t="14178" x="7108825" y="2874963"/>
          <p14:tracePt t="14194" x="7108825" y="2867025"/>
          <p14:tracePt t="14218" x="7126288" y="2867025"/>
          <p14:tracePt t="14226" x="7134225" y="2847975"/>
          <p14:tracePt t="14242" x="7143750" y="2847975"/>
          <p14:tracePt t="14243" x="7153275" y="2830513"/>
          <p14:tracePt t="14259" x="7153275" y="2822575"/>
          <p14:tracePt t="14276" x="7170738" y="2813050"/>
          <p14:tracePt t="14330" x="7170738" y="2803525"/>
          <p14:tracePt t="14338" x="7170738" y="2795588"/>
          <p14:tracePt t="14362" x="7180263" y="2786063"/>
          <p14:tracePt t="14387" x="7180263" y="2776538"/>
          <p14:tracePt t="14395" x="7180263" y="2768600"/>
          <p14:tracePt t="14410" x="7180263" y="2759075"/>
          <p14:tracePt t="14418" x="7180263" y="2741613"/>
          <p14:tracePt t="14435" x="7180263" y="2724150"/>
          <p14:tracePt t="14443" x="7180263" y="2714625"/>
          <p14:tracePt t="14443" x="7180263" y="2697163"/>
          <p14:tracePt t="14459" x="7180263" y="2679700"/>
          <p14:tracePt t="14475" x="7170738" y="2660650"/>
          <p14:tracePt t="14493" x="7161213" y="2652713"/>
          <p14:tracePt t="14509" x="7153275" y="2633663"/>
          <p14:tracePt t="14525" x="7143750" y="2625725"/>
          <p14:tracePt t="14543" x="7134225" y="2616200"/>
          <p14:tracePt t="14559" x="7126288" y="2598738"/>
          <p14:tracePt t="14575" x="7108825" y="2571750"/>
          <p14:tracePt t="14592" x="7099300" y="2554288"/>
          <p14:tracePt t="14609" x="7081838" y="2527300"/>
          <p14:tracePt t="14626" x="7062788" y="2509838"/>
          <p14:tracePt t="14643" x="7045325" y="2500313"/>
          <p14:tracePt t="14660" x="7037388" y="2482850"/>
          <p14:tracePt t="14676" x="7018338" y="2473325"/>
          <p14:tracePt t="14692" x="7000875" y="2455863"/>
          <p14:tracePt t="14710" x="6991350" y="2446338"/>
          <p14:tracePt t="14726" x="6973888" y="2438400"/>
          <p14:tracePt t="14743" x="6965950" y="2428875"/>
          <p14:tracePt t="14760" x="6956425" y="2428875"/>
          <p14:tracePt t="14776" x="6946900" y="2428875"/>
          <p14:tracePt t="14792" x="6929438" y="2428875"/>
          <p14:tracePt t="14792" x="6911975" y="2428875"/>
          <p14:tracePt t="14811" x="6875463" y="2419350"/>
          <p14:tracePt t="14827" x="6831013" y="2401888"/>
          <p14:tracePt t="14843" x="6796088" y="2401888"/>
          <p14:tracePt t="14860" x="6777038" y="2401888"/>
          <p14:tracePt t="14877" x="6751638" y="2401888"/>
          <p14:tracePt t="14893" x="6732588" y="2401888"/>
          <p14:tracePt t="14909" x="6724650" y="2401888"/>
          <p14:tracePt t="14927" x="6715125" y="2401888"/>
          <p14:tracePt t="14943" x="6697663" y="2401888"/>
          <p14:tracePt t="14959" x="6670675" y="2401888"/>
          <p14:tracePt t="14977" x="6653213" y="2401888"/>
          <p14:tracePt t="14993" x="6643688" y="2401888"/>
          <p14:tracePt t="15010" x="6616700" y="2401888"/>
          <p14:tracePt t="15027" x="6608763" y="2401888"/>
          <p14:tracePt t="15044" x="6589713" y="2401888"/>
          <p14:tracePt t="15060" x="6572250" y="2401888"/>
          <p14:tracePt t="15076" x="6554788" y="2428875"/>
          <p14:tracePt t="15094" x="6527800" y="2455863"/>
          <p14:tracePt t="15110" x="6500813" y="2473325"/>
          <p14:tracePt t="15127" x="6491288" y="2509838"/>
          <p14:tracePt t="15143" x="6473825" y="2544763"/>
          <p14:tracePt t="15160" x="6456363" y="2571750"/>
          <p14:tracePt t="15177" x="6438900" y="2608263"/>
          <p14:tracePt t="15193" x="6429375" y="2652713"/>
          <p14:tracePt t="15211" x="6429375" y="2679700"/>
          <p14:tracePt t="15227" x="6429375" y="2705100"/>
          <p14:tracePt t="15244" x="6429375" y="2741613"/>
          <p14:tracePt t="15261" x="6429375" y="2776538"/>
          <p14:tracePt t="15277" x="6429375" y="2813050"/>
          <p14:tracePt t="15294" x="6429375" y="2840038"/>
          <p14:tracePt t="15310" x="6429375" y="2874963"/>
          <p14:tracePt t="15328" x="6429375" y="2919413"/>
          <p14:tracePt t="15344" x="6429375" y="2955925"/>
          <p14:tracePt t="15361" x="6429375" y="2982913"/>
          <p14:tracePt t="15377" x="6429375" y="3044825"/>
          <p14:tracePt t="15395" x="6429375" y="3071813"/>
          <p14:tracePt t="15411" x="6429375" y="3098800"/>
          <p14:tracePt t="15427" x="6429375" y="3133725"/>
          <p14:tracePt t="15445" x="6429375" y="3170238"/>
          <p14:tracePt t="15461" x="6429375" y="3205163"/>
          <p14:tracePt t="15478" x="6429375" y="3251200"/>
          <p14:tracePt t="15494" x="6429375" y="3303588"/>
          <p14:tracePt t="15512" x="6429375" y="3367088"/>
          <p14:tracePt t="15528" x="6429375" y="3438525"/>
          <p14:tracePt t="15544" x="6429375" y="3490913"/>
          <p14:tracePt t="15562" x="6429375" y="3554413"/>
          <p14:tracePt t="15578" x="6429375" y="3660775"/>
          <p14:tracePt t="15595" x="6429375" y="3714750"/>
          <p14:tracePt t="15611" x="6429375" y="3776663"/>
          <p14:tracePt t="15628" x="6429375" y="3822700"/>
          <p14:tracePt t="15645" x="6429375" y="3867150"/>
          <p14:tracePt t="15661" x="6429375" y="3919538"/>
          <p14:tracePt t="15678" x="6429375" y="3965575"/>
          <p14:tracePt t="15695" x="6429375" y="4000500"/>
          <p14:tracePt t="15711" x="6429375" y="4054475"/>
          <p14:tracePt t="15728" x="6429375" y="4089400"/>
          <p14:tracePt t="15744" x="6411913" y="4125913"/>
          <p14:tracePt t="15762" x="6402388" y="4187825"/>
          <p14:tracePt t="15779" x="6394450" y="4224338"/>
          <p14:tracePt t="15795" x="6375400" y="4268788"/>
          <p14:tracePt t="15812" x="6367463" y="4295775"/>
          <p14:tracePt t="15829" x="6357938" y="4330700"/>
          <p14:tracePt t="15845" x="6340475" y="4357688"/>
          <p14:tracePt t="15861" x="6340475" y="4384675"/>
          <p14:tracePt t="15898" x="6340475" y="4394200"/>
          <p14:tracePt t="15906" x="6330950" y="4402138"/>
          <p14:tracePt t="15912" x="6330950" y="4411663"/>
          <p14:tracePt t="15928" x="6330950" y="4429125"/>
          <p14:tracePt t="15946" x="6323013" y="4446588"/>
          <p14:tracePt t="15963" x="6323013" y="4483100"/>
          <p14:tracePt t="15979" x="6313488" y="4500563"/>
          <p14:tracePt t="15996" x="6303963" y="4537075"/>
          <p14:tracePt t="16012" x="6303963" y="4581525"/>
          <p14:tracePt t="16028" x="6303963" y="4625975"/>
          <p14:tracePt t="16046" x="6303963" y="4679950"/>
          <p14:tracePt t="16062" x="6303963" y="4741863"/>
          <p14:tracePt t="16078" x="6323013" y="4822825"/>
          <p14:tracePt t="16096" x="6384925" y="4902200"/>
          <p14:tracePt t="16113" x="6456363" y="5000625"/>
          <p14:tracePt t="16129" x="6510338" y="5126038"/>
          <p14:tracePt t="16145" x="6608763" y="5276850"/>
          <p14:tracePt t="16163" x="6643688" y="5367338"/>
          <p14:tracePt t="16179" x="6697663" y="5465763"/>
          <p14:tracePt t="16195" x="6732588" y="5518150"/>
          <p14:tracePt t="16213" x="6759575" y="5554663"/>
          <p14:tracePt t="16230" x="6777038" y="5562600"/>
          <p14:tracePt t="16246" x="6777038" y="5572125"/>
          <p14:tracePt t="16262" x="6786563" y="5581650"/>
          <p14:tracePt t="16306" x="6796088" y="5599113"/>
          <p14:tracePt t="16323" x="6804025" y="5608638"/>
          <p14:tracePt t="16330" x="6813550" y="5616575"/>
          <p14:tracePt t="16346" x="6813550" y="5626100"/>
          <p14:tracePt t="16347" x="6840538" y="5653088"/>
          <p14:tracePt t="16363" x="6875463" y="5661025"/>
          <p14:tracePt t="16380" x="6894513" y="5680075"/>
          <p14:tracePt t="16396" x="6929438" y="5680075"/>
          <p14:tracePt t="16413" x="6956425" y="5680075"/>
          <p14:tracePt t="16430" x="6983413" y="5680075"/>
          <p14:tracePt t="16446" x="7018338" y="5661025"/>
          <p14:tracePt t="16463" x="7072313" y="5626100"/>
          <p14:tracePt t="16480" x="7116763" y="5589588"/>
          <p14:tracePt t="16496" x="7170738" y="5554663"/>
          <p14:tracePt t="16513" x="7224713" y="5510213"/>
          <p14:tracePt t="16513" x="7251700" y="5483225"/>
          <p14:tracePt t="16531" x="7286625" y="5438775"/>
          <p14:tracePt t="16546" x="7340600" y="5367338"/>
          <p14:tracePt t="16563" x="7402513" y="5286375"/>
          <p14:tracePt t="16580" x="7473950" y="5187950"/>
          <p14:tracePt t="16597" x="7537450" y="5099050"/>
          <p14:tracePt t="16614" x="7616825" y="4983163"/>
          <p14:tracePt t="16630" x="7653338" y="4929188"/>
          <p14:tracePt t="16647" x="7688263" y="4848225"/>
          <p14:tracePt t="16663" x="7724775" y="4768850"/>
          <p14:tracePt t="16680" x="7742238" y="4714875"/>
          <p14:tracePt t="16697" x="7769225" y="4643438"/>
          <p14:tracePt t="16713" x="7769225" y="4537075"/>
          <p14:tracePt t="16730" x="7769225" y="4456113"/>
          <p14:tracePt t="16747" x="7769225" y="4384675"/>
          <p14:tracePt t="16763" x="7769225" y="4330700"/>
          <p14:tracePt t="16780" x="7759700" y="4224338"/>
          <p14:tracePt t="16797" x="7751763" y="4133850"/>
          <p14:tracePt t="16814" x="7732713" y="4037013"/>
          <p14:tracePt t="16830" x="7715250" y="3929063"/>
          <p14:tracePt t="16847" x="7705725" y="3813175"/>
          <p14:tracePt t="16864" x="7670800" y="3724275"/>
          <p14:tracePt t="16881" x="7643813" y="3643313"/>
          <p14:tracePt t="16897" x="7616825" y="3581400"/>
          <p14:tracePt t="16914" x="7608888" y="3554413"/>
          <p14:tracePt t="16930" x="7599363" y="3527425"/>
          <p14:tracePt t="16947" x="7581900" y="3490913"/>
          <p14:tracePt t="16964" x="7562850" y="3446463"/>
          <p14:tracePt t="16981" x="7545388" y="3394075"/>
          <p14:tracePt t="16997" x="7527925" y="3340100"/>
          <p14:tracePt t="17014" x="7500938" y="3259138"/>
          <p14:tracePt t="17031" x="7466013" y="3179763"/>
          <p14:tracePt t="17047" x="7419975" y="3098800"/>
          <p14:tracePt t="17064" x="7375525" y="3017838"/>
          <p14:tracePt t="17081" x="7340600" y="2946400"/>
          <p14:tracePt t="17097" x="7286625" y="2830513"/>
          <p14:tracePt t="17114" x="7251700" y="2786063"/>
          <p14:tracePt t="17131" x="7215188" y="2724150"/>
          <p14:tracePt t="17148" x="7180263" y="2660650"/>
          <p14:tracePt t="17164" x="7161213" y="2625725"/>
          <p14:tracePt t="17181" x="7143750" y="2581275"/>
          <p14:tracePt t="17198" x="7126288" y="2527300"/>
          <p14:tracePt t="17214" x="7116763" y="2500313"/>
          <p14:tracePt t="17231" x="7108825" y="2446338"/>
          <p14:tracePt t="17248" x="7089775" y="2401888"/>
          <p14:tracePt t="17264" x="7072313" y="2366963"/>
          <p14:tracePt t="17282" x="7045325" y="2312988"/>
          <p14:tracePt t="17299" x="7027863" y="2268538"/>
          <p14:tracePt t="17315" x="7018338" y="2241550"/>
          <p14:tracePt t="17331" x="7010400" y="2205038"/>
          <p14:tracePt t="17348" x="6983413" y="2170113"/>
          <p14:tracePt t="17365" x="6956425" y="2125663"/>
          <p14:tracePt t="17381" x="6946900" y="2108200"/>
          <p14:tracePt t="17398" x="6929438" y="2081213"/>
          <p14:tracePt t="17415" x="6919913" y="2071688"/>
          <p14:tracePt t="17431" x="6902450" y="2071688"/>
          <p14:tracePt t="17449" x="6894513" y="2054225"/>
          <p14:tracePt t="17465" x="6858000" y="2054225"/>
          <p14:tracePt t="17481" x="6813550" y="2044700"/>
          <p14:tracePt t="17498" x="6777038" y="2044700"/>
          <p14:tracePt t="17516" x="6759575" y="2044700"/>
          <p14:tracePt t="17532" x="6742113" y="2044700"/>
          <p14:tracePt t="17549" x="6724650" y="2044700"/>
          <p14:tracePt t="17566" x="6715125" y="2044700"/>
          <p14:tracePt t="17582" x="6697663" y="2044700"/>
          <p14:tracePt t="17599" x="6688138" y="2044700"/>
          <p14:tracePt t="17615" x="6653213" y="2054225"/>
          <p14:tracePt t="17632" x="6616700" y="2089150"/>
          <p14:tracePt t="17649" x="6572250" y="2133600"/>
          <p14:tracePt t="17666" x="6545263" y="2187575"/>
          <p14:tracePt t="17683" x="6518275" y="2232025"/>
          <p14:tracePt t="17698" x="6500813" y="2268538"/>
          <p14:tracePt t="17716" x="6491288" y="2312988"/>
          <p14:tracePt t="17733" x="6483350" y="2357438"/>
          <p14:tracePt t="17749" x="6483350" y="2446338"/>
          <p14:tracePt t="17766" x="6456363" y="2544763"/>
          <p14:tracePt t="17782" x="6456363" y="2660650"/>
          <p14:tracePt t="17799" x="6456363" y="2759075"/>
          <p14:tracePt t="17816" x="6456363" y="2803525"/>
          <p14:tracePt t="17832" x="6456363" y="2857500"/>
          <p14:tracePt t="17849" x="6456363" y="2901950"/>
          <p14:tracePt t="17866" x="6456363" y="2965450"/>
          <p14:tracePt t="17883" x="6456363" y="3017838"/>
          <p14:tracePt t="17899" x="6456363" y="3089275"/>
          <p14:tracePt t="17915" x="6456363" y="3160713"/>
          <p14:tracePt t="17933" x="6456363" y="3251200"/>
          <p14:tracePt t="17949" x="6456363" y="3322638"/>
          <p14:tracePt t="17966" x="6456363" y="3411538"/>
          <p14:tracePt t="17983" x="6456363" y="3473450"/>
          <p14:tracePt t="18000" x="6456363" y="3536950"/>
          <p14:tracePt t="18016" x="6456363" y="3589338"/>
          <p14:tracePt t="18032" x="6456363" y="3643313"/>
          <p14:tracePt t="18050" x="6456363" y="3741738"/>
          <p14:tracePt t="18067" x="6456363" y="3795713"/>
          <p14:tracePt t="18083" x="6456363" y="3857625"/>
          <p14:tracePt t="18100" x="6456363" y="3919538"/>
          <p14:tracePt t="18116" x="6456363" y="3965575"/>
          <p14:tracePt t="18132" x="6456363" y="4027488"/>
          <p14:tracePt t="18150" x="6456363" y="4071938"/>
          <p14:tracePt t="18166" x="6456363" y="4116388"/>
          <p14:tracePt t="18183" x="6456363" y="4152900"/>
          <p14:tracePt t="18199" x="6456363" y="4197350"/>
          <p14:tracePt t="18217" x="6456363" y="4224338"/>
          <p14:tracePt t="18234" x="6438900" y="4276725"/>
          <p14:tracePt t="18250" x="6438900" y="4303713"/>
          <p14:tracePt t="18267" x="6429375" y="4330700"/>
          <p14:tracePt t="18283" x="6419850" y="4375150"/>
          <p14:tracePt t="18300" x="6411913" y="4402138"/>
          <p14:tracePt t="18317" x="6411913" y="4438650"/>
          <p14:tracePt t="18334" x="6384925" y="4473575"/>
          <p14:tracePt t="18350" x="6384925" y="4500563"/>
          <p14:tracePt t="18367" x="6367463" y="4537075"/>
          <p14:tracePt t="18384" x="6357938" y="4545013"/>
          <p14:tracePt t="18400" x="6348413" y="4562475"/>
          <p14:tracePt t="18416" x="6348413" y="4589463"/>
          <p14:tracePt t="18434" x="6348413" y="4633913"/>
          <p14:tracePt t="18451" x="6348413" y="4652963"/>
          <p14:tracePt t="18467" x="6348413" y="4679950"/>
          <p14:tracePt t="18484" x="6348413" y="4697413"/>
          <p14:tracePt t="18501" x="6348413" y="4705350"/>
          <p14:tracePt t="18517" x="6348413" y="4724400"/>
          <p14:tracePt t="18533" x="6348413" y="4741863"/>
          <p14:tracePt t="18551" x="6348413" y="4759325"/>
          <p14:tracePt t="18567" x="6348413" y="4786313"/>
          <p14:tracePt t="18584" x="6348413" y="4813300"/>
          <p14:tracePt t="18600" x="6348413" y="4830763"/>
          <p14:tracePt t="18617" x="6357938" y="4894263"/>
          <p14:tracePt t="18635" x="6375400" y="4938713"/>
          <p14:tracePt t="18650" x="6375400" y="4983163"/>
          <p14:tracePt t="18668" x="6402388" y="5027613"/>
          <p14:tracePt t="18684" x="6411913" y="5072063"/>
          <p14:tracePt t="18700" x="6429375" y="5108575"/>
          <p14:tracePt t="18718" x="6438900" y="5153025"/>
          <p14:tracePt t="18734" x="6456363" y="5197475"/>
          <p14:tracePt t="18751" x="6483350" y="5241925"/>
          <p14:tracePt t="18767" x="6491288" y="5303838"/>
          <p14:tracePt t="18784" x="6510338" y="5357813"/>
          <p14:tracePt t="18801" x="6537325" y="5411788"/>
          <p14:tracePt t="18817" x="6581775" y="5483225"/>
          <p14:tracePt t="18835" x="6608763" y="5537200"/>
          <p14:tracePt t="18851" x="6634163" y="5562600"/>
          <p14:tracePt t="18868" x="6697663" y="5599113"/>
          <p14:tracePt t="18885" x="6759575" y="5634038"/>
          <p14:tracePt t="18901" x="6804025" y="5643563"/>
          <p14:tracePt t="18918" x="6848475" y="5643563"/>
          <p14:tracePt t="18935" x="6894513" y="5643563"/>
          <p14:tracePt t="18951" x="6938963" y="5643563"/>
          <p14:tracePt t="18968" x="6973888" y="5643563"/>
          <p14:tracePt t="18984" x="7018338" y="5616575"/>
          <p14:tracePt t="19001" x="7099300" y="5572125"/>
          <p14:tracePt t="19019" x="7170738" y="5537200"/>
          <p14:tracePt t="19035" x="7205663" y="5518150"/>
          <p14:tracePt t="19052" x="7251700" y="5491163"/>
          <p14:tracePt t="19068" x="7286625" y="5456238"/>
          <p14:tracePt t="19085" x="7340600" y="5402263"/>
          <p14:tracePt t="19101" x="7402513" y="5357813"/>
          <p14:tracePt t="19118" x="7483475" y="5286375"/>
          <p14:tracePt t="19135" x="7545388" y="5214938"/>
          <p14:tracePt t="19151" x="7608888" y="5133975"/>
          <p14:tracePt t="19169" x="7670800" y="5054600"/>
          <p14:tracePt t="19185" x="7724775" y="4991100"/>
          <p14:tracePt t="19185" x="7759700" y="4956175"/>
          <p14:tracePt t="19203" x="7804150" y="4884738"/>
          <p14:tracePt t="19219" x="7867650" y="4786313"/>
          <p14:tracePt t="19236" x="7929563" y="4679950"/>
          <p14:tracePt t="19252" x="8018463" y="4572000"/>
          <p14:tracePt t="19269" x="8089900" y="4465638"/>
          <p14:tracePt t="19285" x="8170863" y="4340225"/>
          <p14:tracePt t="19302" x="8232775" y="4251325"/>
          <p14:tracePt t="19318" x="8269288" y="4160838"/>
          <p14:tracePt t="19336" x="8286750" y="4089400"/>
          <p14:tracePt t="19352" x="8304213" y="4037013"/>
          <p14:tracePt t="19369" x="8313738" y="3983038"/>
          <p14:tracePt t="19386" x="8313738" y="3902075"/>
          <p14:tracePt t="19403" x="8313738" y="3857625"/>
          <p14:tracePt t="19419" x="8323263" y="3795713"/>
          <p14:tracePt t="19435" x="8323263" y="3724275"/>
          <p14:tracePt t="19453" x="8323263" y="3679825"/>
          <p14:tracePt t="19469" x="8323263" y="3616325"/>
          <p14:tracePt t="19485" x="8323263" y="3544888"/>
          <p14:tracePt t="19502" x="8323263" y="3473450"/>
          <p14:tracePt t="19520" x="8323263" y="3402013"/>
          <p14:tracePt t="19536" x="8323263" y="3340100"/>
          <p14:tracePt t="19552" x="8313738" y="3286125"/>
          <p14:tracePt t="19570" x="8304213" y="3241675"/>
          <p14:tracePt t="19587" x="8296275" y="3214688"/>
          <p14:tracePt t="19602" x="8277225" y="3179763"/>
          <p14:tracePt t="19619" x="8259763" y="3143250"/>
          <p14:tracePt t="19636" x="8242300" y="3116263"/>
          <p14:tracePt t="19653" x="8205788" y="3062288"/>
          <p14:tracePt t="19669" x="8180388" y="3017838"/>
          <p14:tracePt t="19687" x="8161338" y="2965450"/>
          <p14:tracePt t="19703" x="8134350" y="2901950"/>
          <p14:tracePt t="19719" x="8108950" y="2847975"/>
          <p14:tracePt t="19736" x="8081963" y="2813050"/>
          <p14:tracePt t="19753" x="8054975" y="2768600"/>
          <p14:tracePt t="19753" x="8045450" y="2751138"/>
          <p14:tracePt t="19770" x="8027988" y="2724150"/>
          <p14:tracePt t="19786" x="8001000" y="2697163"/>
          <p14:tracePt t="19803" x="7983538" y="2660650"/>
          <p14:tracePt t="19819" x="7974013" y="2652713"/>
          <p14:tracePt t="19836" x="7966075" y="2633663"/>
          <p14:tracePt t="19854" x="7956550" y="2625725"/>
          <p14:tracePt t="19870" x="7947025" y="2616200"/>
          <p14:tracePt t="19886" x="7947025" y="2608263"/>
          <p14:tracePt t="19903" x="7929563" y="2581275"/>
          <p14:tracePt t="19920" x="7912100" y="2562225"/>
          <p14:tracePt t="19936" x="7902575" y="2544763"/>
          <p14:tracePt t="19954" x="7885113" y="2527300"/>
          <p14:tracePt t="19970" x="7867650" y="2509838"/>
          <p14:tracePt t="19987" x="7858125" y="2509838"/>
          <p14:tracePt t="20004" x="7858125" y="2500313"/>
          <p14:tracePt t="20020" x="7840663" y="2473325"/>
          <p14:tracePt t="20037" x="7823200" y="2465388"/>
          <p14:tracePt t="20054" x="7813675" y="2455863"/>
          <p14:tracePt t="20070" x="7796213" y="2438400"/>
          <p14:tracePt t="20087" x="7786688" y="2428875"/>
          <p14:tracePt t="20103" x="7777163" y="2419350"/>
          <p14:tracePt t="20121" x="7759700" y="2411413"/>
          <p14:tracePt t="20137" x="7751763" y="2393950"/>
          <p14:tracePt t="20154" x="7732713" y="2384425"/>
          <p14:tracePt t="20171" x="7724775" y="2374900"/>
          <p14:tracePt t="20187" x="7697788" y="2366963"/>
          <p14:tracePt t="20203" x="7697788" y="2357438"/>
          <p14:tracePt t="20221" x="7670800" y="2347913"/>
          <p14:tracePt t="20237" x="7653338" y="2330450"/>
          <p14:tracePt t="20254" x="7634288" y="2322513"/>
          <p14:tracePt t="20270" x="7616825" y="2303463"/>
          <p14:tracePt t="20288" x="7589838" y="2295525"/>
          <p14:tracePt t="20304" x="7562850" y="2276475"/>
          <p14:tracePt t="20320" x="7545388" y="2268538"/>
          <p14:tracePt t="20338" x="7518400" y="2251075"/>
          <p14:tracePt t="20354" x="7500938" y="2232025"/>
          <p14:tracePt t="20370" x="7473950" y="2214563"/>
          <p14:tracePt t="20388" x="7446963" y="2205038"/>
          <p14:tracePt t="20404" x="7429500" y="2187575"/>
          <p14:tracePt t="20421" x="7412038" y="2187575"/>
          <p14:tracePt t="20438" x="7375525" y="2170113"/>
          <p14:tracePt t="20454" x="7348538" y="2160588"/>
          <p14:tracePt t="20471" x="7331075" y="2152650"/>
          <p14:tracePt t="20488" x="7313613" y="2143125"/>
          <p14:tracePt t="20504" x="7286625" y="2133600"/>
          <p14:tracePt t="20521" x="7259638" y="2125663"/>
          <p14:tracePt t="20521" x="7242175" y="2116138"/>
          <p14:tracePt t="20539" x="7205663" y="2098675"/>
          <p14:tracePt t="20555" x="7180263" y="2098675"/>
          <p14:tracePt t="20571" x="7134225" y="2089150"/>
          <p14:tracePt t="20588" x="7108825" y="2081213"/>
          <p14:tracePt t="20605" x="7072313" y="2062163"/>
          <p14:tracePt t="20621" x="7045325" y="2054225"/>
          <p14:tracePt t="20637" x="7010400" y="2054225"/>
          <p14:tracePt t="20655" x="6983413" y="2036763"/>
          <p14:tracePt t="20671" x="6938963" y="2027238"/>
          <p14:tracePt t="20689" x="6884988" y="2017713"/>
          <p14:tracePt t="20705" x="6848475" y="2009775"/>
          <p14:tracePt t="20722" x="6813550" y="2000250"/>
          <p14:tracePt t="20738" x="6786563" y="2000250"/>
          <p14:tracePt t="20755" x="6751638" y="2000250"/>
          <p14:tracePt t="20772" x="6724650" y="2000250"/>
          <p14:tracePt t="20788" x="6680200" y="2000250"/>
          <p14:tracePt t="20805" x="6643688" y="2000250"/>
          <p14:tracePt t="20822" x="6599238" y="2009775"/>
          <p14:tracePt t="20838" x="6562725" y="2027238"/>
          <p14:tracePt t="20855" x="6545263" y="2044700"/>
          <p14:tracePt t="20872" x="6518275" y="2071688"/>
          <p14:tracePt t="20888" x="6491288" y="2098675"/>
          <p14:tracePt t="20905" x="6465888" y="2133600"/>
          <p14:tracePt t="20922" x="6446838" y="2170113"/>
          <p14:tracePt t="20939" x="6438900" y="2197100"/>
          <p14:tracePt t="20955" x="6411913" y="2251075"/>
          <p14:tracePt t="20972" x="6402388" y="2286000"/>
          <p14:tracePt t="20989" x="6394450" y="2330450"/>
          <p14:tracePt t="21005" x="6384925" y="2393950"/>
          <p14:tracePt t="21022" x="6375400" y="2455863"/>
          <p14:tracePt t="21039" x="6367463" y="2536825"/>
          <p14:tracePt t="21056" x="6357938" y="2581275"/>
          <p14:tracePt t="21072" x="6340475" y="2643188"/>
          <p14:tracePt t="21089" x="6340475" y="2705100"/>
          <p14:tracePt t="21106" x="6348413" y="2822575"/>
          <p14:tracePt t="21123" x="6375400" y="2919413"/>
          <p14:tracePt t="21139" x="6402388" y="3017838"/>
          <p14:tracePt t="21156" x="6438900" y="3125788"/>
          <p14:tracePt t="21172" x="6473825" y="3224213"/>
          <p14:tracePt t="21189" x="6483350" y="3313113"/>
          <p14:tracePt t="21206" x="6518275" y="3394075"/>
          <p14:tracePt t="21222" x="6545263" y="3473450"/>
          <p14:tracePt t="21240" x="6572250" y="3562350"/>
          <p14:tracePt t="21256" x="6608763" y="3670300"/>
          <p14:tracePt t="21273" x="6634163" y="3751263"/>
          <p14:tracePt t="21290" x="6653213" y="3840163"/>
          <p14:tracePt t="21307" x="6670675" y="3884613"/>
          <p14:tracePt t="21323" x="6688138" y="3938588"/>
          <p14:tracePt t="21339" x="6705600" y="3983038"/>
          <p14:tracePt t="21356" x="6715125" y="4017963"/>
          <p14:tracePt t="21372" x="6724650" y="4071938"/>
          <p14:tracePt t="21390" x="6724650" y="4108450"/>
          <p14:tracePt t="21406" x="6742113" y="4152900"/>
          <p14:tracePt t="21423" x="6742113" y="4205288"/>
          <p14:tracePt t="21439" x="6751638" y="4251325"/>
          <p14:tracePt t="21457" x="6751638" y="4286250"/>
          <p14:tracePt t="21473" x="6751638" y="4330700"/>
          <p14:tracePt t="21490" x="6751638" y="4340225"/>
          <p14:tracePt t="21507" x="6751638" y="4367213"/>
          <p14:tracePt t="21523" x="6751638" y="4384675"/>
          <p14:tracePt t="21540" x="6759575" y="4402138"/>
          <p14:tracePt t="21557" x="6759575" y="4429125"/>
          <p14:tracePt t="21573" x="6759575" y="4456113"/>
          <p14:tracePt t="21590" x="6759575" y="4483100"/>
          <p14:tracePt t="21606" x="6759575" y="4500563"/>
          <p14:tracePt t="21624" x="6759575" y="4527550"/>
          <p14:tracePt t="21640" x="6759575" y="4537075"/>
          <p14:tracePt t="21656" x="6759575" y="4554538"/>
          <p14:tracePt t="21674" x="6759575" y="4581525"/>
          <p14:tracePt t="21691" x="6759575" y="4598988"/>
          <p14:tracePt t="21706" x="6759575" y="4625975"/>
          <p14:tracePt t="21724" x="6759575" y="4652963"/>
          <p14:tracePt t="21741" x="6759575" y="4679950"/>
          <p14:tracePt t="21757" x="6759575" y="4705350"/>
          <p14:tracePt t="21774" x="6759575" y="4732338"/>
          <p14:tracePt t="21790" x="6759575" y="4751388"/>
          <p14:tracePt t="21807" x="6759575" y="4768850"/>
          <p14:tracePt t="21823" x="6759575" y="4795838"/>
          <p14:tracePt t="21841" x="6759575" y="4822825"/>
          <p14:tracePt t="21857" x="6759575" y="4857750"/>
          <p14:tracePt t="21873" x="6759575" y="4919663"/>
          <p14:tracePt t="21891" x="6759575" y="4973638"/>
          <p14:tracePt t="21907" x="6759575" y="5018088"/>
          <p14:tracePt t="21924" x="6759575" y="5072063"/>
          <p14:tracePt t="21941" x="6759575" y="5143500"/>
          <p14:tracePt t="21957" x="6759575" y="5187950"/>
          <p14:tracePt t="21974" x="6759575" y="5241925"/>
          <p14:tracePt t="21991" x="6759575" y="5286375"/>
          <p14:tracePt t="22007" x="6759575" y="5322888"/>
          <p14:tracePt t="22025" x="6759575" y="5348288"/>
          <p14:tracePt t="22041" x="6759575" y="5375275"/>
          <p14:tracePt t="22057" x="6759575" y="5411788"/>
          <p14:tracePt t="22075" x="6759575" y="5429250"/>
          <p14:tracePt t="22091" x="6759575" y="5456238"/>
          <p14:tracePt t="22108" x="6759575" y="5483225"/>
          <p14:tracePt t="22124" x="6759575" y="5518150"/>
          <p14:tracePt t="22141" x="6759575" y="5545138"/>
          <p14:tracePt t="22158" x="6769100" y="5572125"/>
          <p14:tracePt t="22175" x="6786563" y="5589588"/>
          <p14:tracePt t="22191" x="6804025" y="5608638"/>
          <p14:tracePt t="22225" x="6823075" y="5608638"/>
          <p14:tracePt t="22225" x="6858000" y="5608638"/>
          <p14:tracePt t="22242" x="6894513" y="5608638"/>
          <p14:tracePt t="22258" x="6929438" y="5608638"/>
          <p14:tracePt t="22275" x="6946900" y="5608638"/>
          <p14:tracePt t="22291" x="6946900" y="5599113"/>
          <p14:tracePt t="22308" x="6973888" y="5599113"/>
          <p14:tracePt t="22325" x="6983413" y="5581650"/>
          <p14:tracePt t="22342" x="6991350" y="5572125"/>
          <p14:tracePt t="22358" x="7027863" y="5545138"/>
          <p14:tracePt t="22375" x="7045325" y="5518150"/>
          <p14:tracePt t="22391" x="7081838" y="5491163"/>
          <p14:tracePt t="22408" x="7134225" y="5438775"/>
          <p14:tracePt t="22425" x="7170738" y="5394325"/>
          <p14:tracePt t="22441" x="7224713" y="5322888"/>
          <p14:tracePt t="22459" x="7251700" y="5286375"/>
          <p14:tracePt t="22475" x="7277100" y="5214938"/>
          <p14:tracePt t="22492" x="7296150" y="5153025"/>
          <p14:tracePt t="22509" x="7323138" y="5089525"/>
          <p14:tracePt t="22525" x="7323138" y="5010150"/>
          <p14:tracePt t="22542" x="7331075" y="4894263"/>
          <p14:tracePt t="22558" x="7358063" y="4776788"/>
          <p14:tracePt t="22575" x="7375525" y="4660900"/>
          <p14:tracePt t="22592" x="7412038" y="4562475"/>
          <p14:tracePt t="22608" x="7439025" y="4491038"/>
          <p14:tracePt t="22625" x="7439025" y="4384675"/>
          <p14:tracePt t="22643" x="7446963" y="4303713"/>
          <p14:tracePt t="22659" x="7446963" y="4197350"/>
          <p14:tracePt t="22676" x="7446963" y="4098925"/>
          <p14:tracePt t="22693" x="7446963" y="4000500"/>
          <p14:tracePt t="22709" x="7446963" y="3919538"/>
          <p14:tracePt t="22726" x="7446963" y="3830638"/>
          <p14:tracePt t="22743" x="7446963" y="3741738"/>
          <p14:tracePt t="22760" x="7446963" y="3643313"/>
          <p14:tracePt t="22776" x="7446963" y="3562350"/>
          <p14:tracePt t="22793" x="7446963" y="3465513"/>
          <p14:tracePt t="22809" x="7446963" y="3357563"/>
          <p14:tracePt t="22826" x="7446963" y="3197225"/>
          <p14:tracePt t="22842" x="7439025" y="3116263"/>
          <p14:tracePt t="22859" x="7429500" y="3017838"/>
          <p14:tracePt t="22876" x="7402513" y="2911475"/>
          <p14:tracePt t="22893" x="7385050" y="2813050"/>
          <p14:tracePt t="22909" x="7348538" y="2724150"/>
          <p14:tracePt t="22926" x="7331075" y="2643188"/>
          <p14:tracePt t="22943" x="7313613" y="2589213"/>
          <p14:tracePt t="22959" x="7304088" y="2544763"/>
          <p14:tracePt t="22976" x="7286625" y="2473325"/>
          <p14:tracePt t="22993" x="7269163" y="2428875"/>
          <p14:tracePt t="23009" x="7242175" y="2330450"/>
          <p14:tracePt t="23027" x="7224713" y="2276475"/>
          <p14:tracePt t="23043" x="7215188" y="2241550"/>
          <p14:tracePt t="23059" x="7205663" y="2224088"/>
          <p14:tracePt t="23076" x="7205663" y="2205038"/>
          <p14:tracePt t="23093" x="7188200" y="2187575"/>
          <p14:tracePt t="23110" x="7180263" y="2170113"/>
          <p14:tracePt t="23126" x="7170738" y="2152650"/>
          <p14:tracePt t="23143" x="7153275" y="2133600"/>
          <p14:tracePt t="23160" x="7143750" y="2125663"/>
          <p14:tracePt t="23176" x="7116763" y="2108200"/>
          <p14:tracePt t="23193" x="7072313" y="2062163"/>
          <p14:tracePt t="23210" x="7054850" y="2044700"/>
          <p14:tracePt t="23226" x="7027863" y="2027238"/>
          <p14:tracePt t="23244" x="7010400" y="2009775"/>
          <p14:tracePt t="23261" x="6991350" y="2000250"/>
          <p14:tracePt t="23276" x="6973888" y="1990725"/>
          <p14:tracePt t="23293" x="6956425" y="1982788"/>
          <p14:tracePt t="23310" x="6938963" y="1973263"/>
          <p14:tracePt t="23326" x="6919913" y="1973263"/>
          <p14:tracePt t="23343" x="6902450" y="1965325"/>
          <p14:tracePt t="23361" x="6894513" y="1965325"/>
          <p14:tracePt t="23377" x="6867525" y="1965325"/>
          <p14:tracePt t="23393" x="6840538" y="1965325"/>
          <p14:tracePt t="23411" x="6831013" y="1965325"/>
          <p14:tracePt t="23427" x="6823075" y="1965325"/>
          <p14:tracePt t="23443" x="6813550" y="1965325"/>
          <p14:tracePt t="23461" x="6804025" y="1965325"/>
          <p14:tracePt t="23477" x="6786563" y="1965325"/>
          <p14:tracePt t="23493" x="6769100" y="1965325"/>
          <p14:tracePt t="23511" x="6759575" y="1965325"/>
          <p14:tracePt t="23527" x="6751638" y="1973263"/>
          <p14:tracePt t="23543" x="6732588" y="1973263"/>
          <p14:tracePt t="23578" x="6724650" y="1982788"/>
          <p14:tracePt t="23602" x="6705600" y="1982788"/>
          <p14:tracePt t="23626" x="6697663" y="1990725"/>
          <p14:tracePt t="23634" x="6688138" y="1990725"/>
          <p14:tracePt t="23650" x="6680200" y="2000250"/>
          <p14:tracePt t="23660" x="6670675" y="2009775"/>
          <p14:tracePt t="23661" x="6634163" y="2027238"/>
          <p14:tracePt t="23698" x="6626225" y="2036763"/>
          <p14:tracePt t="23722" x="6616700" y="2036763"/>
          <p14:tracePt t="23738" x="6608763" y="2044700"/>
          <p14:tracePt t="23754" x="6599238" y="2044700"/>
          <p14:tracePt t="23762" x="6599238" y="2054225"/>
          <p14:tracePt t="23768" x="6589713" y="2062163"/>
          <p14:tracePt t="23777" x="6572250" y="2081213"/>
          <p14:tracePt t="23795" x="6545263" y="2108200"/>
          <p14:tracePt t="23811" x="6527800" y="2125663"/>
          <p14:tracePt t="23827" x="6510338" y="2133600"/>
          <p14:tracePt t="23845" x="6510338" y="2143125"/>
          <p14:tracePt t="23861" x="6491288" y="2160588"/>
          <p14:tracePt t="23898" x="6483350" y="2179638"/>
          <p14:tracePt t="23906" x="6483350" y="2187575"/>
          <p14:tracePt t="23912" x="6473825" y="2214563"/>
          <p14:tracePt t="23928" x="6446838" y="2251075"/>
          <p14:tracePt t="23944" x="6438900" y="2276475"/>
          <p14:tracePt t="23962" x="6419850" y="2312988"/>
          <p14:tracePt t="23978" x="6411913" y="2330450"/>
          <p14:tracePt t="23994" x="6411913" y="2339975"/>
          <p14:tracePt t="24012" x="6411913" y="2357438"/>
          <p14:tracePt t="24028" x="6411913" y="2384425"/>
          <p14:tracePt t="24045" x="6411913" y="2401888"/>
          <p14:tracePt t="24062" x="6411913" y="2446338"/>
          <p14:tracePt t="24078" x="6411913" y="2500313"/>
          <p14:tracePt t="24095" x="6411913" y="2562225"/>
          <p14:tracePt t="24112" x="6411913" y="2625725"/>
          <p14:tracePt t="24128" x="6411913" y="2670175"/>
          <p14:tracePt t="24145" x="6411913" y="2714625"/>
          <p14:tracePt t="24145" x="6411913" y="2732088"/>
          <p14:tracePt t="24163" x="6411913" y="2776538"/>
          <p14:tracePt t="24179" x="6411913" y="2822575"/>
          <p14:tracePt t="24195" x="6419850" y="2857500"/>
          <p14:tracePt t="24211" x="6429375" y="2911475"/>
          <p14:tracePt t="24230" x="6429375" y="2965450"/>
          <p14:tracePt t="24245" x="6446838" y="3036888"/>
          <p14:tracePt t="24262" x="6446838" y="3108325"/>
          <p14:tracePt t="24279" x="6465888" y="3197225"/>
          <p14:tracePt t="24296" x="6491288" y="3330575"/>
          <p14:tracePt t="24312" x="6500813" y="3455988"/>
          <p14:tracePt t="24328" x="6510338" y="3544888"/>
          <p14:tracePt t="24346" x="6537325" y="3660775"/>
          <p14:tracePt t="24363" x="6545263" y="3714750"/>
          <p14:tracePt t="24380" x="6545263" y="3751263"/>
          <p14:tracePt t="24396" x="6545263" y="3803650"/>
          <p14:tracePt t="24412" x="6545263" y="3857625"/>
          <p14:tracePt t="24429" x="6562725" y="3929063"/>
          <p14:tracePt t="24446" x="6572250" y="3990975"/>
          <p14:tracePt t="24462" x="6581775" y="4062413"/>
          <p14:tracePt t="24479" x="6589713" y="4116388"/>
          <p14:tracePt t="24495" x="6589713" y="4170363"/>
          <p14:tracePt t="24513" x="6599238" y="4197350"/>
          <p14:tracePt t="24529" x="6608763" y="4232275"/>
          <p14:tracePt t="24546" x="6608763" y="4268788"/>
          <p14:tracePt t="24563" x="6608763" y="4295775"/>
          <p14:tracePt t="24579" x="6608763" y="4348163"/>
          <p14:tracePt t="24596" x="6608763" y="4402138"/>
          <p14:tracePt t="24613" x="6608763" y="4456113"/>
          <p14:tracePt t="24629" x="6608763" y="4510088"/>
          <p14:tracePt t="24646" x="6608763" y="4545013"/>
          <p14:tracePt t="24663" x="6599238" y="4581525"/>
          <p14:tracePt t="24679" x="6599238" y="4616450"/>
          <p14:tracePt t="24697" x="6599238" y="4660900"/>
          <p14:tracePt t="24713" x="6581775" y="4732338"/>
          <p14:tracePt t="24729" x="6572250" y="4795838"/>
          <p14:tracePt t="24747" x="6562725" y="4867275"/>
          <p14:tracePt t="24763" x="6562725" y="4938713"/>
          <p14:tracePt t="24779" x="6562725" y="5000625"/>
          <p14:tracePt t="24796" x="6562725" y="5062538"/>
          <p14:tracePt t="24814" x="6554788" y="5126038"/>
          <p14:tracePt t="24830" x="6554788" y="5180013"/>
          <p14:tracePt t="24846" x="6554788" y="5241925"/>
          <p14:tracePt t="24864" x="6554788" y="5295900"/>
          <p14:tracePt t="24880" x="6554788" y="5367338"/>
          <p14:tracePt t="24896" x="6572250" y="5456238"/>
          <p14:tracePt t="24914" x="6616700" y="5589588"/>
          <p14:tracePt t="24931" x="6670675" y="5688013"/>
          <p14:tracePt t="24947" x="6751638" y="5751513"/>
          <p14:tracePt t="24964" x="6796088" y="5776913"/>
          <p14:tracePt t="24980" x="6840538" y="5803900"/>
          <p14:tracePt t="24997" x="6875463" y="5803900"/>
          <p14:tracePt t="25014" x="6894513" y="5803900"/>
          <p14:tracePt t="25030" x="6938963" y="5786438"/>
          <p14:tracePt t="25047" x="6965950" y="5732463"/>
          <p14:tracePt t="25063" x="7000875" y="5661025"/>
          <p14:tracePt t="25081" x="7072313" y="5572125"/>
          <p14:tracePt t="25097" x="7153275" y="5465763"/>
          <p14:tracePt t="25113" x="7251700" y="5340350"/>
          <p14:tracePt t="25131" x="7304088" y="5268913"/>
          <p14:tracePt t="25147" x="7375525" y="5187950"/>
          <p14:tracePt t="25163" x="7419975" y="5108575"/>
          <p14:tracePt t="25181" x="7510463" y="4965700"/>
          <p14:tracePt t="25197" x="7581900" y="4803775"/>
          <p14:tracePt t="25214" x="7643813" y="4616450"/>
          <p14:tracePt t="25231" x="7680325" y="4394200"/>
          <p14:tracePt t="25248" x="7680325" y="4179888"/>
          <p14:tracePt t="25264" x="7661275" y="3973513"/>
          <p14:tracePt t="25280" x="7581900" y="3786188"/>
          <p14:tracePt t="25297" x="7456488" y="3490913"/>
          <p14:tracePt t="25315" x="7375525" y="3303588"/>
          <p14:tracePt t="25331" x="7313613" y="3125788"/>
          <p14:tracePt t="25348" x="7269163" y="2946400"/>
          <p14:tracePt t="25365" x="7224713" y="2768600"/>
          <p14:tracePt t="25381" x="7153275" y="2571750"/>
          <p14:tracePt t="25397" x="7089775" y="2366963"/>
          <p14:tracePt t="25415" x="7045325" y="2197100"/>
          <p14:tracePt t="25431" x="7000875" y="2062163"/>
          <p14:tracePt t="25448" x="6956425" y="1946275"/>
          <p14:tracePt t="25465" x="6919913" y="1866900"/>
          <p14:tracePt t="25481" x="6875463" y="1776413"/>
          <p14:tracePt t="25498" x="6840538" y="1731963"/>
          <p14:tracePt t="25515" x="6831013" y="1714500"/>
          <p14:tracePt t="25532" x="6823075" y="1697038"/>
          <p14:tracePt t="25548" x="6786563" y="1687513"/>
          <p14:tracePt t="25564" x="6759575" y="1679575"/>
          <p14:tracePt t="25582" x="6732588" y="1679575"/>
          <p14:tracePt t="25598" x="6670675" y="1679575"/>
          <p14:tracePt t="25615" x="6581775" y="1758950"/>
          <p14:tracePt t="25631" x="6446838" y="1911350"/>
          <p14:tracePt t="25648" x="6340475" y="2152650"/>
          <p14:tracePt t="25665" x="6286500" y="2374900"/>
          <p14:tracePt t="25681" x="6313488" y="2660650"/>
          <p14:tracePt t="25699" x="6419850" y="2847975"/>
          <p14:tracePt t="25715" x="6554788" y="3017838"/>
          <p14:tracePt t="25732" x="6661150" y="3116263"/>
          <p14:tracePt t="25748" x="6751638" y="3187700"/>
          <p14:tracePt t="25765" x="6777038" y="3214688"/>
          <p14:tracePt t="25782" x="6786563" y="3251200"/>
          <p14:tracePt t="25798" x="6804025" y="3313113"/>
          <p14:tracePt t="25815" x="6804025" y="3384550"/>
          <p14:tracePt t="25832" x="6804025" y="3465513"/>
          <p14:tracePt t="25848" x="6804025" y="3544888"/>
          <p14:tracePt t="25865" x="6804025" y="3687763"/>
          <p14:tracePt t="25883" x="6804025" y="3776663"/>
          <p14:tracePt t="25898" x="6769100" y="3867150"/>
          <p14:tracePt t="25916" x="6742113" y="3965575"/>
          <p14:tracePt t="25932" x="6715125" y="4071938"/>
          <p14:tracePt t="25949" x="6697663" y="4214813"/>
          <p14:tracePt t="25965" x="6670675" y="4367213"/>
          <p14:tracePt t="25982" x="6670675" y="4419600"/>
          <p14:tracePt t="25999" x="6670675" y="4465638"/>
          <p14:tracePt t="26015" x="6661150" y="4500563"/>
          <p14:tracePt t="26032" x="6661150" y="4527550"/>
          <p14:tracePt t="26049" x="6661150" y="4545013"/>
          <p14:tracePt t="26065" x="6653213" y="4562475"/>
          <p14:tracePt t="26083" x="6653213" y="4572000"/>
          <p14:tracePt t="26146" x="6653213" y="4581525"/>
          <p14:tracePt t="26161" x="6653213" y="4598988"/>
          <p14:tracePt t="26170" x="6653213" y="4608513"/>
          <p14:tracePt t="26179" x="6653213" y="4652963"/>
          <p14:tracePt t="26184" x="6688138" y="4840288"/>
          <p14:tracePt t="26199" x="6715125" y="5108575"/>
          <p14:tracePt t="26216" x="6759575" y="5411788"/>
          <p14:tracePt t="26233" x="6804025" y="5634038"/>
          <p14:tracePt t="26249" x="6813550" y="5813425"/>
          <p14:tracePt t="26267" x="6813550" y="5867400"/>
          <p14:tracePt t="26283" x="6813550" y="5911850"/>
          <p14:tracePt t="26300" x="6813550" y="5946775"/>
          <p14:tracePt t="26316" x="6813550" y="5983288"/>
          <p14:tracePt t="26333" x="6813550" y="6010275"/>
          <p14:tracePt t="26350" x="6804025" y="6037263"/>
          <p14:tracePt t="26386" x="6804025" y="6045200"/>
          <p14:tracePt t="26458" x="6804025" y="6054725"/>
          <p14:tracePt t="26466" x="6823075" y="6054725"/>
          <p14:tracePt t="26466" x="6840538" y="6027738"/>
          <p14:tracePt t="26483" x="6867525" y="5965825"/>
          <p14:tracePt t="26483" x="6919913" y="5867400"/>
          <p14:tracePt t="26500" x="6983413" y="5768975"/>
          <p14:tracePt t="26517" x="7010400" y="5680075"/>
          <p14:tracePt t="26533" x="7037388" y="5572125"/>
          <p14:tracePt t="26550" x="7045325" y="5438775"/>
          <p14:tracePt t="26567" x="7089775" y="5276850"/>
          <p14:tracePt t="26583" x="7099300" y="5143500"/>
          <p14:tracePt t="26600" x="7116763" y="5000625"/>
          <p14:tracePt t="26617" x="7143750" y="4884738"/>
          <p14:tracePt t="26633" x="7180263" y="4759325"/>
          <p14:tracePt t="26650" x="7215188" y="4705350"/>
          <p14:tracePt t="26667" x="7259638" y="4652963"/>
          <p14:tracePt t="26683" x="7313613" y="4572000"/>
          <p14:tracePt t="26700" x="7375525" y="4483100"/>
          <p14:tracePt t="26717" x="7412038" y="4367213"/>
          <p14:tracePt t="26734" x="7439025" y="4259263"/>
          <p14:tracePt t="26750" x="7456488" y="4197350"/>
          <p14:tracePt t="26767" x="7456488" y="4160838"/>
          <p14:tracePt t="26784" x="7456488" y="4133850"/>
          <p14:tracePt t="26818" x="7446963" y="4116388"/>
          <p14:tracePt t="26819" x="7429500" y="4098925"/>
          <p14:tracePt t="26834" x="7419975" y="4081463"/>
          <p14:tracePt t="26850" x="7385050" y="4044950"/>
          <p14:tracePt t="26868" x="7358063" y="4010025"/>
          <p14:tracePt t="26884" x="7313613" y="3983038"/>
          <p14:tracePt t="26900" x="7277100" y="3973513"/>
          <p14:tracePt t="26917" x="7224713" y="3956050"/>
          <p14:tracePt t="26934" x="7197725" y="3956050"/>
          <p14:tracePt t="26951" x="7161213" y="3946525"/>
          <p14:tracePt t="26967" x="7143750" y="3946525"/>
          <p14:tracePt t="26984" x="7108825" y="3946525"/>
          <p14:tracePt t="27001" x="7062788" y="3956050"/>
          <p14:tracePt t="27001" x="7054850" y="3965575"/>
          <p14:tracePt t="27018" x="7000875" y="4010025"/>
          <p14:tracePt t="27035" x="6965950" y="4044950"/>
          <p14:tracePt t="27051" x="6938963" y="4081463"/>
          <p14:tracePt t="27068" x="6902450" y="4143375"/>
          <p14:tracePt t="27084" x="6884988" y="4187825"/>
          <p14:tracePt t="27101" x="6867525" y="4224338"/>
          <p14:tracePt t="27118" x="6858000" y="4251325"/>
          <p14:tracePt t="27135" x="6848475" y="4268788"/>
          <p14:tracePt t="27152" x="6848475" y="4276725"/>
          <p14:tracePt t="27168" x="6848475" y="4295775"/>
          <p14:tracePt t="27185" x="6848475" y="4313238"/>
          <p14:tracePt t="27201" x="6848475" y="4348163"/>
          <p14:tracePt t="27219" x="6840538" y="4394200"/>
          <p14:tracePt t="27235" x="6831013" y="4419600"/>
          <p14:tracePt t="27252" x="6831013" y="4456113"/>
          <p14:tracePt t="27268" x="6831013" y="4465638"/>
          <p14:tracePt t="27285" x="6831013" y="4483100"/>
          <p14:tracePt t="27442" x="6831013" y="4491038"/>
          <p14:tracePt t="27450" x="6840538" y="4491038"/>
          <p14:tracePt t="27458" x="6848475" y="4500563"/>
          <p14:tracePt t="27468" x="6867525" y="4518025"/>
          <p14:tracePt t="27469" x="6884988" y="4545013"/>
          <p14:tracePt t="27486" x="6902450" y="4572000"/>
          <p14:tracePt t="27502" x="6911975" y="4616450"/>
          <p14:tracePt t="27519" x="6938963" y="4643438"/>
          <p14:tracePt t="27535" x="6946900" y="4687888"/>
          <p14:tracePt t="27552" x="6956425" y="4714875"/>
          <p14:tracePt t="27569" x="6965950" y="4714875"/>
          <p14:tracePt t="27569" x="6965950" y="4724400"/>
          <p14:tracePt t="27586" x="6973888" y="4741863"/>
          <p14:tracePt t="27626" x="6983413" y="4759325"/>
          <p14:tracePt t="27632" x="6983413" y="4768850"/>
          <p14:tracePt t="27635" x="6991350" y="4776788"/>
          <p14:tracePt t="27653" x="7000875" y="4795838"/>
          <p14:tracePt t="27669" x="7000875" y="4830763"/>
          <p14:tracePt t="27685" x="7018338" y="4857750"/>
          <p14:tracePt t="27702" x="7018338" y="4884738"/>
          <p14:tracePt t="27719" x="7018338" y="4902200"/>
          <p14:tracePt t="27735" x="7018338" y="4929188"/>
          <p14:tracePt t="27753" x="7018338" y="4956175"/>
          <p14:tracePt t="27769" x="7018338" y="4991100"/>
          <p14:tracePt t="27769" x="7018338" y="5018088"/>
          <p14:tracePt t="27786" x="7018338" y="5062538"/>
          <p14:tracePt t="27802" x="7018338" y="5108575"/>
          <p14:tracePt t="27819" x="7018338" y="5126038"/>
          <p14:tracePt t="27836" x="7018338" y="5160963"/>
          <p14:tracePt t="27853" x="7018338" y="5180013"/>
          <p14:tracePt t="27869" x="7018338" y="5214938"/>
          <p14:tracePt t="27886" x="7018338" y="5251450"/>
          <p14:tracePt t="27903" x="7018338" y="5276850"/>
          <p14:tracePt t="27920" x="7018338" y="5313363"/>
          <p14:tracePt t="27936" x="7018338" y="5322888"/>
          <p14:tracePt t="27953" x="7018338" y="5330825"/>
          <p14:tracePt t="27969" x="7018338" y="5340350"/>
          <p14:tracePt t="28018" x="7018338" y="5348288"/>
          <p14:tracePt t="28026" x="7018338" y="5357813"/>
          <p14:tracePt t="28036" x="7018338" y="5367338"/>
          <p14:tracePt t="28036" x="7018338" y="5384800"/>
          <p14:tracePt t="28053" x="7018338" y="5394325"/>
          <p14:tracePt t="28070" x="7018338" y="5411788"/>
          <p14:tracePt t="28086" x="7018338" y="5429250"/>
          <p14:tracePt t="28103" x="7018338" y="5456238"/>
          <p14:tracePt t="28120" x="7018338" y="5473700"/>
          <p14:tracePt t="28136" x="7018338" y="5510213"/>
          <p14:tracePt t="28153" x="7018338" y="5608638"/>
          <p14:tracePt t="28170" x="7018338" y="5715000"/>
          <p14:tracePt t="28187" x="7018338" y="5813425"/>
          <p14:tracePt t="28203" x="7027863" y="5902325"/>
          <p14:tracePt t="28220" x="7054850" y="5965825"/>
          <p14:tracePt t="28237" x="7062788" y="5983288"/>
          <p14:tracePt t="28254" x="7062788" y="5991225"/>
          <p14:tracePt t="28270" x="7072313" y="6000750"/>
          <p14:tracePt t="28287" x="7081838" y="6018213"/>
          <p14:tracePt t="28304" x="7099300" y="6037263"/>
          <p14:tracePt t="28320" x="7126288" y="6072188"/>
          <p14:tracePt t="28336" x="7170738" y="6134100"/>
          <p14:tracePt t="28354" x="7259638" y="6232525"/>
          <p14:tracePt t="28371" x="7375525" y="6330950"/>
          <p14:tracePt t="28387" x="7518400" y="6429375"/>
          <p14:tracePt t="28404" x="7616825" y="6483350"/>
          <p14:tracePt t="28421" x="7724775" y="6537325"/>
          <p14:tracePt t="28437" x="7796213" y="6581775"/>
          <p14:tracePt t="28453" x="7823200" y="6599238"/>
          <p14:tracePt t="28546" x="7823200" y="6589713"/>
          <p14:tracePt t="28559" x="7823200" y="6581775"/>
          <p14:tracePt t="28560" x="7840663" y="6545263"/>
          <p14:tracePt t="28570" x="7840663" y="6510338"/>
          <p14:tracePt t="28588" x="7840663" y="6446838"/>
          <p14:tracePt t="28604" x="7804150" y="6367463"/>
          <p14:tracePt t="28620" x="7777163" y="6323013"/>
          <p14:tracePt t="28638" x="7742238" y="6276975"/>
          <p14:tracePt t="28654" x="7715250" y="6242050"/>
          <p14:tracePt t="28671" x="7697788" y="6232525"/>
          <p14:tracePt t="28688" x="7688263" y="6215063"/>
          <p14:tracePt t="28705" x="7670800" y="6180138"/>
          <p14:tracePt t="28721" x="7661275" y="6134100"/>
          <p14:tracePt t="28737" x="7599363" y="6000750"/>
          <p14:tracePt t="28755" x="7545388" y="5857875"/>
          <p14:tracePt t="28771" x="7527925" y="5768975"/>
          <p14:tracePt t="28788" x="7491413" y="5688013"/>
          <p14:tracePt t="28805" x="7473950" y="5634038"/>
          <p14:tracePt t="28821" x="7456488" y="5599113"/>
          <p14:tracePt t="28837" x="7429500" y="5572125"/>
          <p14:tracePt t="28855" x="7402513" y="5545138"/>
          <p14:tracePt t="28871" x="7375525" y="5510213"/>
          <p14:tracePt t="28888" x="7331075" y="5465763"/>
          <p14:tracePt t="28905" x="7269163" y="5411788"/>
          <p14:tracePt t="28922" x="7170738" y="5322888"/>
          <p14:tracePt t="28938" x="7126288" y="5268913"/>
          <p14:tracePt t="28954" x="7089775" y="5205413"/>
          <p14:tracePt t="28972" x="7037388" y="5143500"/>
          <p14:tracePt t="28988" x="7000875" y="5099050"/>
          <p14:tracePt t="29004" x="6983413" y="5072063"/>
          <p14:tracePt t="29022" x="6965950" y="5054600"/>
          <p14:tracePt t="29039" x="6938963" y="5037138"/>
          <p14:tracePt t="29074" x="6929438" y="5037138"/>
          <p14:tracePt t="29090" x="6929438" y="5027613"/>
          <p14:tracePt t="29091" x="6919913" y="5018088"/>
          <p14:tracePt t="29105" x="6902450" y="4983163"/>
          <p14:tracePt t="29122" x="6894513" y="4965700"/>
          <p14:tracePt t="29138" x="6894513" y="4938713"/>
          <p14:tracePt t="29155" x="6875463" y="4929188"/>
          <p14:tracePt t="29298" x="6875463" y="4938713"/>
          <p14:tracePt t="29314" x="6875463" y="4946650"/>
          <p14:tracePt t="29322" x="6875463" y="4956175"/>
          <p14:tracePt t="29328" x="6875463" y="4965700"/>
          <p14:tracePt t="29339" x="6875463" y="4983163"/>
          <p14:tracePt t="29356" x="6875463" y="4991100"/>
          <p14:tracePt t="29394" x="6875463" y="5000625"/>
          <p14:tracePt t="29426" x="6875463" y="5010150"/>
          <p14:tracePt t="29466" x="6875463" y="5018088"/>
          <p14:tracePt t="29482" x="6884988" y="5018088"/>
          <p14:tracePt t="29491" x="6884988" y="5027613"/>
          <p14:tracePt t="29506" x="6884988" y="5037138"/>
          <p14:tracePt t="29507" x="6884988" y="5045075"/>
          <p14:tracePt t="29523" x="6902450" y="5062538"/>
          <p14:tracePt t="29539" x="6902450" y="5081588"/>
          <p14:tracePt t="29556" x="6902450" y="5099050"/>
          <p14:tracePt t="29573" x="6911975" y="5126038"/>
          <p14:tracePt t="29589" x="6919913" y="5153025"/>
          <p14:tracePt t="29606" x="6929438" y="5180013"/>
          <p14:tracePt t="29623" x="6938963" y="5187950"/>
          <p14:tracePt t="29640" x="6938963" y="5205413"/>
          <p14:tracePt t="29682" x="6938963" y="5214938"/>
          <p14:tracePt t="29803" x="6938963" y="5232400"/>
          <p14:tracePt t="29826" x="6938963" y="5241925"/>
          <p14:tracePt t="29851" x="6938963" y="5251450"/>
          <p14:tracePt t="29862" x="6938963" y="5259388"/>
          <p14:tracePt t="29863" x="6938963" y="5268913"/>
          <p14:tracePt t="29898" x="6938963" y="5276850"/>
          <p14:tracePt t="29925" x="6938963" y="5286375"/>
          <p14:tracePt t="29994" x="6946900" y="5295900"/>
          <p14:tracePt t="30034" x="6946900" y="5303838"/>
          <p14:tracePt t="30058" x="6956425" y="5303838"/>
          <p14:tracePt t="30130" x="6956425" y="5313363"/>
          <p14:tracePt t="30138" x="6965950" y="5313363"/>
          <p14:tracePt t="30171" x="6965950" y="5322888"/>
          <p14:tracePt t="30218" x="6973888" y="5330825"/>
          <p14:tracePt t="30243" x="6973888" y="5340350"/>
          <p14:tracePt t="30250" x="6983413" y="5348288"/>
          <p14:tracePt t="30274" x="6991350" y="5357813"/>
          <p14:tracePt t="30298" x="6991350" y="5367338"/>
          <p14:tracePt t="30323" x="6991350" y="5375275"/>
          <p14:tracePt t="30340" x="7000875" y="5384800"/>
          <p14:tracePt t="30363" x="7000875" y="5394325"/>
          <p14:tracePt t="30365" x="7010400" y="5402263"/>
          <p14:tracePt t="30374" x="7018338" y="5402263"/>
          <p14:tracePt t="30391" x="7018338" y="5419725"/>
          <p14:tracePt t="30407" x="7018338" y="5429250"/>
          <p14:tracePt t="30425" x="7027863" y="5438775"/>
          <p14:tracePt t="30458" x="7027863" y="5446713"/>
          <p14:tracePt t="30482" x="7037388" y="5456238"/>
          <p14:tracePt t="30554" x="7045325" y="5456238"/>
          <p14:tracePt t="30570" x="7054850" y="5465763"/>
          <p14:tracePt t="30586" x="7054850" y="5473700"/>
          <p14:tracePt t="30618" x="7062788" y="5473700"/>
          <p14:tracePt t="30642" x="7072313" y="5473700"/>
          <p14:tracePt t="30650" x="7081838" y="5473700"/>
          <p14:tracePt t="30658" x="7089775" y="5473700"/>
          <p14:tracePt t="30659" x="7134225" y="5473700"/>
          <p14:tracePt t="30675" x="7180263" y="5473700"/>
          <p14:tracePt t="30692" x="7242175" y="5438775"/>
          <p14:tracePt t="30709" x="7269163" y="5419725"/>
          <p14:tracePt t="30725" x="7304088" y="5402263"/>
          <p14:tracePt t="30742" x="7323138" y="5394325"/>
          <p14:tracePt t="30898" x="7313613" y="5402263"/>
          <p14:tracePt t="30906" x="7304088" y="5411788"/>
          <p14:tracePt t="30915" x="7296150" y="5419725"/>
          <p14:tracePt t="30915" x="7286625" y="5429250"/>
          <p14:tracePt t="30925" x="7277100" y="5438775"/>
          <p14:tracePt t="30942" x="7259638" y="5446713"/>
          <p14:tracePt t="30959" x="7251700" y="5456238"/>
          <p14:tracePt t="30975" x="7242175" y="5456238"/>
          <p14:tracePt t="30992" x="7224713" y="5456238"/>
          <p14:tracePt t="31026" x="7215188" y="5456238"/>
          <p14:tracePt t="31026" x="7197725" y="5456238"/>
          <p14:tracePt t="31042" x="7188200" y="5456238"/>
          <p14:tracePt t="31387" x="7188200" y="5446713"/>
          <p14:tracePt t="31394" x="7197725" y="5438775"/>
          <p14:tracePt t="31402" x="7215188" y="5429250"/>
          <p14:tracePt t="31402" x="7242175" y="5394325"/>
          <p14:tracePt t="31410" x="7259638" y="5367338"/>
          <p14:tracePt t="31426" x="7277100" y="5348288"/>
          <p14:tracePt t="31443" x="7286625" y="5340350"/>
          <p14:tracePt t="31531" x="7286625" y="5348288"/>
          <p14:tracePt t="31538" x="7286625" y="5367338"/>
          <p14:tracePt t="31546" x="7286625" y="5402263"/>
          <p14:tracePt t="31550" x="7277100" y="5419725"/>
          <p14:tracePt t="31560" x="7242175" y="5465763"/>
          <p14:tracePt t="31576" x="7205663" y="5500688"/>
          <p14:tracePt t="31593" x="7180263" y="5527675"/>
          <p14:tracePt t="31667" x="7170738" y="5527675"/>
          <p14:tracePt t="31674" x="7161213" y="5527675"/>
          <p14:tracePt t="31698" x="7153275" y="5527675"/>
          <p14:tracePt t="31706" x="7153275" y="5518150"/>
          <p14:tracePt t="31715" x="7134225" y="5510213"/>
          <p14:tracePt t="31875" x="7134225" y="5527675"/>
          <p14:tracePt t="31898" x="7134225" y="5537200"/>
          <p14:tracePt t="31911" x="7134225" y="5545138"/>
          <p14:tracePt t="31930" x="7143750" y="5554663"/>
          <p14:tracePt t="31962" x="7153275" y="5554663"/>
          <p14:tracePt t="31970" x="7161213" y="5554663"/>
          <p14:tracePt t="31978" x="7170738" y="5554663"/>
          <p14:tracePt t="31994" x="7197725" y="5537200"/>
          <p14:tracePt t="31995" x="7205663" y="5527675"/>
          <p14:tracePt t="32043" x="7215188" y="5527675"/>
          <p14:tracePt t="32154" x="7215188" y="5518150"/>
          <p14:tracePt t="32874" x="7224713" y="5518150"/>
          <p14:tracePt t="32890" x="7232650" y="5518150"/>
          <p14:tracePt t="32914" x="7242175" y="5518150"/>
          <p14:tracePt t="32922" x="7242175" y="5500688"/>
          <p14:tracePt t="32930" x="7242175" y="5483225"/>
          <p14:tracePt t="32931" x="7242175" y="5446713"/>
          <p14:tracePt t="32946" x="7242175" y="5429250"/>
          <p14:tracePt t="32963" x="7242175" y="5411788"/>
          <p14:tracePt t="32979" x="7242175" y="5394325"/>
          <p14:tracePt t="33082" x="7242175" y="5384800"/>
          <p14:tracePt t="33090" x="7242175" y="5367338"/>
          <p14:tracePt t="33096" x="7232650" y="5367338"/>
          <p14:tracePt t="33113" x="7232650" y="5348288"/>
          <p14:tracePt t="33113" x="7224713" y="5322888"/>
          <p14:tracePt t="33131" x="7205663" y="5313363"/>
          <p14:tracePt t="33147" x="7197725" y="5295900"/>
          <p14:tracePt t="33163" x="7180263" y="5276850"/>
          <p14:tracePt t="33179" x="7170738" y="5268913"/>
          <p14:tracePt t="33197" x="7153275" y="5268913"/>
          <p14:tracePt t="33213" x="7134225" y="5251450"/>
          <p14:tracePt t="33230" x="7126288" y="5241925"/>
          <p14:tracePt t="33266" x="7116763" y="5224463"/>
          <p14:tracePt t="33298" x="7108825" y="5214938"/>
          <p14:tracePt t="33314" x="7099300" y="5214938"/>
          <p14:tracePt t="33322" x="7099300" y="5205413"/>
          <p14:tracePt t="33330" x="7089775" y="5197475"/>
          <p14:tracePt t="33330" x="7081838" y="5187950"/>
          <p14:tracePt t="33347" x="7072313" y="5187950"/>
          <p14:tracePt t="33348" x="7062788" y="5180013"/>
          <p14:tracePt t="33364" x="7054850" y="5160963"/>
          <p14:tracePt t="33380" x="7045325" y="5160963"/>
          <p14:tracePt t="33397" x="7037388" y="5160963"/>
          <p14:tracePt t="33414" x="7027863" y="5153025"/>
          <p14:tracePt t="33458" x="7010400" y="5153025"/>
          <p14:tracePt t="33482" x="7000875" y="5153025"/>
          <p14:tracePt t="33498" x="6991350" y="5160963"/>
          <p14:tracePt t="33514" x="6983413" y="5180013"/>
          <p14:tracePt t="33530" x="6973888" y="5197475"/>
          <p14:tracePt t="33547" x="6973888" y="5205413"/>
          <p14:tracePt t="33547" x="6973888" y="5214938"/>
          <p14:tracePt t="33564" x="6973888" y="5241925"/>
          <p14:tracePt t="33581" x="6973888" y="5259388"/>
          <p14:tracePt t="33597" x="6973888" y="5286375"/>
          <p14:tracePt t="33614" x="6973888" y="5313363"/>
          <p14:tracePt t="33631" x="6973888" y="5330825"/>
          <p14:tracePt t="33647" x="6973888" y="5340350"/>
          <p14:tracePt t="33664" x="6973888" y="5357813"/>
          <p14:tracePt t="33681" x="6973888" y="5384800"/>
          <p14:tracePt t="33698" x="6983413" y="5394325"/>
          <p14:tracePt t="33714" x="6991350" y="5411788"/>
          <p14:tracePt t="33732" x="7000875" y="5419725"/>
          <p14:tracePt t="33778" x="7010400" y="5419725"/>
          <p14:tracePt t="33810" x="7018338" y="5419725"/>
          <p14:tracePt t="33818" x="7027863" y="5419725"/>
          <p14:tracePt t="33843" x="7037388" y="5419725"/>
          <p14:tracePt t="33850" x="7045325" y="5419725"/>
          <p14:tracePt t="33866" x="7054850" y="5419725"/>
          <p14:tracePt t="33882" x="7054850" y="5411788"/>
          <p14:tracePt t="33883" x="7072313" y="5402263"/>
          <p14:tracePt t="33899" x="7072313" y="5394325"/>
          <p14:tracePt t="33914" x="7089775" y="5375275"/>
          <p14:tracePt t="33932" x="7089775" y="5367338"/>
          <p14:tracePt t="33948" x="7089775" y="5348288"/>
          <p14:tracePt t="33965" x="7089775" y="5340350"/>
          <p14:tracePt t="33981" x="7089775" y="5322888"/>
          <p14:tracePt t="33999" x="7089775" y="5313363"/>
          <p14:tracePt t="34015" x="7089775" y="5286375"/>
          <p14:tracePt t="34050" x="7089775" y="5276850"/>
          <p14:tracePt t="34066" x="7089775" y="5268913"/>
          <p14:tracePt t="34090" x="7089775" y="5259388"/>
          <p14:tracePt t="34099" x="7081838" y="5259388"/>
          <p14:tracePt t="34122" x="7081838" y="5251450"/>
          <p14:tracePt t="34162" x="7081838" y="5241925"/>
          <p14:tracePt t="34202" x="7072313" y="5241925"/>
          <p14:tracePt t="34251" x="7062788" y="5241925"/>
          <p14:tracePt t="34258" x="7054850" y="5241925"/>
          <p14:tracePt t="34275" x="7045325" y="5241925"/>
          <p14:tracePt t="34280" x="7037388" y="5241925"/>
          <p14:tracePt t="34315" x="7027863" y="5241925"/>
          <p14:tracePt t="34322" x="7018338" y="5241925"/>
          <p14:tracePt t="34346" x="7010400" y="5241925"/>
          <p14:tracePt t="34354" x="7000875" y="5259388"/>
          <p14:tracePt t="34370" x="6991350" y="5268913"/>
          <p14:tracePt t="34377" x="6983413" y="5276850"/>
          <p14:tracePt t="34382" x="6973888" y="5286375"/>
          <p14:tracePt t="34399" x="6973888" y="5295900"/>
          <p14:tracePt t="34416" x="6973888" y="5303838"/>
          <p14:tracePt t="34463" x="6973888" y="5313363"/>
          <p14:tracePt t="34506" x="6973888" y="5322888"/>
          <p14:tracePt t="34506" x="6983413" y="5340350"/>
          <p14:tracePt t="34547" x="6991350" y="5340350"/>
          <p14:tracePt t="34555" x="7010400" y="5340350"/>
          <p14:tracePt t="34570" x="7018338" y="5340350"/>
          <p14:tracePt t="34583" x="7027863" y="5340350"/>
          <p14:tracePt t="34583" x="7037388" y="5340350"/>
          <p14:tracePt t="34599" x="7054850" y="5330825"/>
          <p14:tracePt t="34616" x="7062788" y="5303838"/>
          <p14:tracePt t="34633" x="7062788" y="5268913"/>
          <p14:tracePt t="34649" x="7062788" y="5224463"/>
          <p14:tracePt t="34667" x="7062788" y="5214938"/>
          <p14:tracePt t="34683" x="7062788" y="5197475"/>
          <p14:tracePt t="34738" x="7054850" y="5187950"/>
          <p14:tracePt t="34746" x="7037388" y="5187950"/>
          <p14:tracePt t="34754" x="7027863" y="5180013"/>
          <p14:tracePt t="34766" x="7010400" y="5180013"/>
          <p14:tracePt t="34767" x="6973888" y="5180013"/>
          <p14:tracePt t="34783" x="6965950" y="5180013"/>
          <p14:tracePt t="34800" x="6946900" y="5180013"/>
          <p14:tracePt t="34816" x="6938963" y="5187950"/>
          <p14:tracePt t="34834" x="6938963" y="5197475"/>
          <p14:tracePt t="34850" x="6938963" y="5232400"/>
          <p14:tracePt t="34867" x="6938963" y="5259388"/>
          <p14:tracePt t="34883" x="6938963" y="5286375"/>
          <p14:tracePt t="34900" x="6938963" y="5322888"/>
          <p14:tracePt t="34917" x="6965950" y="5340350"/>
          <p14:tracePt t="34933" x="7010400" y="5348288"/>
          <p14:tracePt t="34950" x="7054850" y="5348288"/>
          <p14:tracePt t="34967" x="7072313" y="5348288"/>
          <p14:tracePt t="34983" x="7081838" y="5348288"/>
          <p14:tracePt t="35000" x="7089775" y="5348288"/>
          <p14:tracePt t="35017" x="7099300" y="5322888"/>
          <p14:tracePt t="35017" x="7099300" y="5313363"/>
          <p14:tracePt t="35034" x="7099300" y="5303838"/>
          <p14:tracePt t="35050" x="7099300" y="5295900"/>
          <p14:tracePt t="35098" x="7099300" y="5286375"/>
          <p14:tracePt t="35114" x="7081838" y="5276850"/>
          <p14:tracePt t="35124" x="7072313" y="5276850"/>
          <p14:tracePt t="35126" x="7054850" y="5276850"/>
          <p14:tracePt t="35133" x="7037388" y="5276850"/>
          <p14:tracePt t="35151" x="7018338" y="5276850"/>
          <p14:tracePt t="35186" x="7010400" y="5276850"/>
          <p14:tracePt t="35186" x="7000875" y="5286375"/>
          <p14:tracePt t="35201" x="7000875" y="5295900"/>
          <p14:tracePt t="35217" x="7000875" y="5313363"/>
          <p14:tracePt t="35258" x="7000875" y="5322888"/>
          <p14:tracePt t="35268" x="7000875" y="5330825"/>
          <p14:tracePt t="35284" x="7000875" y="5340350"/>
          <p14:tracePt t="35284" x="7018338" y="5348288"/>
          <p14:tracePt t="35301" x="7037388" y="5348288"/>
          <p14:tracePt t="35317" x="7062788" y="5348288"/>
          <p14:tracePt t="35334" x="7089775" y="5348288"/>
          <p14:tracePt t="35351" x="7089775" y="5330825"/>
          <p14:tracePt t="35368" x="7089775" y="5303838"/>
          <p14:tracePt t="35384" x="7089775" y="5286375"/>
          <p14:tracePt t="35402" x="7089775" y="5276850"/>
          <p14:tracePt t="35442" x="7089775" y="5268913"/>
          <p14:tracePt t="35443" x="7089775" y="5259388"/>
          <p14:tracePt t="35451" x="7081838" y="5259388"/>
          <p14:tracePt t="35468" x="7062788" y="5259388"/>
          <p14:tracePt t="35484" x="7045325" y="5259388"/>
          <p14:tracePt t="35501" x="7037388" y="5259388"/>
          <p14:tracePt t="35518" x="7018338" y="5276850"/>
          <p14:tracePt t="35554" x="7018338" y="5295900"/>
          <p14:tracePt t="35570" x="7018338" y="5303838"/>
          <p14:tracePt t="35586" x="7018338" y="5313363"/>
          <p14:tracePt t="35602" x="7018338" y="5330825"/>
          <p14:tracePt t="35603" x="7027863" y="5340350"/>
          <p14:tracePt t="35618" x="7045325" y="5340350"/>
          <p14:tracePt t="35635" x="7072313" y="5340350"/>
          <p14:tracePt t="35652" x="7081838" y="5340350"/>
          <p14:tracePt t="35668" x="7108825" y="5340350"/>
          <p14:tracePt t="35685" x="7108825" y="5303838"/>
          <p14:tracePt t="35702" x="7108825" y="5276850"/>
          <p14:tracePt t="35719" x="7108825" y="5268913"/>
          <p14:tracePt t="35735" x="7108825" y="5251450"/>
          <p14:tracePt t="35770" x="7108825" y="5232400"/>
          <p14:tracePt t="35786" x="7089775" y="5232400"/>
          <p14:tracePt t="35786" x="7054850" y="5232400"/>
          <p14:tracePt t="35802" x="7027863" y="5251450"/>
          <p14:tracePt t="35819" x="7027863" y="5268913"/>
          <p14:tracePt t="35835" x="7027863" y="5276850"/>
          <p14:tracePt t="35852" x="7027863" y="5286375"/>
          <p14:tracePt t="35869" x="7027863" y="5295900"/>
          <p14:tracePt t="35885" x="7045325" y="5303838"/>
          <p14:tracePt t="35902" x="7072313" y="5303838"/>
          <p14:tracePt t="35919" x="7089775" y="5303838"/>
          <p14:tracePt t="35935" x="7099300" y="5303838"/>
          <p14:tracePt t="36066" x="7108825" y="5313363"/>
          <p14:tracePt t="36090" x="7108825" y="5322888"/>
          <p14:tracePt t="36106" x="7108825" y="5330825"/>
          <p14:tracePt t="36131" x="7108825" y="5340350"/>
          <p14:tracePt t="36146" x="7108825" y="5348288"/>
          <p14:tracePt t="36162" x="7108825" y="5357813"/>
          <p14:tracePt t="36234" x="7108825" y="5375275"/>
          <p14:tracePt t="36238" x="7108825" y="5384800"/>
          <p14:tracePt t="36266" x="7108825" y="5394325"/>
          <p14:tracePt t="36274" x="7108825" y="5402263"/>
          <p14:tracePt t="36282" x="7108825" y="5411788"/>
          <p14:tracePt t="36338" x="7108825" y="5419725"/>
          <p14:tracePt t="36466" x="7099300" y="5419725"/>
          <p14:tracePt t="36474" x="7089775" y="5411788"/>
          <p14:tracePt t="36491" x="7081838" y="5402263"/>
          <p14:tracePt t="36503" x="7072313" y="5402263"/>
          <p14:tracePt t="36504" x="7072313" y="5394325"/>
          <p14:tracePt t="36520" x="7062788" y="5384800"/>
          <p14:tracePt t="36946" x="7062788" y="5394325"/>
          <p14:tracePt t="36954" x="7062788" y="5402263"/>
          <p14:tracePt t="36978" x="7062788" y="5411788"/>
          <p14:tracePt t="36988" x="7062788" y="5419725"/>
          <p14:tracePt t="37122" x="7062788" y="5429250"/>
          <p14:tracePt t="37226" x="7062788" y="5438775"/>
          <p14:tracePt t="37242" x="7072313" y="5456238"/>
          <p14:tracePt t="37253" x="7072313" y="5473700"/>
          <p14:tracePt t="37283" x="7072313" y="5483225"/>
          <p14:tracePt t="37298" x="7081838" y="5483225"/>
          <p14:tracePt t="37314" x="7081838" y="5491163"/>
          <p14:tracePt t="37322" x="7081838" y="5500688"/>
          <p14:tracePt t="37327" x="7089775" y="5510213"/>
          <p14:tracePt t="37339" x="7099300" y="5518150"/>
          <p14:tracePt t="37355" x="7108825" y="5537200"/>
          <p14:tracePt t="37371" x="7108825" y="5545138"/>
          <p14:tracePt t="37388" x="7116763" y="5554663"/>
          <p14:tracePt t="37405" x="7116763" y="5562600"/>
          <p14:tracePt t="37473" x="7126288" y="5572125"/>
          <p14:tracePt t="37610" x="7126288" y="5562600"/>
          <p14:tracePt t="37618" x="7126288" y="5554663"/>
          <p14:tracePt t="37626" x="7126288" y="5537200"/>
          <p14:tracePt t="37639" x="7134225" y="5518150"/>
          <p14:tracePt t="37640" x="7153275" y="5473700"/>
          <p14:tracePt t="37655" x="7161213" y="5446713"/>
          <p14:tracePt t="37673" x="7170738" y="5429250"/>
          <p14:tracePt t="37689" x="7170738" y="5411788"/>
          <p14:tracePt t="37706" x="7170738" y="5402263"/>
          <p14:tracePt t="37723" x="7170738" y="5394325"/>
          <p14:tracePt t="37756" x="7170738" y="5384800"/>
          <p14:tracePt t="37756" x="7180263" y="5367338"/>
          <p14:tracePt t="37772" x="7188200" y="5340350"/>
          <p14:tracePt t="37790" x="7197725" y="5313363"/>
          <p14:tracePt t="37806" x="7197725" y="5303838"/>
          <p14:tracePt t="37822" x="7197725" y="5276850"/>
          <p14:tracePt t="38050" x="7197725" y="5295900"/>
          <p14:tracePt t="38058" x="7188200" y="5313363"/>
          <p14:tracePt t="38066" x="7180263" y="5340350"/>
          <p14:tracePt t="38074" x="7170738" y="5348288"/>
          <p14:tracePt t="38080" x="7143750" y="5411788"/>
          <p14:tracePt t="38091" x="7116763" y="5438775"/>
          <p14:tracePt t="38107" x="7108825" y="5446713"/>
          <p14:tracePt t="38123" x="7108825" y="5465763"/>
          <p14:tracePt t="38274" x="7108825" y="5456238"/>
          <p14:tracePt t="38282" x="7108825" y="5446713"/>
          <p14:tracePt t="38290" x="7108825" y="5429250"/>
          <p14:tracePt t="38298" x="7108825" y="5411788"/>
          <p14:tracePt t="38307" x="7116763" y="5402263"/>
          <p14:tracePt t="38324" x="7126288" y="5384800"/>
          <p14:tracePt t="38340" x="7126288" y="5375275"/>
          <p14:tracePt t="39466" x="7126288" y="5367338"/>
          <p14:tracePt t="39474" x="7134225" y="5367338"/>
          <p14:tracePt t="39498" x="7143750" y="5348288"/>
          <p14:tracePt t="39501" x="7153275" y="5340350"/>
          <p14:tracePt t="39509" x="7161213" y="5313363"/>
          <p14:tracePt t="39526" x="7170738" y="5303838"/>
          <p14:tracePt t="39543" x="7180263" y="5303838"/>
          <p14:tracePt t="39560" x="7180263" y="5295900"/>
          <p14:tracePt t="39576" x="7188200" y="5276850"/>
          <p14:tracePt t="39690" x="7188200" y="5268913"/>
          <p14:tracePt t="39699" x="7197725" y="5268913"/>
          <p14:tracePt t="39700" x="7197725" y="5259388"/>
          <p14:tracePt t="39710" x="7215188" y="5251450"/>
          <p14:tracePt t="39726" x="7224713" y="5232400"/>
          <p14:tracePt t="39744" x="7232650" y="5224463"/>
          <p14:tracePt t="39994" x="7232650" y="5214938"/>
          <p14:tracePt t="40002" x="7232650" y="5197475"/>
          <p14:tracePt t="40018" x="7232650" y="5187950"/>
          <p14:tracePt t="40019" x="7232650" y="5180013"/>
          <p14:tracePt t="40027" x="7232650" y="5170488"/>
          <p14:tracePt t="40098" x="7232650" y="5160963"/>
          <p14:tracePt t="40164" x="7224713" y="5160963"/>
          <p14:tracePt t="40186" x="7224713" y="5170488"/>
          <p14:tracePt t="40186" x="7215188" y="5180013"/>
          <p14:tracePt t="40186" x="7197725" y="5197475"/>
          <p14:tracePt t="40202" x="7188200" y="5214938"/>
          <p14:tracePt t="40211" x="7180263" y="5259388"/>
          <p14:tracePt t="40228" x="7170738" y="5268913"/>
          <p14:tracePt t="40244" x="7161213" y="5303838"/>
          <p14:tracePt t="40261" x="7153275" y="5313363"/>
          <p14:tracePt t="40279" x="7153275" y="5330825"/>
          <p14:tracePt t="40294" x="7143750" y="5340350"/>
          <p14:tracePt t="40311" x="7134225" y="5357813"/>
          <p14:tracePt t="40328" x="7134225" y="5367338"/>
          <p14:tracePt t="40344" x="7134225" y="5375275"/>
          <p14:tracePt t="40361" x="7126288" y="5394325"/>
          <p14:tracePt t="40378" x="7116763" y="5411788"/>
          <p14:tracePt t="40395" x="7108825" y="5429250"/>
          <p14:tracePt t="40411" x="7108825" y="5438775"/>
          <p14:tracePt t="40428" x="7099300" y="5456238"/>
          <p14:tracePt t="40445" x="7089775" y="5473700"/>
          <p14:tracePt t="40461" x="7072313" y="5491163"/>
          <p14:tracePt t="40478" x="7072313" y="5510213"/>
          <p14:tracePt t="40495" x="7062788" y="5527675"/>
          <p14:tracePt t="40511" x="7054850" y="5537200"/>
          <p14:tracePt t="40528" x="7054850" y="5545138"/>
          <p14:tracePt t="40545" x="7045325" y="5545138"/>
          <p14:tracePt t="40698" x="7062788" y="5545138"/>
          <p14:tracePt t="40706" x="7072313" y="5537200"/>
          <p14:tracePt t="40714" x="7089775" y="5491163"/>
          <p14:tracePt t="40722" x="7099300" y="5483225"/>
          <p14:tracePt t="40730" x="7126288" y="5438775"/>
          <p14:tracePt t="40746" x="7134225" y="5402263"/>
          <p14:tracePt t="40762" x="7161213" y="5375275"/>
          <p14:tracePt t="40818" x="7161213" y="5367338"/>
          <p14:tracePt t="40850" x="7161213" y="5357813"/>
          <p14:tracePt t="40858" x="7161213" y="5348288"/>
          <p14:tracePt t="40867" x="7170738" y="5348288"/>
          <p14:tracePt t="40874" x="7170738" y="5340350"/>
          <p14:tracePt t="40879" x="7180263" y="5322888"/>
          <p14:tracePt t="40895" x="7188200" y="5303838"/>
          <p14:tracePt t="40913" x="7188200" y="5295900"/>
          <p14:tracePt t="40929" x="7188200" y="5276850"/>
          <p14:tracePt t="40945" x="7188200" y="5268913"/>
          <p14:tracePt t="40962" x="7188200" y="5259388"/>
          <p14:tracePt t="40979" x="7188200" y="5251450"/>
          <p14:tracePt t="41026" x="7188200" y="5241925"/>
          <p14:tracePt t="41050" x="7188200" y="5232400"/>
          <p14:tracePt t="41058" x="7197725" y="5224463"/>
          <p14:tracePt t="41074" x="7197725" y="5214938"/>
          <p14:tracePt t="41090" x="7197725" y="5205413"/>
          <p14:tracePt t="41106" x="7197725" y="5197475"/>
          <p14:tracePt t="41114" x="7205663" y="5187950"/>
          <p14:tracePt t="41226" x="7215188" y="5170488"/>
          <p14:tracePt t="41522" x="7215188" y="5180013"/>
          <p14:tracePt t="41586" x="7215188" y="5187950"/>
          <p14:tracePt t="41633" x="7215188" y="5205413"/>
          <p14:tracePt t="41674" x="7205663" y="5214938"/>
          <p14:tracePt t="41834" x="7197725" y="5224463"/>
          <p14:tracePt t="41874" x="7197725" y="5232400"/>
          <p14:tracePt t="42010" x="7197725" y="5241925"/>
          <p14:tracePt t="42019" x="7188200" y="5241925"/>
          <p14:tracePt t="42090" x="7188200" y="5251450"/>
          <p14:tracePt t="42098" x="7188200" y="5259388"/>
          <p14:tracePt t="42106" x="7188200" y="5268913"/>
          <p14:tracePt t="42115" x="7180263" y="5268913"/>
          <p14:tracePt t="42115" x="7180263" y="5286375"/>
          <p14:tracePt t="42131" x="7161213" y="5295900"/>
          <p14:tracePt t="42148" x="7161213" y="5303838"/>
          <p14:tracePt t="42164" x="7153275" y="5322888"/>
          <p14:tracePt t="42182" x="7143750" y="5340350"/>
          <p14:tracePt t="42198" x="7134225" y="5357813"/>
          <p14:tracePt t="42215" x="7126288" y="5384800"/>
          <p14:tracePt t="42232" x="7116763" y="5402263"/>
          <p14:tracePt t="42248" x="7089775" y="5438775"/>
          <p14:tracePt t="42266" x="7081838" y="5446713"/>
          <p14:tracePt t="42266" x="7072313" y="5465763"/>
          <p14:tracePt t="42282" x="7062788" y="5473700"/>
          <p14:tracePt t="42299" x="7054850" y="5491163"/>
          <p14:tracePt t="42315" x="7045325" y="5500688"/>
          <p14:tracePt t="42332" x="7045325" y="5510213"/>
          <p14:tracePt t="42348" x="7027863" y="5518150"/>
          <p14:tracePt t="42394" x="7027863" y="5527675"/>
          <p14:tracePt t="42834" x="7037388" y="5500688"/>
          <p14:tracePt t="42850" x="7045325" y="5491163"/>
          <p14:tracePt t="43034" x="7054850" y="5500688"/>
          <p14:tracePt t="43050" x="7054850" y="5510213"/>
          <p14:tracePt t="43090" x="7054850" y="5518150"/>
          <p14:tracePt t="43154" x="7054850" y="5527675"/>
          <p14:tracePt t="43162" x="7054850" y="5537200"/>
          <p14:tracePt t="43178" x="7054850" y="5545138"/>
          <p14:tracePt t="43186" x="7062788" y="5554663"/>
          <p14:tracePt t="43330" x="7072313" y="5562600"/>
          <p14:tracePt t="43338" x="7072313" y="5572125"/>
          <p14:tracePt t="43344" x="7081838" y="5581650"/>
          <p14:tracePt t="43386" x="7081838" y="5589588"/>
          <p14:tracePt t="43434" x="7089775" y="5589588"/>
          <p14:tracePt t="43450" x="7089775" y="5599113"/>
          <p14:tracePt t="43474" x="7099300" y="5608638"/>
          <p14:tracePt t="43506" x="7108825" y="5616575"/>
          <p14:tracePt t="43540" x="7108825" y="5626100"/>
          <p14:tracePt t="43570" x="7116763" y="5626100"/>
          <p14:tracePt t="43594" x="7126288" y="5634038"/>
          <p14:tracePt t="43602" x="7126288" y="5643563"/>
          <p14:tracePt t="43618" x="7134225" y="5653088"/>
          <p14:tracePt t="43618" x="7143750" y="5670550"/>
          <p14:tracePt t="43635" x="7153275" y="5670550"/>
          <p14:tracePt t="43651" x="7153275" y="5680075"/>
          <p14:tracePt t="43667" x="7161213" y="5680075"/>
          <p14:tracePt t="43685" x="7170738" y="5697538"/>
          <p14:tracePt t="43701" x="7180263" y="5705475"/>
          <p14:tracePt t="43746" x="7188200" y="5724525"/>
          <p14:tracePt t="43762" x="7188200" y="5732463"/>
          <p14:tracePt t="43770" x="7197725" y="5732463"/>
          <p14:tracePt t="43786" x="7205663" y="5741988"/>
          <p14:tracePt t="43801" x="7215188" y="5759450"/>
          <p14:tracePt t="43802" x="7224713" y="5768975"/>
          <p14:tracePt t="43818" x="7232650" y="5776913"/>
          <p14:tracePt t="43858" x="7242175" y="5786438"/>
          <p14:tracePt t="43906" x="7251700" y="5795963"/>
          <p14:tracePt t="43930" x="7251700" y="5803900"/>
          <p14:tracePt t="44745" x="7259638" y="5803900"/>
          <p14:tracePt t="44766" x="7269163" y="5803900"/>
          <p14:tracePt t="44778" x="7269163" y="5786438"/>
          <p14:tracePt t="44786" x="7269163" y="5776913"/>
          <p14:tracePt t="44810" x="7269163" y="5768975"/>
          <p14:tracePt t="44834" x="7269163" y="5759450"/>
          <p14:tracePt t="44866" x="7269163" y="5751513"/>
          <p14:tracePt t="44874" x="7269163" y="5741988"/>
          <p14:tracePt t="44882" x="7269163" y="5732463"/>
          <p14:tracePt t="44898" x="7269163" y="5724525"/>
          <p14:tracePt t="44906" x="7269163" y="5715000"/>
          <p14:tracePt t="44914" x="7269163" y="5705475"/>
          <p14:tracePt t="44938" x="7269163" y="5697538"/>
          <p14:tracePt t="44939" x="7269163" y="5688013"/>
          <p14:tracePt t="44954" x="7269163" y="5680075"/>
          <p14:tracePt t="44970" x="7269163" y="5670550"/>
          <p14:tracePt t="44987" x="7277100" y="5653088"/>
          <p14:tracePt t="45042" x="7277100" y="5643563"/>
          <p14:tracePt t="45050" x="7286625" y="5634038"/>
          <p14:tracePt t="45058" x="7286625" y="5626100"/>
          <p14:tracePt t="45074" x="7286625" y="5616575"/>
          <p14:tracePt t="45082" x="7286625" y="5608638"/>
          <p14:tracePt t="45087" x="7304088" y="5599113"/>
          <p14:tracePt t="45104" x="7323138" y="5572125"/>
          <p14:tracePt t="45104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609600"/>
            <a:ext cx="3889375" cy="5843588"/>
          </a:xfrm>
        </p:spPr>
        <p:txBody>
          <a:bodyPr/>
          <a:lstStyle/>
          <a:p>
            <a:pPr eaLnBrk="1" hangingPunct="1"/>
            <a:r>
              <a:rPr lang="es-CL" altLang="es-ES" sz="2400" smtClean="0"/>
              <a:t>Compartimiento posterior de la crura</a:t>
            </a:r>
            <a:br>
              <a:rPr lang="es-CL" altLang="es-ES" sz="2400" smtClean="0"/>
            </a:br>
            <a:r>
              <a:rPr lang="es-CL" altLang="es-ES" sz="2400" smtClean="0"/>
              <a:t>( plano superficial)</a:t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>M. gastrocnemio</a:t>
            </a:r>
            <a:br>
              <a:rPr lang="es-CL" altLang="es-ES" sz="2400" smtClean="0"/>
            </a:br>
            <a:r>
              <a:rPr lang="es-CL" altLang="es-ES" sz="2400" smtClean="0"/>
              <a:t>M.plantar </a:t>
            </a:r>
            <a:br>
              <a:rPr lang="es-CL" altLang="es-ES" sz="2400" smtClean="0"/>
            </a:br>
            <a:r>
              <a:rPr lang="es-CL" altLang="es-ES" sz="2400" smtClean="0"/>
              <a:t>M. sóleo</a:t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4800" u="sng" smtClean="0"/>
              <a:t>N. tibial</a:t>
            </a:r>
            <a:endParaRPr lang="en-US" altLang="es-ES" sz="4800" u="sng" smtClean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194151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4813"/>
            <a:ext cx="1905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6"/>
    </mc:Choice>
    <mc:Fallback>
      <p:transition spd="slow" advTm="9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0" x="6527800" y="3313113"/>
          <p14:tracePt t="1431" x="6500813" y="3303588"/>
          <p14:tracePt t="1448" x="6483350" y="3286125"/>
          <p14:tracePt t="1449" x="6446838" y="3268663"/>
          <p14:tracePt t="1466" x="6411913" y="3251200"/>
          <p14:tracePt t="1482" x="6375400" y="3224213"/>
          <p14:tracePt t="1499" x="6348413" y="3205163"/>
          <p14:tracePt t="1515" x="6313488" y="3187700"/>
          <p14:tracePt t="1532" x="6286500" y="3179763"/>
          <p14:tracePt t="1549" x="6251575" y="3160713"/>
          <p14:tracePt t="1549" x="6232525" y="3160713"/>
          <p14:tracePt t="1566" x="6197600" y="3143250"/>
          <p14:tracePt t="1582" x="6143625" y="3125788"/>
          <p14:tracePt t="1599" x="6062663" y="3081338"/>
          <p14:tracePt t="1616" x="5965825" y="3044825"/>
          <p14:tracePt t="1632" x="5840413" y="2982913"/>
          <p14:tracePt t="1649" x="5688013" y="2911475"/>
          <p14:tracePt t="1666" x="5491163" y="2830513"/>
          <p14:tracePt t="1682" x="5276850" y="2741613"/>
          <p14:tracePt t="1699" x="5072063" y="2652713"/>
          <p14:tracePt t="1716" x="4894263" y="2581275"/>
          <p14:tracePt t="1732" x="4724400" y="2527300"/>
          <p14:tracePt t="1749" x="4456113" y="2446338"/>
          <p14:tracePt t="1766" x="4259263" y="2411413"/>
          <p14:tracePt t="1783" x="4044950" y="2393950"/>
          <p14:tracePt t="1799" x="3822700" y="2347913"/>
          <p14:tracePt t="1816" x="3608388" y="2339975"/>
          <p14:tracePt t="1833" x="3367088" y="2339975"/>
          <p14:tracePt t="1850" x="3116263" y="2322513"/>
          <p14:tracePt t="1866" x="2813050" y="2295525"/>
          <p14:tracePt t="1883" x="2544763" y="2259013"/>
          <p14:tracePt t="1900" x="2322513" y="2214563"/>
          <p14:tracePt t="1916" x="2089150" y="2197100"/>
          <p14:tracePt t="1933" x="1946275" y="2170113"/>
          <p14:tracePt t="1933" x="1884363" y="2160588"/>
          <p14:tracePt t="1950" x="1785938" y="2152650"/>
          <p14:tracePt t="1966" x="1731963" y="2143125"/>
          <p14:tracePt t="1983" x="1679575" y="2125663"/>
          <p14:tracePt t="2000" x="1652588" y="2116138"/>
          <p14:tracePt t="2017" x="1608138" y="2108200"/>
          <p14:tracePt t="2033" x="1589088" y="2089150"/>
          <p14:tracePt t="2050" x="1581150" y="2081213"/>
          <p14:tracePt t="2086" x="1581150" y="2071688"/>
          <p14:tracePt t="2101" x="1581150" y="2062163"/>
          <p14:tracePt t="2118" x="1589088" y="2054225"/>
          <p14:tracePt t="2118" x="1589088" y="2036763"/>
          <p14:tracePt t="2133" x="1598613" y="1990725"/>
          <p14:tracePt t="2150" x="1608138" y="1938338"/>
          <p14:tracePt t="2167" x="1616075" y="1884363"/>
          <p14:tracePt t="2184" x="1625600" y="1822450"/>
          <p14:tracePt t="2201" x="1643063" y="1731963"/>
          <p14:tracePt t="2217" x="1643063" y="1679575"/>
          <p14:tracePt t="2234" x="1660525" y="1616075"/>
          <p14:tracePt t="2250" x="1660525" y="1589088"/>
          <p14:tracePt t="2267" x="1670050" y="1562100"/>
          <p14:tracePt t="2302" x="1670050" y="1554163"/>
          <p14:tracePt t="2318" x="1670050" y="1544638"/>
          <p14:tracePt t="2319" x="1670050" y="1536700"/>
          <p14:tracePt t="2334" x="1670050" y="1527175"/>
          <p14:tracePt t="2350" x="1670050" y="1517650"/>
          <p14:tracePt t="2367" x="1670050" y="1509713"/>
          <p14:tracePt t="2466" x="1670050" y="1500188"/>
          <p14:tracePt t="2486" x="1633538" y="1509713"/>
          <p14:tracePt t="2494" x="1598613" y="1517650"/>
          <p14:tracePt t="2502" x="1581150" y="1527175"/>
          <p14:tracePt t="2508" x="1554163" y="1536700"/>
          <p14:tracePt t="2508" x="1536700" y="1544638"/>
          <p14:tracePt t="2518" x="1509713" y="1562100"/>
          <p14:tracePt t="2534" x="1490663" y="1581150"/>
          <p14:tracePt t="2551" x="1473200" y="1608138"/>
          <p14:tracePt t="2568" x="1455738" y="1625600"/>
          <p14:tracePt t="2584" x="1446213" y="1660525"/>
          <p14:tracePt t="2600" x="1438275" y="1697038"/>
          <p14:tracePt t="2618" x="1428750" y="1751013"/>
          <p14:tracePt t="2634" x="1411288" y="1785938"/>
          <p14:tracePt t="2651" x="1401763" y="1812925"/>
          <p14:tracePt t="2668" x="1393825" y="1847850"/>
          <p14:tracePt t="2685" x="1374775" y="1911350"/>
          <p14:tracePt t="2701" x="1357313" y="2027238"/>
          <p14:tracePt t="2718" x="1347788" y="2108200"/>
          <p14:tracePt t="2735" x="1347788" y="2160588"/>
          <p14:tracePt t="2751" x="1347788" y="2224088"/>
          <p14:tracePt t="2769" x="1347788" y="2286000"/>
          <p14:tracePt t="2785" x="1347788" y="2347913"/>
          <p14:tracePt t="2801" x="1347788" y="2428875"/>
          <p14:tracePt t="2818" x="1374775" y="2589213"/>
          <p14:tracePt t="2835" x="1428750" y="2776538"/>
          <p14:tracePt t="2851" x="1473200" y="2946400"/>
          <p14:tracePt t="2868" x="1500188" y="3062288"/>
          <p14:tracePt t="2885" x="1500188" y="3125788"/>
          <p14:tracePt t="2885" x="1500188" y="3152775"/>
          <p14:tracePt t="2958" x="1500188" y="3160713"/>
          <p14:tracePt t="2966" x="1500188" y="3179763"/>
          <p14:tracePt t="2982" x="1500188" y="3187700"/>
          <p14:tracePt t="2991" x="1500188" y="3214688"/>
          <p14:tracePt t="2992" x="1500188" y="3224213"/>
          <p14:tracePt t="3002" x="1500188" y="3241675"/>
          <p14:tracePt t="3019" x="1482725" y="3276600"/>
          <p14:tracePt t="3035" x="1473200" y="3303588"/>
          <p14:tracePt t="3051" x="1465263" y="3340100"/>
          <p14:tracePt t="3069" x="1455738" y="3367088"/>
          <p14:tracePt t="3085" x="1438275" y="3419475"/>
          <p14:tracePt t="3102" x="1428750" y="3455988"/>
          <p14:tracePt t="3118" x="1428750" y="3482975"/>
          <p14:tracePt t="3136" x="1428750" y="3490913"/>
          <p14:tracePt t="3152" x="1428750" y="3509963"/>
          <p14:tracePt t="3168" x="1428750" y="3517900"/>
          <p14:tracePt t="3186" x="1428750" y="3527425"/>
          <p14:tracePt t="3202" x="1428750" y="3571875"/>
          <p14:tracePt t="3218" x="1438275" y="3633788"/>
          <p14:tracePt t="3236" x="1446213" y="3732213"/>
          <p14:tracePt t="3252" x="1455738" y="3848100"/>
          <p14:tracePt t="3269" x="1500188" y="4027488"/>
          <p14:tracePt t="3286" x="1536700" y="4133850"/>
          <p14:tracePt t="3303" x="1581150" y="4241800"/>
          <p14:tracePt t="3319" x="1608138" y="4322763"/>
          <p14:tracePt t="3336" x="1616075" y="4330700"/>
          <p14:tracePt t="3502" x="1625600" y="4348163"/>
          <p14:tracePt t="3510" x="1633538" y="4394200"/>
          <p14:tracePt t="3516" x="1643063" y="4411663"/>
          <p14:tracePt t="3519" x="1652588" y="4419600"/>
          <p14:tracePt t="3613" x="1652588" y="4429125"/>
          <p14:tracePt t="3654" x="1670050" y="4429125"/>
          <p14:tracePt t="3654" x="1679575" y="4429125"/>
          <p14:tracePt t="3670" x="1704975" y="4419600"/>
          <p14:tracePt t="3678" x="1724025" y="4394200"/>
          <p14:tracePt t="3687" x="1758950" y="4367213"/>
          <p14:tracePt t="3694" x="1803400" y="4303713"/>
          <p14:tracePt t="3703" x="1847850" y="4224338"/>
          <p14:tracePt t="3720" x="1874838" y="4143375"/>
          <p14:tracePt t="3737" x="1911350" y="4062413"/>
          <p14:tracePt t="3753" x="1928813" y="3973513"/>
          <p14:tracePt t="3770" x="1973263" y="3884613"/>
          <p14:tracePt t="3787" x="2009775" y="3786188"/>
          <p14:tracePt t="3803" x="2044700" y="3705225"/>
          <p14:tracePt t="3820" x="2071688" y="3643313"/>
          <p14:tracePt t="3837" x="2081213" y="3562350"/>
          <p14:tracePt t="3853" x="2116138" y="3394075"/>
          <p14:tracePt t="3870" x="2125663" y="3276600"/>
          <p14:tracePt t="3887" x="2125663" y="3187700"/>
          <p14:tracePt t="3904" x="2125663" y="3108325"/>
          <p14:tracePt t="3920" x="2098675" y="3054350"/>
          <p14:tracePt t="3937" x="2071688" y="2990850"/>
          <p14:tracePt t="3954" x="2017713" y="2928938"/>
          <p14:tracePt t="3970" x="1946275" y="2847975"/>
          <p14:tracePt t="3987" x="1847850" y="2732088"/>
          <p14:tracePt t="4004" x="1758950" y="2633663"/>
          <p14:tracePt t="4021" x="1679575" y="2536825"/>
          <p14:tracePt t="4021" x="1643063" y="2490788"/>
          <p14:tracePt t="4038" x="1571625" y="2419350"/>
          <p14:tracePt t="4054" x="1517650" y="2339975"/>
          <p14:tracePt t="4071" x="1482725" y="2295525"/>
          <p14:tracePt t="4087" x="1473200" y="2286000"/>
          <p14:tracePt t="4166" x="1473200" y="2268538"/>
          <p14:tracePt t="4177" x="1455738" y="2232025"/>
          <p14:tracePt t="4178" x="1446213" y="2205038"/>
          <p14:tracePt t="4187" x="1446213" y="2160588"/>
          <p14:tracePt t="4204" x="1438275" y="2062163"/>
          <p14:tracePt t="4220" x="1411288" y="1946275"/>
          <p14:tracePt t="4238" x="1401763" y="1911350"/>
          <p14:tracePt t="4255" x="1384300" y="1893888"/>
          <p14:tracePt t="4310" x="1366838" y="1901825"/>
          <p14:tracePt t="4318" x="1339850" y="1965325"/>
          <p14:tracePt t="4326" x="1330325" y="2054225"/>
          <p14:tracePt t="4333" x="1322388" y="2133600"/>
          <p14:tracePt t="4339" x="1295400" y="2509838"/>
          <p14:tracePt t="4355" x="1312863" y="2803525"/>
          <p14:tracePt t="4371" x="1455738" y="3009900"/>
          <p14:tracePt t="4387" x="1768475" y="3179763"/>
          <p14:tracePt t="4405" x="2160588" y="3251200"/>
          <p14:tracePt t="4421" x="2751138" y="3303588"/>
          <p14:tracePt t="4438" x="3054350" y="3303588"/>
          <p14:tracePt t="4455" x="3259138" y="3303588"/>
          <p14:tracePt t="4471" x="3394075" y="3276600"/>
          <p14:tracePt t="4488" x="3465513" y="3232150"/>
          <p14:tracePt t="4505" x="3490913" y="3205163"/>
          <p14:tracePt t="4522" x="3527425" y="3152775"/>
          <p14:tracePt t="4538" x="3544888" y="3108325"/>
          <p14:tracePt t="4554" x="3554413" y="3071813"/>
          <p14:tracePt t="4572" x="3581400" y="3017838"/>
          <p14:tracePt t="4588" x="3598863" y="2973388"/>
          <p14:tracePt t="4605" x="3625850" y="2901950"/>
          <p14:tracePt t="4623" x="3633788" y="2857500"/>
          <p14:tracePt t="4639" x="3633788" y="2822575"/>
          <p14:tracePt t="4655" x="3633788" y="2776538"/>
          <p14:tracePt t="4671" x="3633788" y="2732088"/>
          <p14:tracePt t="4689" x="3633788" y="2670175"/>
          <p14:tracePt t="4705" x="3633788" y="2598738"/>
          <p14:tracePt t="4721" x="3616325" y="2517775"/>
          <p14:tracePt t="4739" x="3608388" y="2465388"/>
          <p14:tracePt t="4756" x="3598863" y="2428875"/>
          <p14:tracePt t="4772" x="3598863" y="2393950"/>
          <p14:tracePt t="4788" x="3598863" y="2384425"/>
          <p14:tracePt t="4838" x="3581400" y="2384425"/>
          <p14:tracePt t="4846" x="3562350" y="2384425"/>
          <p14:tracePt t="4855" x="3544888" y="2384425"/>
          <p14:tracePt t="4855" x="3473450" y="2411413"/>
          <p14:tracePt t="4873" x="3411538" y="2482850"/>
          <p14:tracePt t="4889" x="3367088" y="2670175"/>
          <p14:tracePt t="4905" x="3330575" y="2847975"/>
          <p14:tracePt t="4923" x="3330575" y="3036888"/>
          <p14:tracePt t="4939" x="3367088" y="3214688"/>
          <p14:tracePt t="4956" x="3455988" y="3384550"/>
          <p14:tracePt t="4972" x="3527425" y="3544888"/>
          <p14:tracePt t="4989" x="3643313" y="3813175"/>
          <p14:tracePt t="5006" x="3724275" y="3965575"/>
          <p14:tracePt t="5023" x="3776663" y="4098925"/>
          <p14:tracePt t="5039" x="3822700" y="4241800"/>
          <p14:tracePt t="5056" x="3867150" y="4340225"/>
          <p14:tracePt t="5073" x="3919538" y="4456113"/>
          <p14:tracePt t="5089" x="3965575" y="4562475"/>
          <p14:tracePt t="5106" x="4010025" y="4652963"/>
          <p14:tracePt t="5123" x="4027488" y="4714875"/>
          <p14:tracePt t="5139" x="4054475" y="4751388"/>
          <p14:tracePt t="5157" x="4062413" y="4776788"/>
          <p14:tracePt t="5173" x="4081463" y="4786313"/>
          <p14:tracePt t="5189" x="4108450" y="4786313"/>
          <p14:tracePt t="5207" x="4170363" y="4786313"/>
          <p14:tracePt t="5223" x="4268788" y="4714875"/>
          <p14:tracePt t="5240" x="4340225" y="4581525"/>
          <p14:tracePt t="5256" x="4375150" y="4394200"/>
          <p14:tracePt t="5273" x="4394200" y="4179888"/>
          <p14:tracePt t="5290" x="4394200" y="3956050"/>
          <p14:tracePt t="5306" x="4357688" y="3768725"/>
          <p14:tracePt t="5323" x="4286250" y="3544888"/>
          <p14:tracePt t="5340" x="4205288" y="3330575"/>
          <p14:tracePt t="5356" x="4108450" y="3108325"/>
          <p14:tracePt t="5373" x="4017963" y="2867025"/>
          <p14:tracePt t="5390" x="3973513" y="2741613"/>
          <p14:tracePt t="5406" x="3938588" y="2633663"/>
          <p14:tracePt t="5423" x="3919538" y="2562225"/>
          <p14:tracePt t="5440" x="3902075" y="2490788"/>
          <p14:tracePt t="5457" x="3884613" y="2465388"/>
          <p14:tracePt t="5473" x="3875088" y="2428875"/>
          <p14:tracePt t="5490" x="3857625" y="2411413"/>
          <p14:tracePt t="5507" x="3840163" y="2374900"/>
          <p14:tracePt t="5525" x="3803650" y="2339975"/>
          <p14:tracePt t="5540" x="3768725" y="2303463"/>
          <p14:tracePt t="5540" x="3759200" y="2295525"/>
          <p14:tracePt t="5557" x="3714750" y="2251075"/>
          <p14:tracePt t="5575" x="3679825" y="2224088"/>
          <p14:tracePt t="5590" x="3652838" y="2187575"/>
          <p14:tracePt t="5607" x="3625850" y="2160588"/>
          <p14:tracePt t="5624" x="3608388" y="2152650"/>
          <p14:tracePt t="5640" x="3598863" y="2133600"/>
          <p14:tracePt t="5657" x="3571875" y="2133600"/>
          <p14:tracePt t="5674" x="3536950" y="2143125"/>
          <p14:tracePt t="5690" x="3500438" y="2197100"/>
          <p14:tracePt t="5707" x="3455988" y="2268538"/>
          <p14:tracePt t="5724" x="3429000" y="2339975"/>
          <p14:tracePt t="5741" x="3429000" y="2401888"/>
          <p14:tracePt t="5757" x="3429000" y="2500313"/>
          <p14:tracePt t="5775" x="3429000" y="2554288"/>
          <p14:tracePt t="5791" x="3438525" y="2643188"/>
          <p14:tracePt t="5807" x="3490913" y="2751138"/>
          <p14:tracePt t="5824" x="3536950" y="2867025"/>
          <p14:tracePt t="5841" x="3571875" y="2955925"/>
          <p14:tracePt t="5857" x="3608388" y="3054350"/>
          <p14:tracePt t="5874" x="3633788" y="3108325"/>
          <p14:tracePt t="5891" x="3652838" y="3160713"/>
          <p14:tracePt t="5907" x="3670300" y="3187700"/>
          <p14:tracePt t="5924" x="3705225" y="3268663"/>
          <p14:tracePt t="5941" x="3724275" y="3330575"/>
          <p14:tracePt t="5959" x="3724275" y="3384550"/>
          <p14:tracePt t="5975" x="3759200" y="3455988"/>
          <p14:tracePt t="5991" x="3776663" y="3536950"/>
          <p14:tracePt t="6007" x="3795713" y="3598863"/>
          <p14:tracePt t="6025" x="3830638" y="3705225"/>
          <p14:tracePt t="6041" x="3848100" y="3803650"/>
          <p14:tracePt t="6058" x="3875088" y="3929063"/>
          <p14:tracePt t="6074" x="3894138" y="4054475"/>
          <p14:tracePt t="6092" x="3919538" y="4143375"/>
          <p14:tracePt t="6108" x="3946525" y="4224338"/>
          <p14:tracePt t="6124" x="3956050" y="4276725"/>
          <p14:tracePt t="6124" x="3956050" y="4295775"/>
          <p14:tracePt t="6142" x="3956050" y="4313238"/>
          <p14:tracePt t="6158" x="3956050" y="4322763"/>
          <p14:tracePt t="6175" x="3956050" y="4340225"/>
          <p14:tracePt t="6192" x="3965575" y="4348163"/>
          <p14:tracePt t="6208" x="3973513" y="4375150"/>
          <p14:tracePt t="6225" x="3983038" y="4375150"/>
          <p14:tracePt t="6242" x="3990975" y="4384675"/>
          <p14:tracePt t="6258" x="4000500" y="4384675"/>
          <p14:tracePt t="6276" x="4037013" y="4384675"/>
          <p14:tracePt t="6293" x="4071938" y="4384675"/>
          <p14:tracePt t="6310" x="4125913" y="4322763"/>
          <p14:tracePt t="6326" x="4170363" y="4143375"/>
          <p14:tracePt t="6344" x="4187825" y="3973513"/>
          <p14:tracePt t="6359" x="4187825" y="3786188"/>
          <p14:tracePt t="6376" x="4187825" y="3554413"/>
          <p14:tracePt t="6393" x="4143375" y="3303588"/>
          <p14:tracePt t="6410" x="4081463" y="3089275"/>
          <p14:tracePt t="6426" x="4027488" y="2884488"/>
          <p14:tracePt t="6444" x="3990975" y="2751138"/>
          <p14:tracePt t="6460" x="3956050" y="2670175"/>
          <p14:tracePt t="6476" x="3946525" y="2598738"/>
          <p14:tracePt t="6493" x="3938588" y="2571750"/>
          <p14:tracePt t="6510" x="3929063" y="2554288"/>
          <p14:tracePt t="6527" x="3919538" y="2536825"/>
          <p14:tracePt t="6544" x="3894138" y="2500313"/>
          <p14:tracePt t="6560" x="3867150" y="2473325"/>
          <p14:tracePt t="6576" x="3840163" y="2455863"/>
          <p14:tracePt t="6594" x="3786188" y="2428875"/>
          <p14:tracePt t="6610" x="3741738" y="2401888"/>
          <p14:tracePt t="6626" x="3705225" y="2384425"/>
          <p14:tracePt t="6643" x="3687763" y="2366963"/>
          <p14:tracePt t="6660" x="3670300" y="2366963"/>
          <p14:tracePt t="6703" x="3660775" y="2366963"/>
          <p14:tracePt t="6719" x="3652838" y="2366963"/>
          <p14:tracePt t="6726" x="3643313" y="2366963"/>
          <p14:tracePt t="6743" x="3608388" y="2366963"/>
          <p14:tracePt t="6743" x="3581400" y="2374900"/>
          <p14:tracePt t="6761" x="3527425" y="2411413"/>
          <p14:tracePt t="6777" x="3490913" y="2446338"/>
          <p14:tracePt t="6793" x="3465513" y="2500313"/>
          <p14:tracePt t="6811" x="3429000" y="2608263"/>
          <p14:tracePt t="6827" x="3419475" y="2714625"/>
          <p14:tracePt t="6844" x="3394075" y="2857500"/>
          <p14:tracePt t="6861" x="3394075" y="3017838"/>
          <p14:tracePt t="6877" x="3394075" y="3143250"/>
          <p14:tracePt t="6894" x="3411538" y="3384550"/>
          <p14:tracePt t="6912" x="3465513" y="3544888"/>
          <p14:tracePt t="6928" x="3500438" y="3687763"/>
          <p14:tracePt t="6944" x="3544888" y="3786188"/>
          <p14:tracePt t="6960" x="3581400" y="3894138"/>
          <p14:tracePt t="6978" x="3625850" y="3983038"/>
          <p14:tracePt t="6994" x="3679825" y="4081463"/>
          <p14:tracePt t="7010" x="3732213" y="4160838"/>
          <p14:tracePt t="7028" x="3768725" y="4214813"/>
          <p14:tracePt t="7044" x="3795713" y="4241800"/>
          <p14:tracePt t="7061" x="3813175" y="4251325"/>
          <p14:tracePt t="7078" x="3822700" y="4251325"/>
          <p14:tracePt t="7151" x="3822700" y="4241800"/>
          <p14:tracePt t="7159" x="3822700" y="4232275"/>
          <p14:tracePt t="7167" x="3822700" y="4214813"/>
          <p14:tracePt t="7191" x="3822700" y="4205288"/>
          <p14:tracePt t="7223" x="3830638" y="4187825"/>
          <p14:tracePt t="7239" x="3840163" y="4179888"/>
          <p14:tracePt t="7272" x="3857625" y="4170363"/>
          <p14:tracePt t="7341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>
          <a:xfrm>
            <a:off x="4067175" y="609600"/>
            <a:ext cx="4681538" cy="5915025"/>
          </a:xfrm>
        </p:spPr>
        <p:txBody>
          <a:bodyPr/>
          <a:lstStyle/>
          <a:p>
            <a:pPr eaLnBrk="1" hangingPunct="1"/>
            <a:r>
              <a:rPr lang="es-CL" altLang="es-ES" sz="2400" smtClean="0"/>
              <a:t>Compartimiento Posterior de          la crura</a:t>
            </a:r>
            <a:br>
              <a:rPr lang="es-CL" altLang="es-ES" sz="2400" smtClean="0"/>
            </a:br>
            <a:r>
              <a:rPr lang="es-CL" altLang="es-ES" sz="2400" smtClean="0"/>
              <a:t>( plano profundo )</a:t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>M. tibial posterior</a:t>
            </a:r>
            <a:br>
              <a:rPr lang="es-CL" altLang="es-ES" sz="2400" smtClean="0"/>
            </a:br>
            <a:r>
              <a:rPr lang="es-CL" altLang="es-ES" sz="2400" smtClean="0"/>
              <a:t>M.flexor largo del hallux</a:t>
            </a:r>
            <a:br>
              <a:rPr lang="es-CL" altLang="es-ES" sz="2400" smtClean="0"/>
            </a:br>
            <a:r>
              <a:rPr lang="es-CL" altLang="es-ES" sz="2400" smtClean="0"/>
              <a:t>M. flexor largo de los dedos</a:t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4800" u="sng" smtClean="0"/>
              <a:t>N. tibial</a:t>
            </a:r>
            <a:endParaRPr lang="en-US" altLang="es-ES" sz="4800" u="sng" smtClean="0"/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3375"/>
            <a:ext cx="22320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4"/>
    </mc:Choice>
    <mc:Fallback>
      <p:transition spd="slow" advTm="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9" x="3187700" y="2081213"/>
          <p14:tracePt t="2141" x="3187700" y="2071688"/>
          <p14:tracePt t="2149" x="3179763" y="2054225"/>
          <p14:tracePt t="2157" x="3160713" y="2036763"/>
          <p14:tracePt t="2164" x="3133725" y="2009775"/>
          <p14:tracePt t="2172" x="3044825" y="1928813"/>
          <p14:tracePt t="2189" x="2955925" y="1866900"/>
          <p14:tracePt t="2206" x="2884488" y="1795463"/>
          <p14:tracePt t="2222" x="2822575" y="1731963"/>
          <p14:tracePt t="2239" x="2795588" y="1697038"/>
          <p14:tracePt t="2255" x="2786063" y="1679575"/>
          <p14:tracePt t="2272" x="2759075" y="1660525"/>
          <p14:tracePt t="2289" x="2751138" y="1643063"/>
          <p14:tracePt t="2306" x="2741613" y="1633538"/>
          <p14:tracePt t="2323" x="2741613" y="1625600"/>
          <p14:tracePt t="2339" x="2732088" y="1625600"/>
          <p14:tracePt t="2355" x="2714625" y="1625600"/>
          <p14:tracePt t="2355" x="2705100" y="1625600"/>
          <p14:tracePt t="2373" x="2660650" y="1633538"/>
          <p14:tracePt t="2390" x="2598738" y="1643063"/>
          <p14:tracePt t="2406" x="2544763" y="1660525"/>
          <p14:tracePt t="2422" x="2500313" y="1687513"/>
          <p14:tracePt t="2439" x="2473325" y="1724025"/>
          <p14:tracePt t="2457" x="2411413" y="1785938"/>
          <p14:tracePt t="2472" x="2366963" y="1874838"/>
          <p14:tracePt t="2489" x="2330450" y="1990725"/>
          <p14:tracePt t="2506" x="2286000" y="2098675"/>
          <p14:tracePt t="2522" x="2259013" y="2232025"/>
          <p14:tracePt t="2539" x="2251075" y="2401888"/>
          <p14:tracePt t="2556" x="2241550" y="2633663"/>
          <p14:tracePt t="2573" x="2241550" y="2759075"/>
          <p14:tracePt t="2589" x="2214563" y="2847975"/>
          <p14:tracePt t="2606" x="2205038" y="2955925"/>
          <p14:tracePt t="2624" x="2197100" y="3054350"/>
          <p14:tracePt t="2640" x="2197100" y="3160713"/>
          <p14:tracePt t="2657" x="2197100" y="3259138"/>
          <p14:tracePt t="2673" x="2197100" y="3348038"/>
          <p14:tracePt t="2690" x="2197100" y="3419475"/>
          <p14:tracePt t="2707" x="2197100" y="3482975"/>
          <p14:tracePt t="2723" x="2197100" y="3544888"/>
          <p14:tracePt t="2740" x="2197100" y="3616325"/>
          <p14:tracePt t="2758" x="2197100" y="3679825"/>
          <p14:tracePt t="2773" x="2197100" y="3741738"/>
          <p14:tracePt t="2790" x="2197100" y="3822700"/>
          <p14:tracePt t="2806" x="2214563" y="3919538"/>
          <p14:tracePt t="2823" x="2224088" y="4010025"/>
          <p14:tracePt t="2840" x="2241550" y="4116388"/>
          <p14:tracePt t="2857" x="2259013" y="4197350"/>
          <p14:tracePt t="2874" x="2295525" y="4286250"/>
          <p14:tracePt t="2890" x="2330450" y="4340225"/>
          <p14:tracePt t="2907" x="2357438" y="4357688"/>
          <p14:tracePt t="2923" x="2366963" y="4367213"/>
          <p14:tracePt t="2940" x="2401888" y="4367213"/>
          <p14:tracePt t="2957" x="2446338" y="4357688"/>
          <p14:tracePt t="2974" x="2527300" y="4268788"/>
          <p14:tracePt t="2991" x="2598738" y="4160838"/>
          <p14:tracePt t="3007" x="2625725" y="4037013"/>
          <p14:tracePt t="3023" x="2633663" y="3902075"/>
          <p14:tracePt t="3040" x="2633663" y="3741738"/>
          <p14:tracePt t="3057" x="2598738" y="3544888"/>
          <p14:tracePt t="3074" x="2544763" y="3384550"/>
          <p14:tracePt t="3090" x="2509838" y="3232150"/>
          <p14:tracePt t="3107" x="2482850" y="3081338"/>
          <p14:tracePt t="3124" x="2455863" y="2901950"/>
          <p14:tracePt t="3141" x="2455863" y="2813050"/>
          <p14:tracePt t="3157" x="2455863" y="2697163"/>
          <p14:tracePt t="3174" x="2455863" y="2616200"/>
          <p14:tracePt t="3191" x="2455863" y="2544763"/>
          <p14:tracePt t="3207" x="2446338" y="2473325"/>
          <p14:tracePt t="3224" x="2438400" y="2401888"/>
          <p14:tracePt t="3241" x="2411413" y="2347913"/>
          <p14:tracePt t="3257" x="2401888" y="2295525"/>
          <p14:tracePt t="3275" x="2374900" y="2268538"/>
          <p14:tracePt t="3291" x="2347913" y="2224088"/>
          <p14:tracePt t="3308" x="2322513" y="2197100"/>
          <p14:tracePt t="3325" x="2312988" y="2197100"/>
          <p14:tracePt t="3340" x="2286000" y="2197100"/>
          <p14:tracePt t="3358" x="2276475" y="2197100"/>
          <p14:tracePt t="3374" x="2251075" y="2214563"/>
          <p14:tracePt t="3391" x="2224088" y="2303463"/>
          <p14:tracePt t="3408" x="2224088" y="2438400"/>
          <p14:tracePt t="3425" x="2224088" y="2581275"/>
          <p14:tracePt t="3441" x="2224088" y="2732088"/>
          <p14:tracePt t="3459" x="2295525" y="2874963"/>
          <p14:tracePt t="3475" x="2374900" y="3009900"/>
          <p14:tracePt t="3491" x="2428875" y="3062288"/>
          <p14:tracePt t="3508" x="2473325" y="3098800"/>
          <p14:tracePt t="3621" x="2490788" y="3108325"/>
          <p14:tracePt t="3629" x="2490788" y="3125788"/>
          <p14:tracePt t="3638" x="2509838" y="3179763"/>
          <p14:tracePt t="3642" x="2589213" y="3303588"/>
          <p14:tracePt t="3658" x="2714625" y="3429000"/>
          <p14:tracePt t="3675" x="2982913" y="3598863"/>
          <p14:tracePt t="3691" x="3554413" y="3848100"/>
          <p14:tracePt t="3691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20713"/>
            <a:ext cx="3671887" cy="5616575"/>
          </a:xfrm>
        </p:spPr>
        <p:txBody>
          <a:bodyPr/>
          <a:lstStyle/>
          <a:p>
            <a:r>
              <a:rPr lang="es-ES" altLang="es-ES" sz="2400" b="1" smtClean="0"/>
              <a:t>NERVIO FIBULAR PROFUNDO</a:t>
            </a:r>
            <a:br>
              <a:rPr lang="es-ES" altLang="es-ES" sz="2400" b="1" smtClean="0"/>
            </a:br>
            <a:r>
              <a:rPr lang="es-ES" altLang="es-ES" sz="2000" b="1" smtClean="0"/>
              <a:t/>
            </a:r>
            <a:br>
              <a:rPr lang="es-ES" altLang="es-ES" sz="2000" b="1" smtClean="0"/>
            </a:br>
            <a:r>
              <a:rPr lang="es-ES" altLang="es-ES" sz="2000" b="1" smtClean="0"/>
              <a:t/>
            </a:r>
            <a:br>
              <a:rPr lang="es-ES" altLang="es-ES" sz="2000" b="1" smtClean="0"/>
            </a:br>
            <a:r>
              <a:rPr lang="es-ES" altLang="es-ES" sz="2000" b="1" smtClean="0"/>
              <a:t/>
            </a:r>
            <a:br>
              <a:rPr lang="es-ES" altLang="es-ES" sz="2000" b="1" smtClean="0"/>
            </a:br>
            <a:r>
              <a:rPr lang="es-ES" altLang="es-ES" sz="2000" b="1" smtClean="0"/>
              <a:t/>
            </a:r>
            <a:br>
              <a:rPr lang="es-ES" altLang="es-ES" sz="2000" b="1" smtClean="0"/>
            </a:br>
            <a:r>
              <a:rPr lang="es-ES" altLang="es-ES" sz="2000" b="1" smtClean="0"/>
              <a:t/>
            </a:r>
            <a:br>
              <a:rPr lang="es-ES" altLang="es-ES" sz="2000" b="1" smtClean="0"/>
            </a:br>
            <a:r>
              <a:rPr lang="es-ES" altLang="es-ES" sz="2000" b="1" smtClean="0"/>
              <a:t/>
            </a:r>
            <a:br>
              <a:rPr lang="es-ES" altLang="es-ES" sz="2000" b="1" smtClean="0"/>
            </a:br>
            <a:r>
              <a:rPr lang="es-ES" altLang="es-ES" sz="2000" b="1" smtClean="0"/>
              <a:t>COMPARTIMIENTO</a:t>
            </a:r>
            <a:br>
              <a:rPr lang="es-ES" altLang="es-ES" sz="2000" b="1" smtClean="0"/>
            </a:br>
            <a:r>
              <a:rPr lang="es-ES" altLang="es-ES" sz="2000" b="1" smtClean="0"/>
              <a:t>CRURAL ANTERIOR</a:t>
            </a:r>
            <a:br>
              <a:rPr lang="es-ES" altLang="es-ES" sz="2000" b="1" smtClean="0"/>
            </a:br>
            <a:r>
              <a:rPr lang="es-ES" altLang="es-ES" sz="2000" b="1" smtClean="0"/>
              <a:t/>
            </a:r>
            <a:br>
              <a:rPr lang="es-ES" altLang="es-ES" sz="2000" b="1" smtClean="0"/>
            </a:br>
            <a:r>
              <a:rPr lang="es-ES" altLang="es-ES" sz="2000" b="1" smtClean="0"/>
              <a:t>COMPARTIMIENTO DORSO DEL PIE</a:t>
            </a:r>
          </a:p>
        </p:txBody>
      </p:sp>
      <p:pic>
        <p:nvPicPr>
          <p:cNvPr id="39939" name="Picture 4" descr="16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260350"/>
            <a:ext cx="9444037" cy="6338888"/>
          </a:xfrm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96"/>
    </mc:Choice>
    <mc:Fallback>
      <p:transition spd="slow" advTm="72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9" x="7608888" y="3509963"/>
          <p14:tracePt t="2097" x="7608888" y="3490913"/>
          <p14:tracePt t="2104" x="7589838" y="3465513"/>
          <p14:tracePt t="2107" x="7562850" y="3438525"/>
          <p14:tracePt t="2117" x="7491413" y="3348038"/>
          <p14:tracePt t="2135" x="7429500" y="3276600"/>
          <p14:tracePt t="2151" x="7348538" y="3179763"/>
          <p14:tracePt t="2151" x="7304088" y="3133725"/>
          <p14:tracePt t="2169" x="7188200" y="3027363"/>
          <p14:tracePt t="2186" x="7089775" y="2919413"/>
          <p14:tracePt t="2202" x="6991350" y="2803525"/>
          <p14:tracePt t="2218" x="6867525" y="2652713"/>
          <p14:tracePt t="2235" x="6724650" y="2509838"/>
          <p14:tracePt t="2252" x="6527800" y="2339975"/>
          <p14:tracePt t="2268" x="6323013" y="2187575"/>
          <p14:tracePt t="2285" x="6116638" y="2036763"/>
          <p14:tracePt t="2301" x="5919788" y="1884363"/>
          <p14:tracePt t="2319" x="5786438" y="1785938"/>
          <p14:tracePt t="2335" x="5688013" y="1697038"/>
          <p14:tracePt t="2352" x="5616575" y="1608138"/>
          <p14:tracePt t="2369" x="5599113" y="1589088"/>
          <p14:tracePt t="2385" x="5581650" y="1562100"/>
          <p14:tracePt t="2424" x="5572125" y="1544638"/>
          <p14:tracePt t="2441" x="5562600" y="1536700"/>
          <p14:tracePt t="2443" x="5545138" y="1527175"/>
          <p14:tracePt t="2452" x="5518150" y="1500188"/>
          <p14:tracePt t="2468" x="5473700" y="1465263"/>
          <p14:tracePt t="2486" x="5384800" y="1401763"/>
          <p14:tracePt t="2502" x="5276850" y="1339850"/>
          <p14:tracePt t="2519" x="5197475" y="1285875"/>
          <p14:tracePt t="2535" x="5133975" y="1231900"/>
          <p14:tracePt t="2552" x="5099050" y="1196975"/>
          <p14:tracePt t="2569" x="5089525" y="1196975"/>
          <p14:tracePt t="2705" x="5089525" y="1187450"/>
          <p14:tracePt t="2720" x="5089525" y="1169988"/>
          <p14:tracePt t="2737" x="5089525" y="1160463"/>
          <p14:tracePt t="2745" x="5089525" y="1143000"/>
          <p14:tracePt t="2753" x="5089525" y="1125538"/>
          <p14:tracePt t="2769" x="5099050" y="1098550"/>
          <p14:tracePt t="2769" x="5116513" y="1071563"/>
          <p14:tracePt t="2786" x="5116513" y="1054100"/>
          <p14:tracePt t="2802" x="5126038" y="1044575"/>
          <p14:tracePt t="2897" x="5126038" y="1027113"/>
          <p14:tracePt t="2908" x="5143500" y="1017588"/>
          <p14:tracePt t="2921" x="5160963" y="1000125"/>
          <p14:tracePt t="2921" x="5160963" y="990600"/>
          <p14:tracePt t="2936" x="5205413" y="982663"/>
          <p14:tracePt t="2953" x="5232400" y="965200"/>
          <p14:tracePt t="2970" x="5241925" y="965200"/>
          <p14:tracePt t="3009" x="5251450" y="965200"/>
          <p14:tracePt t="3121" x="5259388" y="955675"/>
          <p14:tracePt t="3145" x="5268913" y="946150"/>
          <p14:tracePt t="3417" x="5276850" y="946150"/>
          <p14:tracePt t="3448" x="5286375" y="946150"/>
          <p14:tracePt t="3841" x="5286375" y="955675"/>
          <p14:tracePt t="3873" x="5286375" y="973138"/>
          <p14:tracePt t="3913" x="5286375" y="982663"/>
          <p14:tracePt t="3929" x="5286375" y="990600"/>
          <p14:tracePt t="3937" x="5276850" y="1000125"/>
          <p14:tracePt t="3960" x="5276850" y="1009650"/>
          <p14:tracePt t="4000" x="5276850" y="1017588"/>
          <p14:tracePt t="4025" x="5276850" y="1027113"/>
          <p14:tracePt t="4049" x="5276850" y="1036638"/>
          <p14:tracePt t="4073" x="5276850" y="1044575"/>
          <p14:tracePt t="4094" x="5276850" y="1054100"/>
          <p14:tracePt t="4095" x="5276850" y="1062038"/>
          <p14:tracePt t="4185" x="5268913" y="1081088"/>
          <p14:tracePt t="4208" x="5259388" y="1089025"/>
          <p14:tracePt t="4241" x="5259388" y="1098550"/>
          <p14:tracePt t="4281" x="5251450" y="1116013"/>
          <p14:tracePt t="4294" x="5251450" y="1133475"/>
          <p14:tracePt t="4321" x="5251450" y="1143000"/>
          <p14:tracePt t="4321" x="5251450" y="1152525"/>
          <p14:tracePt t="4337" x="5251450" y="1160463"/>
          <p14:tracePt t="4344" x="5232400" y="1169988"/>
          <p14:tracePt t="4344" x="5232400" y="1179513"/>
          <p14:tracePt t="4369" x="5232400" y="1187450"/>
          <p14:tracePt t="4369" x="5232400" y="1204913"/>
          <p14:tracePt t="4393" x="5232400" y="1223963"/>
          <p14:tracePt t="4401" x="5232400" y="1231900"/>
          <p14:tracePt t="4409" x="5232400" y="1241425"/>
          <p14:tracePt t="4423" x="5232400" y="1250950"/>
          <p14:tracePt t="4425" x="5232400" y="1268413"/>
          <p14:tracePt t="4439" x="5241925" y="1285875"/>
          <p14:tracePt t="4456" x="5241925" y="1312863"/>
          <p14:tracePt t="4512" x="5241925" y="1322388"/>
          <p14:tracePt t="4529" x="5241925" y="1330325"/>
          <p14:tracePt t="4545" x="5241925" y="1339850"/>
          <p14:tracePt t="4546" x="5251450" y="1339850"/>
          <p14:tracePt t="4556" x="5251450" y="1347788"/>
          <p14:tracePt t="4573" x="5259388" y="1357313"/>
          <p14:tracePt t="4590" x="5259388" y="1366838"/>
          <p14:tracePt t="4606" x="5268913" y="1374775"/>
          <p14:tracePt t="4641" x="5268913" y="1384300"/>
          <p14:tracePt t="4641" x="5286375" y="1401763"/>
          <p14:tracePt t="4657" x="5295900" y="1419225"/>
          <p14:tracePt t="4673" x="5313363" y="1446213"/>
          <p14:tracePt t="4690" x="5330825" y="1473200"/>
          <p14:tracePt t="4707" x="5348288" y="1500188"/>
          <p14:tracePt t="4723" x="5367338" y="1527175"/>
          <p14:tracePt t="4740" x="5375275" y="1544638"/>
          <p14:tracePt t="4757" x="5375275" y="1554163"/>
          <p14:tracePt t="4801" x="5375275" y="1562100"/>
          <p14:tracePt t="4969" x="5367338" y="1562100"/>
          <p14:tracePt t="4985" x="5357813" y="1562100"/>
          <p14:tracePt t="5017" x="5348288" y="1562100"/>
          <p14:tracePt t="5025" x="5348288" y="1554163"/>
          <p14:tracePt t="5041" x="5340350" y="1554163"/>
          <p14:tracePt t="5041" x="5340350" y="1527175"/>
          <p14:tracePt t="5057" x="5330825" y="1500188"/>
          <p14:tracePt t="5074" x="5330825" y="1490663"/>
          <p14:tracePt t="5090" x="5322888" y="1473200"/>
          <p14:tracePt t="5108" x="5322888" y="1455738"/>
          <p14:tracePt t="5124" x="5322888" y="1438275"/>
          <p14:tracePt t="5140" x="5322888" y="1411288"/>
          <p14:tracePt t="5158" x="5313363" y="1393825"/>
          <p14:tracePt t="5175" x="5303838" y="1374775"/>
          <p14:tracePt t="5190" x="5295900" y="1357313"/>
          <p14:tracePt t="5224" x="5295900" y="1347788"/>
          <p14:tracePt t="5225" x="5295900" y="1330325"/>
          <p14:tracePt t="5241" x="5295900" y="1312863"/>
          <p14:tracePt t="5258" x="5286375" y="1303338"/>
          <p14:tracePt t="5274" x="5276850" y="1276350"/>
          <p14:tracePt t="5291" x="5276850" y="1268413"/>
          <p14:tracePt t="5308" x="5268913" y="1241425"/>
          <p14:tracePt t="5324" x="5259388" y="1214438"/>
          <p14:tracePt t="5341" x="5259388" y="1196975"/>
          <p14:tracePt t="5358" x="5259388" y="1169988"/>
          <p14:tracePt t="5375" x="5259388" y="1160463"/>
          <p14:tracePt t="5391" x="5259388" y="1143000"/>
          <p14:tracePt t="5408" x="5259388" y="1133475"/>
          <p14:tracePt t="5425" x="5259388" y="1116013"/>
          <p14:tracePt t="5441" x="5259388" y="1108075"/>
          <p14:tracePt t="5457" x="5251450" y="1089025"/>
          <p14:tracePt t="5475" x="5251450" y="1081088"/>
          <p14:tracePt t="5491" x="5251450" y="1054100"/>
          <p14:tracePt t="5508" x="5251450" y="1036638"/>
          <p14:tracePt t="5525" x="5251450" y="1027113"/>
          <p14:tracePt t="5541" x="5251450" y="1009650"/>
          <p14:tracePt t="5558" x="5251450" y="1000125"/>
          <p14:tracePt t="5576" x="5251450" y="982663"/>
          <p14:tracePt t="5698" x="5251450" y="973138"/>
          <p14:tracePt t="5714" x="5251450" y="965200"/>
          <p14:tracePt t="5738" x="5251450" y="955675"/>
          <p14:tracePt t="5753" x="5251450" y="946150"/>
          <p14:tracePt t="5994" x="5259388" y="946150"/>
          <p14:tracePt t="6002" x="5268913" y="938213"/>
          <p14:tracePt t="6018" x="5276850" y="938213"/>
          <p14:tracePt t="6021" x="5276850" y="928688"/>
          <p14:tracePt t="6026" x="5286375" y="919163"/>
          <p14:tracePt t="6106" x="5295900" y="911225"/>
          <p14:tracePt t="6154" x="5313363" y="911225"/>
          <p14:tracePt t="6162" x="5322888" y="911225"/>
          <p14:tracePt t="6186" x="5322888" y="901700"/>
          <p14:tracePt t="6235" x="5330825" y="901700"/>
          <p14:tracePt t="6666" x="5322888" y="901700"/>
          <p14:tracePt t="6705" x="5313363" y="901700"/>
          <p14:tracePt t="6817" x="5303838" y="901700"/>
          <p14:tracePt t="6890" x="5303838" y="911225"/>
          <p14:tracePt t="6914" x="5286375" y="919163"/>
          <p14:tracePt t="6946" x="5286375" y="928688"/>
          <p14:tracePt t="7002" x="5276850" y="928688"/>
          <p14:tracePt t="7058" x="5268913" y="946150"/>
          <p14:tracePt t="7082" x="5259388" y="955675"/>
          <p14:tracePt t="7105" x="5259388" y="965200"/>
          <p14:tracePt t="7138" x="5259388" y="973138"/>
          <p14:tracePt t="7162" x="5251450" y="973138"/>
          <p14:tracePt t="7178" x="5251450" y="982663"/>
          <p14:tracePt t="7241" x="5251450" y="990600"/>
          <p14:tracePt t="7250" x="5241925" y="990600"/>
          <p14:tracePt t="7266" x="5241925" y="1000125"/>
          <p14:tracePt t="7322" x="5241925" y="1009650"/>
          <p14:tracePt t="7330" x="5232400" y="1009650"/>
          <p14:tracePt t="7362" x="5232400" y="1027113"/>
          <p14:tracePt t="7402" x="5232400" y="1036638"/>
          <p14:tracePt t="7433" x="5232400" y="1054100"/>
          <p14:tracePt t="7450" x="5232400" y="1062038"/>
          <p14:tracePt t="7473" x="5224463" y="1071563"/>
          <p14:tracePt t="7506" x="5224463" y="1081088"/>
          <p14:tracePt t="7522" x="5224463" y="1089025"/>
          <p14:tracePt t="7538" x="5224463" y="1098550"/>
          <p14:tracePt t="7546" x="5224463" y="1108075"/>
          <p14:tracePt t="7546" x="5224463" y="1116013"/>
          <p14:tracePt t="7563" x="5224463" y="1133475"/>
          <p14:tracePt t="7580" x="5224463" y="1143000"/>
          <p14:tracePt t="7597" x="5224463" y="1160463"/>
          <p14:tracePt t="7613" x="5224463" y="1169988"/>
          <p14:tracePt t="7630" x="5224463" y="1179513"/>
          <p14:tracePt t="7647" x="5224463" y="1187450"/>
          <p14:tracePt t="7663" x="5224463" y="1196975"/>
          <p14:tracePt t="7698" x="5224463" y="1204913"/>
          <p14:tracePt t="7698" x="5224463" y="1214438"/>
          <p14:tracePt t="7713" x="5224463" y="1223963"/>
          <p14:tracePt t="7731" x="5224463" y="1241425"/>
          <p14:tracePt t="7770" x="5224463" y="1250950"/>
          <p14:tracePt t="7780" x="5241925" y="1258888"/>
          <p14:tracePt t="7786" x="5241925" y="1268413"/>
          <p14:tracePt t="7797" x="5241925" y="1276350"/>
          <p14:tracePt t="7814" x="5241925" y="1285875"/>
          <p14:tracePt t="7830" x="5241925" y="1295400"/>
          <p14:tracePt t="7873" x="5251450" y="1312863"/>
          <p14:tracePt t="7898" x="5251450" y="1322388"/>
          <p14:tracePt t="7922" x="5259388" y="1339850"/>
          <p14:tracePt t="7930" x="5268913" y="1339850"/>
          <p14:tracePt t="7938" x="5268913" y="1347788"/>
          <p14:tracePt t="8074" x="5276850" y="1347788"/>
          <p14:tracePt t="8114" x="5276850" y="1357313"/>
          <p14:tracePt t="8137" x="5286375" y="1357313"/>
          <p14:tracePt t="8170" x="5295900" y="1357313"/>
          <p14:tracePt t="8185" x="5303838" y="1357313"/>
          <p14:tracePt t="8394" x="5295900" y="1357313"/>
          <p14:tracePt t="8418" x="5286375" y="1347788"/>
          <p14:tracePt t="8442" x="5276850" y="1339850"/>
          <p14:tracePt t="8450" x="5268913" y="1339850"/>
          <p14:tracePt t="8458" x="5268913" y="1330325"/>
          <p14:tracePt t="8465" x="5259388" y="1295400"/>
          <p14:tracePt t="8482" x="5251450" y="1268413"/>
          <p14:tracePt t="8499" x="5241925" y="1250950"/>
          <p14:tracePt t="8515" x="5241925" y="1231900"/>
          <p14:tracePt t="8531" x="5241925" y="1214438"/>
          <p14:tracePt t="8548" x="5232400" y="1204913"/>
          <p14:tracePt t="8565" x="5232400" y="1187450"/>
          <p14:tracePt t="8582" x="5224463" y="1179513"/>
          <p14:tracePt t="8598" x="5224463" y="1169988"/>
          <p14:tracePt t="8616" x="5224463" y="1160463"/>
          <p14:tracePt t="8632" x="5214938" y="1152525"/>
          <p14:tracePt t="8648" x="5205413" y="1125538"/>
          <p14:tracePt t="8666" x="5205413" y="1108075"/>
          <p14:tracePt t="8682" x="5205413" y="1098550"/>
          <p14:tracePt t="8699" x="5205413" y="1081088"/>
          <p14:tracePt t="8715" x="5205413" y="1071563"/>
          <p14:tracePt t="8732" x="5205413" y="1054100"/>
          <p14:tracePt t="8748" x="5205413" y="1044575"/>
          <p14:tracePt t="8766" x="5205413" y="1036638"/>
          <p14:tracePt t="8782" x="5205413" y="1017588"/>
          <p14:tracePt t="8799" x="5205413" y="1000125"/>
          <p14:tracePt t="8815" x="5205413" y="990600"/>
          <p14:tracePt t="8833" x="5205413" y="982663"/>
          <p14:tracePt t="8833" x="5205413" y="973138"/>
          <p14:tracePt t="8850" x="5205413" y="965200"/>
          <p14:tracePt t="8866" x="5205413" y="955675"/>
          <p14:tracePt t="8883" x="5205413" y="938213"/>
          <p14:tracePt t="8970" x="5205413" y="928688"/>
          <p14:tracePt t="9018" x="5214938" y="928688"/>
          <p14:tracePt t="9233" x="5214938" y="938213"/>
          <p14:tracePt t="9258" x="5214938" y="955675"/>
          <p14:tracePt t="9281" x="5214938" y="965200"/>
          <p14:tracePt t="9298" x="5214938" y="982663"/>
          <p14:tracePt t="9314" x="5214938" y="990600"/>
          <p14:tracePt t="9337" x="5214938" y="1009650"/>
          <p14:tracePt t="9361" x="5214938" y="1017588"/>
          <p14:tracePt t="9385" x="5214938" y="1036638"/>
          <p14:tracePt t="9401" x="5214938" y="1044575"/>
          <p14:tracePt t="9407" x="5205413" y="1054100"/>
          <p14:tracePt t="9416" x="5205413" y="1062038"/>
          <p14:tracePt t="9433" x="5205413" y="1071563"/>
          <p14:tracePt t="9473" x="5205413" y="1081088"/>
          <p14:tracePt t="9482" x="5205413" y="1089025"/>
          <p14:tracePt t="9483" x="5205413" y="1098550"/>
          <p14:tracePt t="9499" x="5205413" y="1116013"/>
          <p14:tracePt t="9516" x="5205413" y="1125538"/>
          <p14:tracePt t="9533" x="5205413" y="1143000"/>
          <p14:tracePt t="9549" x="5205413" y="1160463"/>
          <p14:tracePt t="9566" x="5205413" y="1179513"/>
          <p14:tracePt t="9583" x="5205413" y="1196975"/>
          <p14:tracePt t="9600" x="5205413" y="1223963"/>
          <p14:tracePt t="9616" x="5205413" y="1250950"/>
          <p14:tracePt t="9633" x="5205413" y="1258888"/>
          <p14:tracePt t="9650" x="5205413" y="1276350"/>
          <p14:tracePt t="9666" x="5205413" y="1285875"/>
          <p14:tracePt t="9683" x="5205413" y="1295400"/>
          <p14:tracePt t="9700" x="5205413" y="1312863"/>
          <p14:tracePt t="9716" x="5205413" y="1330325"/>
          <p14:tracePt t="9733" x="5205413" y="1339850"/>
          <p14:tracePt t="9750" x="5205413" y="1357313"/>
          <p14:tracePt t="9767" x="5205413" y="1366838"/>
          <p14:tracePt t="9783" x="5205413" y="1384300"/>
          <p14:tracePt t="9800" x="5214938" y="1393825"/>
          <p14:tracePt t="9817" x="5214938" y="1411288"/>
          <p14:tracePt t="9833" x="5224463" y="1419225"/>
          <p14:tracePt t="9850" x="5224463" y="1428750"/>
          <p14:tracePt t="9866" x="5232400" y="1428750"/>
          <p14:tracePt t="9884" x="5232400" y="1446213"/>
          <p14:tracePt t="9920" x="5241925" y="1465263"/>
          <p14:tracePt t="9937" x="5251450" y="1482725"/>
          <p14:tracePt t="9953" x="5251450" y="1500188"/>
          <p14:tracePt t="9966" x="5268913" y="1509713"/>
          <p14:tracePt t="9967" x="5268913" y="1517650"/>
          <p14:tracePt t="9985" x="5276850" y="1536700"/>
          <p14:tracePt t="10001" x="5286375" y="1554163"/>
          <p14:tracePt t="10017" x="5295900" y="1554163"/>
          <p14:tracePt t="10097" x="5295900" y="1562100"/>
          <p14:tracePt t="10313" x="5286375" y="1554163"/>
          <p14:tracePt t="10328" x="5276850" y="1544638"/>
          <p14:tracePt t="10341" x="5276850" y="1517650"/>
          <p14:tracePt t="10345" x="5276850" y="1509713"/>
          <p14:tracePt t="10351" x="5268913" y="1482725"/>
          <p14:tracePt t="10368" x="5259388" y="1446213"/>
          <p14:tracePt t="10385" x="5259388" y="1438275"/>
          <p14:tracePt t="10401" x="5251450" y="1411288"/>
          <p14:tracePt t="10418" x="5241925" y="1384300"/>
          <p14:tracePt t="10435" x="5241925" y="1366838"/>
          <p14:tracePt t="10451" x="5232400" y="1347788"/>
          <p14:tracePt t="10469" x="5232400" y="1322388"/>
          <p14:tracePt t="10485" x="5232400" y="1303338"/>
          <p14:tracePt t="10501" x="5224463" y="1285875"/>
          <p14:tracePt t="10519" x="5224463" y="1276350"/>
          <p14:tracePt t="10535" x="5224463" y="1250950"/>
          <p14:tracePt t="10551" x="5224463" y="1231900"/>
          <p14:tracePt t="10570" x="5224463" y="1204913"/>
          <p14:tracePt t="10585" x="5224463" y="1187450"/>
          <p14:tracePt t="10602" x="5224463" y="1152525"/>
          <p14:tracePt t="10618" x="5224463" y="1125538"/>
          <p14:tracePt t="10634" x="5224463" y="1098550"/>
          <p14:tracePt t="10652" x="5224463" y="1089025"/>
          <p14:tracePt t="10668" x="5224463" y="1081088"/>
          <p14:tracePt t="10685" x="5224463" y="1071563"/>
          <p14:tracePt t="10702" x="5224463" y="1062038"/>
          <p14:tracePt t="10736" x="5224463" y="1054100"/>
          <p14:tracePt t="11145" x="5214938" y="1054100"/>
          <p14:tracePt t="11152" x="5214938" y="1062038"/>
          <p14:tracePt t="11177" x="5214938" y="1071563"/>
          <p14:tracePt t="11177" x="5214938" y="1081088"/>
          <p14:tracePt t="11186" x="5214938" y="1089025"/>
          <p14:tracePt t="11202" x="5214938" y="1098550"/>
          <p14:tracePt t="11220" x="5214938" y="1108075"/>
          <p14:tracePt t="11236" x="5214938" y="1116013"/>
          <p14:tracePt t="11253" x="5205413" y="1116013"/>
          <p14:tracePt t="11270" x="5205413" y="1125538"/>
          <p14:tracePt t="11304" x="5205413" y="1143000"/>
          <p14:tracePt t="11329" x="5205413" y="1152525"/>
          <p14:tracePt t="11344" x="5205413" y="1169988"/>
          <p14:tracePt t="11360" x="5205413" y="1179513"/>
          <p14:tracePt t="11393" x="5205413" y="1196975"/>
          <p14:tracePt t="11457" x="5205413" y="1204913"/>
          <p14:tracePt t="11481" x="5205413" y="1214438"/>
          <p14:tracePt t="11488" x="5205413" y="1223963"/>
          <p14:tracePt t="11497" x="5214938" y="1223963"/>
          <p14:tracePt t="11513" x="5214938" y="1231900"/>
          <p14:tracePt t="11529" x="5214938" y="1250950"/>
          <p14:tracePt t="11537" x="5224463" y="1250950"/>
          <p14:tracePt t="11537" x="5232400" y="1258888"/>
          <p14:tracePt t="11624" x="5232400" y="1268413"/>
          <p14:tracePt t="11632" x="5241925" y="1276350"/>
          <p14:tracePt t="11656" x="5241925" y="1285875"/>
          <p14:tracePt t="11697" x="5251450" y="1295400"/>
          <p14:tracePt t="11737" x="5259388" y="1303338"/>
          <p14:tracePt t="11753" x="5268913" y="1312863"/>
          <p14:tracePt t="11776" x="5286375" y="1339850"/>
          <p14:tracePt t="11793" x="5295900" y="1347788"/>
          <p14:tracePt t="11797" x="5295900" y="1357313"/>
          <p14:tracePt t="11804" x="5322888" y="1393825"/>
          <p14:tracePt t="11821" x="5322888" y="1419225"/>
          <p14:tracePt t="11838" x="5330825" y="1428750"/>
          <p14:tracePt t="11854" x="5340350" y="1446213"/>
          <p14:tracePt t="11870" x="5348288" y="1455738"/>
          <p14:tracePt t="11888" x="5348288" y="1473200"/>
          <p14:tracePt t="11888" x="5348288" y="1482725"/>
          <p14:tracePt t="11905" x="5348288" y="1500188"/>
          <p14:tracePt t="11921" x="5357813" y="1509713"/>
          <p14:tracePt t="11938" x="5357813" y="1536700"/>
          <p14:tracePt t="11954" x="5357813" y="1554163"/>
          <p14:tracePt t="11971" x="5367338" y="1571625"/>
          <p14:tracePt t="11988" x="5367338" y="1589088"/>
          <p14:tracePt t="12005" x="5384800" y="1608138"/>
          <p14:tracePt t="12021" x="5384800" y="1616075"/>
          <p14:tracePt t="12037" x="5384800" y="1643063"/>
          <p14:tracePt t="12055" x="5394325" y="1660525"/>
          <p14:tracePt t="12071" x="5394325" y="1679575"/>
          <p14:tracePt t="12088" x="5394325" y="1704975"/>
          <p14:tracePt t="12104" x="5402263" y="1724025"/>
          <p14:tracePt t="12122" x="5402263" y="1731963"/>
          <p14:tracePt t="12138" x="5402263" y="1741488"/>
          <p14:tracePt t="12273" x="5394325" y="1741488"/>
          <p14:tracePt t="12273" x="5394325" y="1724025"/>
          <p14:tracePt t="12288" x="5384800" y="1704975"/>
          <p14:tracePt t="12297" x="5384800" y="1687513"/>
          <p14:tracePt t="12297" x="5375275" y="1670050"/>
          <p14:tracePt t="12313" x="5375275" y="1643063"/>
          <p14:tracePt t="12321" x="5367338" y="1625600"/>
          <p14:tracePt t="12321" x="5367338" y="1598613"/>
          <p14:tracePt t="12329" x="5367338" y="1581150"/>
          <p14:tracePt t="12338" x="5367338" y="1554163"/>
          <p14:tracePt t="12356" x="5367338" y="1536700"/>
          <p14:tracePt t="12372" x="5357813" y="1517650"/>
          <p14:tracePt t="12388" x="5357813" y="1509713"/>
          <p14:tracePt t="12406" x="5348288" y="1500188"/>
          <p14:tracePt t="12440" x="5340350" y="1482725"/>
          <p14:tracePt t="12473" x="5330825" y="1465263"/>
          <p14:tracePt t="12488" x="5330825" y="1455738"/>
          <p14:tracePt t="12497" x="5322888" y="1446213"/>
          <p14:tracePt t="12512" x="5313363" y="1428750"/>
          <p14:tracePt t="12530" x="5303838" y="1419225"/>
          <p14:tracePt t="12530" x="5303838" y="1401763"/>
          <p14:tracePt t="12539" x="5295900" y="1393825"/>
          <p14:tracePt t="12555" x="5276850" y="1366838"/>
          <p14:tracePt t="12572" x="5259388" y="1322388"/>
          <p14:tracePt t="12589" x="5251450" y="1295400"/>
          <p14:tracePt t="12606" x="5241925" y="1250950"/>
          <p14:tracePt t="12622" x="5224463" y="1214438"/>
          <p14:tracePt t="12639" x="5224463" y="1179513"/>
          <p14:tracePt t="12657" x="5214938" y="1152525"/>
          <p14:tracePt t="12673" x="5214938" y="1125538"/>
          <p14:tracePt t="12689" x="5214938" y="1089025"/>
          <p14:tracePt t="12706" x="5214938" y="1054100"/>
          <p14:tracePt t="12723" x="5214938" y="1017588"/>
          <p14:tracePt t="12739" x="5214938" y="990600"/>
          <p14:tracePt t="12756" x="5214938" y="955675"/>
          <p14:tracePt t="12773" x="5214938" y="946150"/>
          <p14:tracePt t="12789" x="5214938" y="928688"/>
          <p14:tracePt t="12806" x="5214938" y="911225"/>
          <p14:tracePt t="12823" x="5224463" y="901700"/>
          <p14:tracePt t="12839" x="5224463" y="884238"/>
          <p14:tracePt t="12856" x="5232400" y="874713"/>
          <p14:tracePt t="12873" x="5241925" y="847725"/>
          <p14:tracePt t="12913" x="5251450" y="847725"/>
          <p14:tracePt t="12929" x="5251450" y="839788"/>
          <p14:tracePt t="13113" x="5259388" y="839788"/>
          <p14:tracePt t="13128" x="5259388" y="847725"/>
          <p14:tracePt t="13145" x="5259388" y="857250"/>
          <p14:tracePt t="13153" x="5259388" y="866775"/>
          <p14:tracePt t="13161" x="5259388" y="874713"/>
          <p14:tracePt t="13176" x="5259388" y="884238"/>
          <p14:tracePt t="13176" x="5259388" y="901700"/>
          <p14:tracePt t="13191" x="5259388" y="911225"/>
          <p14:tracePt t="13207" x="5259388" y="928688"/>
          <p14:tracePt t="13224" x="5259388" y="938213"/>
          <p14:tracePt t="13240" x="5259388" y="955675"/>
          <p14:tracePt t="13258" x="5259388" y="982663"/>
          <p14:tracePt t="13274" x="5259388" y="1000125"/>
          <p14:tracePt t="13290" x="5259388" y="1017588"/>
          <p14:tracePt t="13307" x="5259388" y="1036638"/>
          <p14:tracePt t="13324" x="5259388" y="1071563"/>
          <p14:tracePt t="13340" x="5259388" y="1098550"/>
          <p14:tracePt t="13358" x="5259388" y="1125538"/>
          <p14:tracePt t="13374" x="5259388" y="1143000"/>
          <p14:tracePt t="13390" x="5259388" y="1160463"/>
          <p14:tracePt t="13408" x="5259388" y="1187450"/>
          <p14:tracePt t="13424" x="5259388" y="1223963"/>
          <p14:tracePt t="13441" x="5259388" y="1241425"/>
          <p14:tracePt t="13458" x="5259388" y="1268413"/>
          <p14:tracePt t="13474" x="5259388" y="1276350"/>
          <p14:tracePt t="13491" x="5259388" y="1285875"/>
          <p14:tracePt t="13507" x="5259388" y="1295400"/>
          <p14:tracePt t="13524" x="5268913" y="1303338"/>
          <p14:tracePt t="13541" x="5268913" y="1312863"/>
          <p14:tracePt t="13557" x="5276850" y="1322388"/>
          <p14:tracePt t="13574" x="5276850" y="1330325"/>
          <p14:tracePt t="13591" x="5276850" y="1347788"/>
          <p14:tracePt t="13608" x="5276850" y="1366838"/>
          <p14:tracePt t="13649" x="5276850" y="1374775"/>
          <p14:tracePt t="13658" x="5276850" y="1384300"/>
          <p14:tracePt t="13659" x="5276850" y="1393825"/>
          <p14:tracePt t="13674" x="5286375" y="1401763"/>
          <p14:tracePt t="13692" x="5286375" y="1419225"/>
          <p14:tracePt t="13708" x="5286375" y="1438275"/>
          <p14:tracePt t="13724" x="5295900" y="1455738"/>
          <p14:tracePt t="13742" x="5295900" y="1482725"/>
          <p14:tracePt t="13758" x="5303838" y="1500188"/>
          <p14:tracePt t="13775" x="5303838" y="1536700"/>
          <p14:tracePt t="13791" x="5303838" y="1544638"/>
          <p14:tracePt t="13808" x="5303838" y="1571625"/>
          <p14:tracePt t="13825" x="5303838" y="1589088"/>
          <p14:tracePt t="13841" x="5313363" y="1616075"/>
          <p14:tracePt t="13859" x="5313363" y="1643063"/>
          <p14:tracePt t="13875" x="5322888" y="1679575"/>
          <p14:tracePt t="13891" x="5330825" y="1724025"/>
          <p14:tracePt t="13908" x="5330825" y="1751013"/>
          <p14:tracePt t="13925" x="5330825" y="1785938"/>
          <p14:tracePt t="13942" x="5330825" y="1803400"/>
          <p14:tracePt t="13958" x="5340350" y="1839913"/>
          <p14:tracePt t="13975" x="5340350" y="1866900"/>
          <p14:tracePt t="13992" x="5357813" y="1928813"/>
          <p14:tracePt t="14009" x="5357813" y="1982788"/>
          <p14:tracePt t="14025" x="5367338" y="2044700"/>
          <p14:tracePt t="14042" x="5367338" y="2108200"/>
          <p14:tracePt t="14059" x="5367338" y="2160588"/>
          <p14:tracePt t="14075" x="5367338" y="2179638"/>
          <p14:tracePt t="14092" x="5367338" y="2187575"/>
          <p14:tracePt t="14249" x="5367338" y="2179638"/>
          <p14:tracePt t="14257" x="5367338" y="2152650"/>
          <p14:tracePt t="14262" x="5367338" y="2081213"/>
          <p14:tracePt t="14276" x="5367338" y="2000250"/>
          <p14:tracePt t="14292" x="5367338" y="1938338"/>
          <p14:tracePt t="14309" x="5367338" y="1874838"/>
          <p14:tracePt t="14326" x="5367338" y="1822450"/>
          <p14:tracePt t="14342" x="5357813" y="1776413"/>
          <p14:tracePt t="14360" x="5348288" y="1731963"/>
          <p14:tracePt t="14376" x="5340350" y="1697038"/>
          <p14:tracePt t="14393" x="5330825" y="1670050"/>
          <p14:tracePt t="14410" x="5322888" y="1652588"/>
          <p14:tracePt t="14426" x="5322888" y="1625600"/>
          <p14:tracePt t="14443" x="5295900" y="1589088"/>
          <p14:tracePt t="14459" x="5295900" y="1571625"/>
          <p14:tracePt t="14476" x="5295900" y="1536700"/>
          <p14:tracePt t="14493" x="5286375" y="1509713"/>
          <p14:tracePt t="14509" x="5268913" y="1482725"/>
          <p14:tracePt t="14527" x="5259388" y="1455738"/>
          <p14:tracePt t="14543" x="5259388" y="1446213"/>
          <p14:tracePt t="14559" x="5259388" y="1428750"/>
          <p14:tracePt t="14576" x="5251450" y="1419225"/>
          <p14:tracePt t="14593" x="5251450" y="1401763"/>
          <p14:tracePt t="14641" x="5251450" y="1384300"/>
          <p14:tracePt t="14657" x="5241925" y="1384300"/>
          <p14:tracePt t="14665" x="5241925" y="1374775"/>
          <p14:tracePt t="14681" x="5241925" y="1366838"/>
          <p14:tracePt t="14705" x="5241925" y="1347788"/>
          <p14:tracePt t="14849" x="5241925" y="1339850"/>
          <p14:tracePt t="14889" x="5259388" y="1339850"/>
          <p14:tracePt t="14897" x="5268913" y="1347788"/>
          <p14:tracePt t="14904" x="5303838" y="1357313"/>
          <p14:tracePt t="14912" x="5330825" y="1374775"/>
          <p14:tracePt t="14927" x="5340350" y="1374775"/>
          <p14:tracePt t="14928" x="5375275" y="1393825"/>
          <p14:tracePt t="14944" x="5411788" y="1419225"/>
          <p14:tracePt t="15025" x="5419725" y="1419225"/>
          <p14:tracePt t="15064" x="5429250" y="1419225"/>
          <p14:tracePt t="15081" x="5446713" y="1438275"/>
          <p14:tracePt t="15104" x="5465763" y="1446213"/>
          <p14:tracePt t="15129" x="5473700" y="1455738"/>
          <p14:tracePt t="15233" x="5483225" y="1473200"/>
          <p14:tracePt t="15249" x="5491163" y="1482725"/>
          <p14:tracePt t="15280" x="5491163" y="1490663"/>
          <p14:tracePt t="15288" x="5500688" y="1490663"/>
          <p14:tracePt t="15345" x="5500688" y="1500188"/>
          <p14:tracePt t="15353" x="5510213" y="1517650"/>
          <p14:tracePt t="15368" x="5518150" y="1527175"/>
          <p14:tracePt t="15393" x="5518150" y="1536700"/>
          <p14:tracePt t="15401" x="5518150" y="1544638"/>
          <p14:tracePt t="15411" x="5527675" y="1544638"/>
          <p14:tracePt t="15411" x="5527675" y="1554163"/>
          <p14:tracePt t="15428" x="5537200" y="1562100"/>
          <p14:tracePt t="15497" x="5537200" y="1571625"/>
          <p14:tracePt t="15793" x="5527675" y="1571625"/>
          <p14:tracePt t="15809" x="5527675" y="1562100"/>
          <p14:tracePt t="15817" x="5518150" y="1554163"/>
          <p14:tracePt t="15828" x="5510213" y="1536700"/>
          <p14:tracePt t="15846" x="5510213" y="1527175"/>
          <p14:tracePt t="15846" x="5491163" y="1517650"/>
          <p14:tracePt t="15862" x="5483225" y="1500188"/>
          <p14:tracePt t="15879" x="5473700" y="1490663"/>
          <p14:tracePt t="15896" x="5446713" y="1473200"/>
          <p14:tracePt t="15976" x="5438775" y="1465263"/>
          <p14:tracePt t="15992" x="5411788" y="1455738"/>
          <p14:tracePt t="16009" x="5402263" y="1455738"/>
          <p14:tracePt t="16017" x="5384800" y="1455738"/>
          <p14:tracePt t="16025" x="5375275" y="1438275"/>
          <p14:tracePt t="16029" x="5367338" y="1438275"/>
          <p14:tracePt t="16046" x="5357813" y="1428750"/>
          <p14:tracePt t="16096" x="5348288" y="1428750"/>
          <p14:tracePt t="16129" x="5330825" y="1428750"/>
          <p14:tracePt t="16137" x="5322888" y="1419225"/>
          <p14:tracePt t="16144" x="5313363" y="1419225"/>
          <p14:tracePt t="16144" x="5313363" y="1411288"/>
          <p14:tracePt t="16169" x="5303838" y="1401763"/>
          <p14:tracePt t="16172" x="5295900" y="1401763"/>
          <p14:tracePt t="16179" x="5286375" y="1384300"/>
          <p14:tracePt t="16196" x="5259388" y="1357313"/>
          <p14:tracePt t="16213" x="5241925" y="1330325"/>
          <p14:tracePt t="16230" x="5232400" y="1312863"/>
          <p14:tracePt t="16246" x="5224463" y="1295400"/>
          <p14:tracePt t="16281" x="5214938" y="1276350"/>
          <p14:tracePt t="16281" x="5205413" y="1268413"/>
          <p14:tracePt t="16320" x="5197475" y="1250950"/>
          <p14:tracePt t="16329" x="5197475" y="1241425"/>
          <p14:tracePt t="16337" x="5197475" y="1214438"/>
          <p14:tracePt t="16347" x="5197475" y="1187450"/>
          <p14:tracePt t="16363" x="5197475" y="1169988"/>
          <p14:tracePt t="16380" x="5197475" y="1152525"/>
          <p14:tracePt t="16397" x="5197475" y="1125538"/>
          <p14:tracePt t="16414" x="5197475" y="1108075"/>
          <p14:tracePt t="16430" x="5197475" y="1098550"/>
          <p14:tracePt t="16447" x="5197475" y="1071563"/>
          <p14:tracePt t="16464" x="5197475" y="1062038"/>
          <p14:tracePt t="16480" x="5205413" y="1036638"/>
          <p14:tracePt t="16536" x="5205413" y="1017588"/>
          <p14:tracePt t="16584" x="5205413" y="1009650"/>
          <p14:tracePt t="16641" x="5214938" y="1000125"/>
          <p14:tracePt t="16833" x="5205413" y="1009650"/>
          <p14:tracePt t="16856" x="5205413" y="1017588"/>
          <p14:tracePt t="16864" x="5197475" y="1027113"/>
          <p14:tracePt t="16883" x="5197475" y="1036638"/>
          <p14:tracePt t="16912" x="5197475" y="1044575"/>
          <p14:tracePt t="16929" x="5197475" y="1054100"/>
          <p14:tracePt t="16939" x="5197475" y="1062038"/>
          <p14:tracePt t="16961" x="5197475" y="1071563"/>
          <p14:tracePt t="16969" x="5197475" y="1089025"/>
          <p14:tracePt t="16984" x="5197475" y="1098550"/>
          <p14:tracePt t="16993" x="5197475" y="1108075"/>
          <p14:tracePt t="16998" x="5197475" y="1125538"/>
          <p14:tracePt t="17014" x="5197475" y="1143000"/>
          <p14:tracePt t="17032" x="5197475" y="1169988"/>
          <p14:tracePt t="17048" x="5197475" y="1204913"/>
          <p14:tracePt t="17065" x="5197475" y="1241425"/>
          <p14:tracePt t="17081" x="5197475" y="1276350"/>
          <p14:tracePt t="17098" x="5205413" y="1330325"/>
          <p14:tracePt t="17115" x="5224463" y="1374775"/>
          <p14:tracePt t="17131" x="5241925" y="1428750"/>
          <p14:tracePt t="17149" x="5251450" y="1482725"/>
          <p14:tracePt t="17166" x="5268913" y="1509713"/>
          <p14:tracePt t="17181" x="5276850" y="1527175"/>
          <p14:tracePt t="17289" x="5276850" y="1536700"/>
          <p14:tracePt t="17385" x="5268913" y="1536700"/>
          <p14:tracePt t="17393" x="5259388" y="1500188"/>
          <p14:tracePt t="17400" x="5259388" y="1473200"/>
          <p14:tracePt t="17404" x="5251450" y="1465263"/>
          <p14:tracePt t="17416" x="5241925" y="1401763"/>
          <p14:tracePt t="17416" x="5232400" y="1366838"/>
          <p14:tracePt t="17433" x="5232400" y="1312863"/>
          <p14:tracePt t="17449" x="5214938" y="1250950"/>
          <p14:tracePt t="17466" x="5214938" y="1204913"/>
          <p14:tracePt t="17482" x="5205413" y="1169988"/>
          <p14:tracePt t="17499" x="5197475" y="1143000"/>
          <p14:tracePt t="17515" x="5197475" y="1133475"/>
          <p14:tracePt t="17657" x="5197475" y="1152525"/>
          <p14:tracePt t="17665" x="5197475" y="1169988"/>
          <p14:tracePt t="17672" x="5197475" y="1196975"/>
          <p14:tracePt t="17682" x="5197475" y="1231900"/>
          <p14:tracePt t="17700" x="5205413" y="1250950"/>
          <p14:tracePt t="17736" x="5205413" y="1258888"/>
          <p14:tracePt t="17776" x="5214938" y="1258888"/>
          <p14:tracePt t="17784" x="5214938" y="1268413"/>
          <p14:tracePt t="17799" x="5224463" y="1276350"/>
          <p14:tracePt t="17865" x="5232400" y="1276350"/>
          <p14:tracePt t="17928" x="5232400" y="1285875"/>
          <p14:tracePt t="17945" x="5251450" y="1303338"/>
          <p14:tracePt t="17953" x="5259388" y="1303338"/>
          <p14:tracePt t="17966" x="5268913" y="1322388"/>
          <p14:tracePt t="17967" x="5303838" y="1347788"/>
          <p14:tracePt t="17983" x="5330825" y="1366838"/>
          <p14:tracePt t="18000" x="5348288" y="1374775"/>
          <p14:tracePt t="18049" x="5357813" y="1374775"/>
          <p14:tracePt t="18129" x="5367338" y="1393825"/>
          <p14:tracePt t="18137" x="5375275" y="1393825"/>
          <p14:tracePt t="18145" x="5384800" y="1401763"/>
          <p14:tracePt t="18157" x="5402263" y="1401763"/>
          <p14:tracePt t="18158" x="5411788" y="1411288"/>
          <p14:tracePt t="18167" x="5446713" y="1419225"/>
          <p14:tracePt t="18201" x="5446713" y="1428750"/>
          <p14:tracePt t="18497" x="5456238" y="1428750"/>
          <p14:tracePt t="18504" x="5483225" y="1438275"/>
          <p14:tracePt t="18513" x="5483225" y="1446213"/>
          <p14:tracePt t="18518" x="5491163" y="1455738"/>
          <p14:tracePt t="18534" x="5500688" y="1465263"/>
          <p14:tracePt t="18586" x="5510213" y="1473200"/>
          <p14:tracePt t="18608" x="5510213" y="1482725"/>
          <p14:tracePt t="18625" x="5527675" y="1490663"/>
          <p14:tracePt t="18633" x="5527675" y="1500188"/>
          <p14:tracePt t="18642" x="5537200" y="1500188"/>
          <p14:tracePt t="18651" x="5537200" y="1517650"/>
          <p14:tracePt t="18668" x="5554663" y="1527175"/>
          <p14:tracePt t="18685" x="5554663" y="1536700"/>
          <p14:tracePt t="18728" x="5554663" y="1544638"/>
          <p14:tracePt t="18745" x="5554663" y="1554163"/>
          <p14:tracePt t="18753" x="5562600" y="1562100"/>
          <p14:tracePt t="18769" x="5572125" y="1562100"/>
          <p14:tracePt t="18769" x="5581650" y="1571625"/>
          <p14:tracePt t="18785" x="5581650" y="1581150"/>
          <p14:tracePt t="18802" x="5589588" y="1581150"/>
          <p14:tracePt t="18849" x="5589588" y="1589088"/>
          <p14:tracePt t="18865" x="5589588" y="1598613"/>
          <p14:tracePt t="18881" x="5589588" y="1608138"/>
          <p14:tracePt t="18888" x="5599113" y="1616075"/>
          <p14:tracePt t="18896" x="5608638" y="1625600"/>
          <p14:tracePt t="18921" x="5608638" y="1633538"/>
          <p14:tracePt t="18936" x="5616575" y="1643063"/>
          <p14:tracePt t="18969" x="5616575" y="1652588"/>
          <p14:tracePt t="18992" x="5616575" y="1660525"/>
          <p14:tracePt t="19009" x="5616575" y="1670050"/>
          <p14:tracePt t="19033" x="5616575" y="1679575"/>
          <p14:tracePt t="19066" x="5616575" y="1687513"/>
          <p14:tracePt t="19106" x="5626100" y="1697038"/>
          <p14:tracePt t="19402" x="5634038" y="1697038"/>
          <p14:tracePt t="19410" x="5634038" y="1704975"/>
          <p14:tracePt t="19411" x="5634038" y="1714500"/>
          <p14:tracePt t="19420" x="5634038" y="1731963"/>
          <p14:tracePt t="19438" x="5634038" y="1751013"/>
          <p14:tracePt t="19454" x="5634038" y="1768475"/>
          <p14:tracePt t="19471" x="5634038" y="1776413"/>
          <p14:tracePt t="19487" x="5643563" y="1803400"/>
          <p14:tracePt t="19529" x="5643563" y="1812925"/>
          <p14:tracePt t="19537" x="5643563" y="1822450"/>
          <p14:tracePt t="19538" x="5643563" y="1830388"/>
          <p14:tracePt t="19554" x="5653088" y="1857375"/>
          <p14:tracePt t="19571" x="5653088" y="1866900"/>
          <p14:tracePt t="19587" x="5653088" y="1893888"/>
          <p14:tracePt t="19604" x="5653088" y="1911350"/>
          <p14:tracePt t="19621" x="5653088" y="1938338"/>
          <p14:tracePt t="19638" x="5653088" y="1955800"/>
          <p14:tracePt t="19654" x="5653088" y="1965325"/>
          <p14:tracePt t="19671" x="5653088" y="1990725"/>
          <p14:tracePt t="19688" x="5661025" y="2009775"/>
          <p14:tracePt t="19704" x="5661025" y="2044700"/>
          <p14:tracePt t="19721" x="5661025" y="2098675"/>
          <p14:tracePt t="19738" x="5661025" y="2125663"/>
          <p14:tracePt t="19754" x="5661025" y="2170113"/>
          <p14:tracePt t="19771" x="5661025" y="2214563"/>
          <p14:tracePt t="19788" x="5661025" y="2241550"/>
          <p14:tracePt t="19804" x="5661025" y="2276475"/>
          <p14:tracePt t="19821" x="5661025" y="2322513"/>
          <p14:tracePt t="19838" x="5661025" y="2357438"/>
          <p14:tracePt t="19855" x="5661025" y="2401888"/>
          <p14:tracePt t="19871" x="5661025" y="2438400"/>
          <p14:tracePt t="19888" x="5661025" y="2482850"/>
          <p14:tracePt t="19905" x="5661025" y="2536825"/>
          <p14:tracePt t="19921" x="5661025" y="2562225"/>
          <p14:tracePt t="19939" x="5670550" y="2571750"/>
          <p14:tracePt t="19978" x="5670550" y="2589213"/>
          <p14:tracePt t="20065" x="5670550" y="2562225"/>
          <p14:tracePt t="20074" x="5670550" y="2517775"/>
          <p14:tracePt t="20082" x="5670550" y="2473325"/>
          <p14:tracePt t="20095" x="5670550" y="2401888"/>
          <p14:tracePt t="20096" x="5670550" y="2357438"/>
          <p14:tracePt t="20105" x="5715000" y="2133600"/>
          <p14:tracePt t="20122" x="5715000" y="2017713"/>
          <p14:tracePt t="20139" x="5715000" y="1911350"/>
          <p14:tracePt t="20155" x="5715000" y="1812925"/>
          <p14:tracePt t="20172" x="5715000" y="1714500"/>
          <p14:tracePt t="20188" x="5705475" y="1643063"/>
          <p14:tracePt t="20206" x="5688013" y="1598613"/>
          <p14:tracePt t="20222" x="5670550" y="1571625"/>
          <p14:tracePt t="20239" x="5661025" y="1554163"/>
          <p14:tracePt t="20255" x="5643563" y="1527175"/>
          <p14:tracePt t="20272" x="5634038" y="1509713"/>
          <p14:tracePt t="20289" x="5608638" y="1482725"/>
          <p14:tracePt t="20306" x="5581650" y="1446213"/>
          <p14:tracePt t="20323" x="5554663" y="1419225"/>
          <p14:tracePt t="20339" x="5518150" y="1384300"/>
          <p14:tracePt t="20356" x="5483225" y="1347788"/>
          <p14:tracePt t="20372" x="5438775" y="1312863"/>
          <p14:tracePt t="20390" x="5402263" y="1285875"/>
          <p14:tracePt t="20406" x="5384800" y="1276350"/>
          <p14:tracePt t="20422" x="5357813" y="1268413"/>
          <p14:tracePt t="20439" x="5340350" y="1258888"/>
          <p14:tracePt t="20456" x="5322888" y="1258888"/>
          <p14:tracePt t="20472" x="5303838" y="1258888"/>
          <p14:tracePt t="20489" x="5295900" y="1258888"/>
          <p14:tracePt t="20506" x="5286375" y="1258888"/>
          <p14:tracePt t="20523" x="5276850" y="1258888"/>
          <p14:tracePt t="20618" x="5268913" y="1268413"/>
          <p14:tracePt t="20674" x="5268913" y="1276350"/>
          <p14:tracePt t="20698" x="5268913" y="1285875"/>
          <p14:tracePt t="20714" x="5268913" y="1295400"/>
          <p14:tracePt t="20723" x="5268913" y="1303338"/>
          <p14:tracePt t="20723" x="5268913" y="1322388"/>
          <p14:tracePt t="20740" x="5276850" y="1339850"/>
          <p14:tracePt t="20756" x="5276850" y="1347788"/>
          <p14:tracePt t="20773" x="5276850" y="1366838"/>
          <p14:tracePt t="20790" x="5286375" y="1374775"/>
          <p14:tracePt t="20807" x="5286375" y="1393825"/>
          <p14:tracePt t="20824" x="5286375" y="1401763"/>
          <p14:tracePt t="20840" x="5303838" y="1428750"/>
          <p14:tracePt t="20856" x="5303838" y="1438275"/>
          <p14:tracePt t="20874" x="5303838" y="1455738"/>
          <p14:tracePt t="20890" x="5313363" y="1465263"/>
          <p14:tracePt t="20906" x="5313363" y="1473200"/>
          <p14:tracePt t="20924" x="5313363" y="1482725"/>
          <p14:tracePt t="20940" x="5322888" y="1490663"/>
          <p14:tracePt t="20956" x="5322888" y="1509713"/>
          <p14:tracePt t="20974" x="5330825" y="1517650"/>
          <p14:tracePt t="20990" x="5340350" y="1536700"/>
          <p14:tracePt t="21007" x="5348288" y="1562100"/>
          <p14:tracePt t="21024" x="5348288" y="1581150"/>
          <p14:tracePt t="21040" x="5357813" y="1598613"/>
          <p14:tracePt t="21057" x="5367338" y="1616075"/>
          <p14:tracePt t="21098" x="5367338" y="1625600"/>
          <p14:tracePt t="21114" x="5367338" y="1633538"/>
          <p14:tracePt t="21129" x="5367338" y="1643063"/>
          <p14:tracePt t="21130" x="5367338" y="1660525"/>
          <p14:tracePt t="21140" x="5367338" y="1679575"/>
          <p14:tracePt t="21157" x="5367338" y="1704975"/>
          <p14:tracePt t="21174" x="5367338" y="1741488"/>
          <p14:tracePt t="21191" x="5367338" y="1776413"/>
          <p14:tracePt t="21208" x="5367338" y="1795463"/>
          <p14:tracePt t="21224" x="5367338" y="1812925"/>
          <p14:tracePt t="21240" x="5367338" y="1830388"/>
          <p14:tracePt t="21258" x="5367338" y="1839913"/>
          <p14:tracePt t="21274" x="5367338" y="1857375"/>
          <p14:tracePt t="21290" x="5367338" y="1866900"/>
          <p14:tracePt t="21308" x="5367338" y="1884363"/>
          <p14:tracePt t="21324" x="5367338" y="1901825"/>
          <p14:tracePt t="21341" x="5367338" y="1919288"/>
          <p14:tracePt t="21358" x="5367338" y="1938338"/>
          <p14:tracePt t="21374" x="5357813" y="1946275"/>
          <p14:tracePt t="21391" x="5357813" y="1965325"/>
          <p14:tracePt t="21408" x="5357813" y="1973263"/>
          <p14:tracePt t="21425" x="5357813" y="2000250"/>
          <p14:tracePt t="21442" x="5357813" y="2027238"/>
          <p14:tracePt t="21458" x="5357813" y="2044700"/>
          <p14:tracePt t="21475" x="5357813" y="2071688"/>
          <p14:tracePt t="21491" x="5357813" y="2098675"/>
          <p14:tracePt t="21507" x="5348288" y="2143125"/>
          <p14:tracePt t="21525" x="5340350" y="2170113"/>
          <p14:tracePt t="21541" x="5340350" y="2187575"/>
          <p14:tracePt t="21558" x="5330825" y="2214563"/>
          <p14:tracePt t="21575" x="5330825" y="2251075"/>
          <p14:tracePt t="21592" x="5330825" y="2268538"/>
          <p14:tracePt t="21608" x="5330825" y="2276475"/>
          <p14:tracePt t="21625" x="5330825" y="2303463"/>
          <p14:tracePt t="21642" x="5330825" y="2322513"/>
          <p14:tracePt t="21682" x="5330825" y="2339975"/>
          <p14:tracePt t="21692" x="5330825" y="2347913"/>
          <p14:tracePt t="21692" x="5330825" y="2357438"/>
          <p14:tracePt t="21708" x="5330825" y="2384425"/>
          <p14:tracePt t="21724" x="5330825" y="2419350"/>
          <p14:tracePt t="21742" x="5330825" y="2446338"/>
          <p14:tracePt t="21758" x="5330825" y="2473325"/>
          <p14:tracePt t="21775" x="5330825" y="2517775"/>
          <p14:tracePt t="21792" x="5330825" y="2562225"/>
          <p14:tracePt t="21809" x="5330825" y="2598738"/>
          <p14:tracePt t="21825" x="5330825" y="2608263"/>
          <p14:tracePt t="21842" x="5330825" y="2616200"/>
          <p14:tracePt t="21858" x="5330825" y="2625725"/>
          <p14:tracePt t="21875" x="5330825" y="2633663"/>
          <p14:tracePt t="21892" x="5330825" y="2643188"/>
          <p14:tracePt t="21908" x="5330825" y="2652713"/>
          <p14:tracePt t="21925" x="5330825" y="2670175"/>
          <p14:tracePt t="21942" x="5330825" y="2687638"/>
          <p14:tracePt t="21959" x="5330825" y="2705100"/>
          <p14:tracePt t="21974" x="5330825" y="2724150"/>
          <p14:tracePt t="21993" x="5330825" y="2732088"/>
          <p14:tracePt t="22008" x="5330825" y="2751138"/>
          <p14:tracePt t="22025" x="5330825" y="2768600"/>
          <p14:tracePt t="22041" x="5330825" y="2786063"/>
          <p14:tracePt t="22058" x="5330825" y="2813050"/>
          <p14:tracePt t="22075" x="5330825" y="2830513"/>
          <p14:tracePt t="22091" x="5330825" y="2847975"/>
          <p14:tracePt t="22109" x="5330825" y="2857500"/>
          <p14:tracePt t="22125" x="5330825" y="2874963"/>
          <p14:tracePt t="22142" x="5330825" y="2884488"/>
          <p14:tracePt t="22158" x="5340350" y="2901950"/>
          <p14:tracePt t="22176" x="5340350" y="2919413"/>
          <p14:tracePt t="22192" x="5340350" y="2955925"/>
          <p14:tracePt t="22209" x="5340350" y="2965450"/>
          <p14:tracePt t="22226" x="5340350" y="2982913"/>
          <p14:tracePt t="22242" x="5348288" y="3009900"/>
          <p14:tracePt t="22258" x="5357813" y="3009900"/>
          <p14:tracePt t="22275" x="5357813" y="3027363"/>
          <p14:tracePt t="22292" x="5357813" y="3054350"/>
          <p14:tracePt t="22308" x="5357813" y="3062288"/>
          <p14:tracePt t="22326" x="5357813" y="3089275"/>
          <p14:tracePt t="22342" x="5357813" y="3108325"/>
          <p14:tracePt t="22359" x="5357813" y="3143250"/>
          <p14:tracePt t="22375" x="5357813" y="3179763"/>
          <p14:tracePt t="22375" x="5357813" y="3197225"/>
          <p14:tracePt t="22393" x="5357813" y="3214688"/>
          <p14:tracePt t="22409" x="5357813" y="3241675"/>
          <p14:tracePt t="22425" x="5357813" y="3259138"/>
          <p14:tracePt t="22464" x="5367338" y="3259138"/>
          <p14:tracePt t="22585" x="5375275" y="3259138"/>
          <p14:tracePt t="22714" x="5367338" y="3259138"/>
          <p14:tracePt t="22761" x="5357813" y="3259138"/>
          <p14:tracePt t="22802" x="5340350" y="3259138"/>
          <p14:tracePt t="22810" x="5340350" y="3251200"/>
          <p14:tracePt t="22810" x="0" y="0"/>
        </p14:tracePtLst>
        <p14:tracePtLst>
          <p14:tracePt t="25964" x="4938713" y="768350"/>
          <p14:tracePt t="26234" x="4938713" y="785813"/>
          <p14:tracePt t="26241" x="4938713" y="830263"/>
          <p14:tracePt t="26249" x="4983163" y="1009650"/>
          <p14:tracePt t="26267" x="5027613" y="1116013"/>
          <p14:tracePt t="26267" x="5143500" y="1295400"/>
          <p14:tracePt t="26285" x="5276850" y="1455738"/>
          <p14:tracePt t="26301" x="5411788" y="1554163"/>
          <p14:tracePt t="26317" x="5446713" y="1581150"/>
          <p14:tracePt t="26570" x="5438775" y="1581150"/>
          <p14:tracePt t="26578" x="5438775" y="1562100"/>
          <p14:tracePt t="26586" x="5438775" y="1536700"/>
          <p14:tracePt t="26591" x="5429250" y="1509713"/>
          <p14:tracePt t="26601" x="5411788" y="1490663"/>
          <p14:tracePt t="26642" x="5402263" y="1482725"/>
          <p14:tracePt t="26809" x="5411788" y="1482725"/>
          <p14:tracePt t="26826" x="5446713" y="1490663"/>
          <p14:tracePt t="26834" x="5465763" y="1509713"/>
          <p14:tracePt t="26841" x="5483225" y="1517650"/>
          <p14:tracePt t="26849" x="5510213" y="1544638"/>
          <p14:tracePt t="26855" x="5545138" y="1581150"/>
          <p14:tracePt t="26869" x="5589588" y="1616075"/>
          <p14:tracePt t="26886" x="5626100" y="1643063"/>
          <p14:tracePt t="26902" x="5643563" y="1652588"/>
          <p14:tracePt t="26919" x="5643563" y="1660525"/>
          <p14:tracePt t="26986" x="5643563" y="1670050"/>
          <p14:tracePt t="27026" x="5643563" y="1679575"/>
          <p14:tracePt t="27034" x="5643563" y="1687513"/>
          <p14:tracePt t="27089" x="5634038" y="1697038"/>
          <p14:tracePt t="27119" x="5626100" y="1704975"/>
          <p14:tracePt t="27137" x="5626100" y="1714500"/>
          <p14:tracePt t="27154" x="5626100" y="1724025"/>
          <p14:tracePt t="27154" x="5626100" y="1731963"/>
          <p14:tracePt t="27177" x="5626100" y="1741488"/>
          <p14:tracePt t="27178" x="5626100" y="1751013"/>
          <p14:tracePt t="27210" x="5626100" y="1758950"/>
          <p14:tracePt t="27218" x="5616575" y="1776413"/>
          <p14:tracePt t="27266" x="5616575" y="1785938"/>
          <p14:tracePt t="27274" x="5616575" y="1795463"/>
          <p14:tracePt t="27289" x="5616575" y="1803400"/>
          <p14:tracePt t="27302" x="5608638" y="1812925"/>
          <p14:tracePt t="27303" x="5608638" y="1822450"/>
          <p14:tracePt t="27320" x="5608638" y="1830388"/>
          <p14:tracePt t="27336" x="5608638" y="1847850"/>
          <p14:tracePt t="27336" x="5608638" y="1857375"/>
          <p14:tracePt t="27354" x="5608638" y="1884363"/>
          <p14:tracePt t="27370" x="5608638" y="1893888"/>
          <p14:tracePt t="27387" x="5608638" y="1911350"/>
          <p14:tracePt t="27403" x="5608638" y="1919288"/>
          <p14:tracePt t="27420" x="5608638" y="1928813"/>
          <p14:tracePt t="27473" x="5608638" y="1938338"/>
          <p14:tracePt t="27482" x="5608638" y="1946275"/>
          <p14:tracePt t="27490" x="5608638" y="1965325"/>
          <p14:tracePt t="27503" x="5608638" y="1973263"/>
          <p14:tracePt t="27506" x="5616575" y="1982788"/>
          <p14:tracePt t="27520" x="5626100" y="1990725"/>
          <p14:tracePt t="27537" x="5634038" y="2000250"/>
          <p14:tracePt t="27554" x="5634038" y="2017713"/>
          <p14:tracePt t="27570" x="5643563" y="2027238"/>
          <p14:tracePt t="27586" x="5643563" y="2036763"/>
          <p14:tracePt t="27604" x="5653088" y="2054225"/>
          <p14:tracePt t="27620" x="5653088" y="2062163"/>
          <p14:tracePt t="27637" x="5661025" y="2071688"/>
          <p14:tracePt t="27681" x="5661025" y="2081213"/>
          <p14:tracePt t="27689" x="5661025" y="2089150"/>
          <p14:tracePt t="27697" x="5670550" y="2089150"/>
          <p14:tracePt t="27722" x="5670550" y="2108200"/>
          <p14:tracePt t="27722" x="5670550" y="2116138"/>
          <p14:tracePt t="27738" x="5680075" y="2133600"/>
          <p14:tracePt t="27754" x="5680075" y="2143125"/>
          <p14:tracePt t="27794" x="5680075" y="2152650"/>
          <p14:tracePt t="27809" x="5697538" y="2160588"/>
          <p14:tracePt t="27834" x="5697538" y="2170113"/>
          <p14:tracePt t="27850" x="5697538" y="2179638"/>
          <p14:tracePt t="27865" x="5697538" y="2187575"/>
          <p14:tracePt t="27877" x="5697538" y="2197100"/>
          <p14:tracePt t="27889" x="5705475" y="2205038"/>
          <p14:tracePt t="27906" x="5705475" y="2214563"/>
          <p14:tracePt t="27921" x="5705475" y="2224088"/>
          <p14:tracePt t="27922" x="5705475" y="2232025"/>
          <p14:tracePt t="27937" x="5705475" y="2259013"/>
          <p14:tracePt t="27955" x="5705475" y="2276475"/>
          <p14:tracePt t="27971" x="5705475" y="2303463"/>
          <p14:tracePt t="27987" x="5705475" y="2330450"/>
          <p14:tracePt t="28005" x="5724525" y="2347913"/>
          <p14:tracePt t="28021" x="5724525" y="2374900"/>
          <p14:tracePt t="28037" x="5732463" y="2393950"/>
          <p14:tracePt t="28055" x="5741988" y="2419350"/>
          <p14:tracePt t="28071" x="5741988" y="2428875"/>
          <p14:tracePt t="28088" x="5741988" y="2446338"/>
          <p14:tracePt t="28105" x="5751513" y="2455863"/>
          <p14:tracePt t="28210" x="5751513" y="2465388"/>
          <p14:tracePt t="28213" x="5741988" y="2465388"/>
          <p14:tracePt t="28241" x="5732463" y="2465388"/>
          <p14:tracePt t="28250" x="5724525" y="2465388"/>
          <p14:tracePt t="28266" x="5715000" y="2465388"/>
          <p14:tracePt t="28274" x="5705475" y="2465388"/>
          <p14:tracePt t="28274" x="5705475" y="2455863"/>
          <p14:tracePt t="28289" x="5697538" y="2428875"/>
          <p14:tracePt t="28290" x="5688013" y="2411413"/>
          <p14:tracePt t="28305" x="5670550" y="2347913"/>
          <p14:tracePt t="28322" x="5661025" y="2312988"/>
          <p14:tracePt t="28339" x="5653088" y="2286000"/>
          <p14:tracePt t="28355" x="5634038" y="2268538"/>
          <p14:tracePt t="28372" x="5634038" y="2251075"/>
          <p14:tracePt t="28389" x="5626100" y="2241550"/>
          <p14:tracePt t="28405" x="5608638" y="2224088"/>
          <p14:tracePt t="28422" x="5599113" y="2205038"/>
          <p14:tracePt t="28439" x="5581650" y="2179638"/>
          <p14:tracePt t="28455" x="5581650" y="2152650"/>
          <p14:tracePt t="28472" x="5572125" y="2125663"/>
          <p14:tracePt t="28489" x="5572125" y="2098675"/>
          <p14:tracePt t="28505" x="5572125" y="2054225"/>
          <p14:tracePt t="28522" x="5572125" y="2027238"/>
          <p14:tracePt t="28539" x="5572125" y="1990725"/>
          <p14:tracePt t="28555" x="5562600" y="1955800"/>
          <p14:tracePt t="28573" x="5554663" y="1928813"/>
          <p14:tracePt t="28589" x="5554663" y="1893888"/>
          <p14:tracePt t="28606" x="5554663" y="1874838"/>
          <p14:tracePt t="28622" x="5554663" y="1866900"/>
          <p14:tracePt t="28639" x="5554663" y="1847850"/>
          <p14:tracePt t="28656" x="5554663" y="1830388"/>
          <p14:tracePt t="28673" x="5554663" y="1785938"/>
          <p14:tracePt t="28690" x="5554663" y="1776413"/>
          <p14:tracePt t="28706" x="5554663" y="1758950"/>
          <p14:tracePt t="28723" x="5554663" y="1751013"/>
          <p14:tracePt t="28740" x="5554663" y="1731963"/>
          <p14:tracePt t="28756" x="5554663" y="1704975"/>
          <p14:tracePt t="28793" x="5554663" y="1687513"/>
          <p14:tracePt t="28810" x="5562600" y="1670050"/>
          <p14:tracePt t="28833" x="5572125" y="1660525"/>
          <p14:tracePt t="29146" x="5572125" y="1652588"/>
          <p14:tracePt t="29154" x="5581650" y="1652588"/>
          <p14:tracePt t="29177" x="5599113" y="1652588"/>
          <p14:tracePt t="29185" x="5599113" y="1660525"/>
          <p14:tracePt t="29194" x="5608638" y="1660525"/>
          <p14:tracePt t="29210" x="5616575" y="1670050"/>
          <p14:tracePt t="29218" x="5626100" y="1670050"/>
          <p14:tracePt t="29306" x="5626100" y="1679575"/>
          <p14:tracePt t="29378" x="5626100" y="1697038"/>
          <p14:tracePt t="29417" x="5634038" y="1714500"/>
          <p14:tracePt t="29437" x="5634038" y="1724025"/>
          <p14:tracePt t="29449" x="5643563" y="1731963"/>
          <p14:tracePt t="29449" x="5653088" y="1751013"/>
          <p14:tracePt t="29482" x="5661025" y="1768475"/>
          <p14:tracePt t="29505" x="5661025" y="1776413"/>
          <p14:tracePt t="29514" x="5670550" y="1785938"/>
          <p14:tracePt t="29515" x="5670550" y="1803400"/>
          <p14:tracePt t="29524" x="5680075" y="1812925"/>
          <p14:tracePt t="29541" x="5680075" y="1822450"/>
          <p14:tracePt t="29557" x="5680075" y="1839913"/>
          <p14:tracePt t="29601" x="5680075" y="1847850"/>
          <p14:tracePt t="29617" x="5688013" y="1857375"/>
          <p14:tracePt t="29634" x="5688013" y="1866900"/>
          <p14:tracePt t="29657" x="5688013" y="1874838"/>
          <p14:tracePt t="29665" x="5688013" y="1884363"/>
          <p14:tracePt t="29682" x="5697538" y="1893888"/>
          <p14:tracePt t="29698" x="5697538" y="1911350"/>
          <p14:tracePt t="29705" x="5697538" y="1919288"/>
          <p14:tracePt t="29707" x="5697538" y="1928813"/>
          <p14:tracePt t="29725" x="5705475" y="1938338"/>
          <p14:tracePt t="29742" x="5715000" y="1955800"/>
          <p14:tracePt t="29758" x="5724525" y="1965325"/>
          <p14:tracePt t="29774" x="5724525" y="1973263"/>
          <p14:tracePt t="29946" x="5724525" y="1955800"/>
          <p14:tracePt t="29954" x="5724525" y="1938338"/>
          <p14:tracePt t="29961" x="5724525" y="1911350"/>
          <p14:tracePt t="29969" x="5724525" y="1884363"/>
          <p14:tracePt t="29975" x="5715000" y="1822450"/>
          <p14:tracePt t="29992" x="5697538" y="1768475"/>
          <p14:tracePt t="30008" x="5680075" y="1741488"/>
          <p14:tracePt t="30008" x="5680075" y="1731963"/>
          <p14:tracePt t="30026" x="5670550" y="1714500"/>
          <p14:tracePt t="30042" x="5670550" y="1697038"/>
          <p14:tracePt t="30058" x="5670550" y="1687513"/>
          <p14:tracePt t="30075" x="5661025" y="1670050"/>
          <p14:tracePt t="30091" x="5653088" y="1660525"/>
          <p14:tracePt t="30109" x="5643563" y="1643063"/>
          <p14:tracePt t="30126" x="5643563" y="1633538"/>
          <p14:tracePt t="30142" x="5643563" y="1625600"/>
          <p14:tracePt t="30158" x="5634038" y="1616075"/>
          <p14:tracePt t="30176" x="5634038" y="1608138"/>
          <p14:tracePt t="30192" x="5626100" y="1598613"/>
          <p14:tracePt t="30249" x="5616575" y="1589088"/>
          <p14:tracePt t="30346" x="5608638" y="1571625"/>
          <p14:tracePt t="30386" x="5599113" y="1562100"/>
          <p14:tracePt t="30418" x="5599113" y="1554163"/>
          <p14:tracePt t="30434" x="5599113" y="1544638"/>
          <p14:tracePt t="30473" x="5599113" y="1536700"/>
          <p14:tracePt t="30546" x="5589588" y="1527175"/>
          <p14:tracePt t="30586" x="5581650" y="1527175"/>
          <p14:tracePt t="30594" x="5572125" y="1517650"/>
          <p14:tracePt t="30633" x="5572125" y="1509713"/>
          <p14:tracePt t="30753" x="5572125" y="1517650"/>
          <p14:tracePt t="30762" x="5572125" y="1527175"/>
          <p14:tracePt t="30770" x="5572125" y="1536700"/>
          <p14:tracePt t="30777" x="5572125" y="1562100"/>
          <p14:tracePt t="30793" x="5572125" y="1581150"/>
          <p14:tracePt t="30810" x="5581650" y="1589088"/>
          <p14:tracePt t="30827" x="5581650" y="1608138"/>
          <p14:tracePt t="30844" x="5581650" y="1616075"/>
          <p14:tracePt t="30860" x="5589588" y="1633538"/>
          <p14:tracePt t="30877" x="5589588" y="1643063"/>
          <p14:tracePt t="30913" x="5589588" y="1652588"/>
          <p14:tracePt t="30927" x="5599113" y="1652588"/>
          <p14:tracePt t="30928" x="5599113" y="1660525"/>
          <p14:tracePt t="30944" x="5599113" y="1670050"/>
          <p14:tracePt t="30960" x="5608638" y="1679575"/>
          <p14:tracePt t="30960" x="5608638" y="1687513"/>
          <p14:tracePt t="30978" x="5608638" y="1697038"/>
          <p14:tracePt t="31018" x="5616575" y="1704975"/>
          <p14:tracePt t="31027" x="5616575" y="1724025"/>
          <p14:tracePt t="31034" x="5626100" y="1731963"/>
          <p14:tracePt t="31044" x="5634038" y="1741488"/>
          <p14:tracePt t="31061" x="5634038" y="1751013"/>
          <p14:tracePt t="31077" x="5634038" y="1768475"/>
          <p14:tracePt t="31094" x="5643563" y="1768475"/>
          <p14:tracePt t="31110" x="5643563" y="1776413"/>
          <p14:tracePt t="31128" x="5653088" y="1795463"/>
          <p14:tracePt t="31144" x="5653088" y="1803400"/>
          <p14:tracePt t="31160" x="5661025" y="1830388"/>
          <p14:tracePt t="31177" x="5670550" y="1839913"/>
          <p14:tracePt t="31195" x="5670550" y="1866900"/>
          <p14:tracePt t="31211" x="5670550" y="1874838"/>
          <p14:tracePt t="31227" x="5688013" y="1893888"/>
          <p14:tracePt t="31244" x="5697538" y="1901825"/>
          <p14:tracePt t="31261" x="5697538" y="1911350"/>
          <p14:tracePt t="31278" x="5715000" y="1928813"/>
          <p14:tracePt t="31294" x="5715000" y="1938338"/>
          <p14:tracePt t="31311" x="5724525" y="1946275"/>
          <p14:tracePt t="31328" x="5724525" y="1965325"/>
          <p14:tracePt t="31344" x="5732463" y="1982788"/>
          <p14:tracePt t="31361" x="5741988" y="2000250"/>
          <p14:tracePt t="31378" x="5741988" y="2017713"/>
          <p14:tracePt t="31395" x="5751513" y="2027238"/>
          <p14:tracePt t="31411" x="5751513" y="2036763"/>
          <p14:tracePt t="31428" x="5751513" y="2054225"/>
          <p14:tracePt t="31445" x="5759450" y="2071688"/>
          <p14:tracePt t="31461" x="5768975" y="2081213"/>
          <p14:tracePt t="31479" x="5768975" y="2089150"/>
          <p14:tracePt t="31495" x="5776913" y="2098675"/>
          <p14:tracePt t="31511" x="5776913" y="2108200"/>
          <p14:tracePt t="31529" x="5776913" y="2116138"/>
          <p14:tracePt t="31545" x="5776913" y="2125663"/>
          <p14:tracePt t="31561" x="5776913" y="2133600"/>
          <p14:tracePt t="31579" x="5776913" y="2143125"/>
          <p14:tracePt t="31595" x="5776913" y="2160588"/>
          <p14:tracePt t="31612" x="5786438" y="2170113"/>
          <p14:tracePt t="31628" x="5795963" y="2179638"/>
          <p14:tracePt t="31645" x="5795963" y="2197100"/>
          <p14:tracePt t="31662" x="5795963" y="2214563"/>
          <p14:tracePt t="31698" x="5795963" y="2224088"/>
          <p14:tracePt t="31706" x="5795963" y="2232025"/>
          <p14:tracePt t="31706" x="5795963" y="2241550"/>
          <p14:tracePt t="31737" x="5795963" y="2251075"/>
          <p14:tracePt t="31762" x="5795963" y="2259013"/>
          <p14:tracePt t="31777" x="5795963" y="2268538"/>
          <p14:tracePt t="31793" x="5795963" y="2276475"/>
          <p14:tracePt t="31810" x="5795963" y="2295525"/>
          <p14:tracePt t="31811" x="5795963" y="2303463"/>
          <p14:tracePt t="31828" x="5786438" y="2322513"/>
          <p14:tracePt t="31846" x="5786438" y="2330450"/>
          <p14:tracePt t="31862" x="5786438" y="2347913"/>
          <p14:tracePt t="31878" x="5786438" y="2357438"/>
          <p14:tracePt t="31913" x="5786438" y="2366963"/>
          <p14:tracePt t="31914" x="5786438" y="2384425"/>
          <p14:tracePt t="31962" x="5786438" y="2393950"/>
          <p14:tracePt t="31969" x="5786438" y="2401888"/>
          <p14:tracePt t="32002" x="5786438" y="2419350"/>
          <p14:tracePt t="32018" x="5786438" y="2428875"/>
          <p14:tracePt t="32042" x="5786438" y="2438400"/>
          <p14:tracePt t="32049" x="5786438" y="2446338"/>
          <p14:tracePt t="32066" x="5786438" y="2455863"/>
          <p14:tracePt t="32097" x="5786438" y="2465388"/>
          <p14:tracePt t="32105" x="5786438" y="2473325"/>
          <p14:tracePt t="32122" x="5786438" y="2482850"/>
          <p14:tracePt t="32138" x="5768975" y="2500313"/>
          <p14:tracePt t="32146" x="5768975" y="2509838"/>
          <p14:tracePt t="32163" x="5768975" y="2517775"/>
          <p14:tracePt t="32163" x="5759450" y="2536825"/>
          <p14:tracePt t="32181" x="5759450" y="2544763"/>
          <p14:tracePt t="32196" x="5759450" y="2554288"/>
          <p14:tracePt t="32213" x="5759450" y="2562225"/>
          <p14:tracePt t="32230" x="5759450" y="2571750"/>
          <p14:tracePt t="32247" x="5759450" y="2581275"/>
          <p14:tracePt t="32263" x="5759450" y="2589213"/>
          <p14:tracePt t="32280" x="5759450" y="2598738"/>
          <p14:tracePt t="32296" x="5759450" y="2608263"/>
          <p14:tracePt t="32313" x="5759450" y="2616200"/>
          <p14:tracePt t="32362" x="5759450" y="2625725"/>
          <p14:tracePt t="32378" x="5759450" y="2633663"/>
          <p14:tracePt t="32401" x="5759450" y="2643188"/>
          <p14:tracePt t="32434" x="5759450" y="2652713"/>
          <p14:tracePt t="32450" x="5759450" y="2660650"/>
          <p14:tracePt t="32466" x="5759450" y="2670175"/>
          <p14:tracePt t="32497" x="5759450" y="2679700"/>
          <p14:tracePt t="32505" x="5759450" y="2687638"/>
          <p14:tracePt t="32530" x="5759450" y="2697163"/>
          <p14:tracePt t="32545" x="5759450" y="2705100"/>
          <p14:tracePt t="32553" x="5759450" y="2714625"/>
          <p14:tracePt t="32578" x="5759450" y="2724150"/>
          <p14:tracePt t="32609" x="5759450" y="2741613"/>
          <p14:tracePt t="32649" x="5759450" y="2751138"/>
          <p14:tracePt t="32674" x="5759450" y="2759075"/>
          <p14:tracePt t="32689" x="5759450" y="2768600"/>
          <p14:tracePt t="32713" x="5759450" y="2776538"/>
          <p14:tracePt t="32736" x="5759450" y="2795588"/>
          <p14:tracePt t="32753" x="5759450" y="2803525"/>
          <p14:tracePt t="32833" x="5759450" y="2813050"/>
          <p14:tracePt t="32835" x="5759450" y="2822575"/>
          <p14:tracePt t="32858" x="5751513" y="2830513"/>
          <p14:tracePt t="32874" x="5741988" y="2830513"/>
          <p14:tracePt t="32898" x="5741988" y="2840038"/>
          <p14:tracePt t="32914" x="5741988" y="2847975"/>
          <p14:tracePt t="32929" x="5741988" y="2857500"/>
          <p14:tracePt t="32945" x="5741988" y="2867025"/>
          <p14:tracePt t="32962" x="5741988" y="2874963"/>
          <p14:tracePt t="32986" x="5741988" y="2884488"/>
          <p14:tracePt t="33001" x="5741988" y="2894013"/>
          <p14:tracePt t="33022" x="5741988" y="2911475"/>
          <p14:tracePt t="33034" x="5732463" y="2911475"/>
          <p14:tracePt t="33065" x="5732463" y="2919413"/>
          <p14:tracePt t="33073" x="5732463" y="2928938"/>
          <p14:tracePt t="33082" x="5732463" y="2938463"/>
          <p14:tracePt t="33121" x="5732463" y="2946400"/>
          <p14:tracePt t="33129" x="5724525" y="2965450"/>
          <p14:tracePt t="33140" x="5715000" y="2965450"/>
          <p14:tracePt t="33148" x="5715000" y="2973388"/>
          <p14:tracePt t="33165" x="5715000" y="2982913"/>
          <p14:tracePt t="33182" x="5715000" y="2990850"/>
          <p14:tracePt t="33199" x="5705475" y="3009900"/>
          <p14:tracePt t="33215" x="5705475" y="3017838"/>
          <p14:tracePt t="33231" x="5705475" y="3044825"/>
          <p14:tracePt t="33248" x="5688013" y="3054350"/>
          <p14:tracePt t="33266" x="5680075" y="3089275"/>
          <p14:tracePt t="33282" x="5680075" y="3098800"/>
          <p14:tracePt t="33298" x="5670550" y="3108325"/>
          <p14:tracePt t="33315" x="5670550" y="3116263"/>
          <p14:tracePt t="33331" x="5661025" y="3125788"/>
          <p14:tracePt t="33369" x="5661025" y="3143250"/>
          <p14:tracePt t="33393" x="5653088" y="3160713"/>
          <p14:tracePt t="33406" x="5653088" y="3170238"/>
          <p14:tracePt t="33406" x="5643563" y="3170238"/>
          <p14:tracePt t="33416" x="5634038" y="3187700"/>
          <p14:tracePt t="33432" x="5626100" y="3205163"/>
          <p14:tracePt t="33449" x="5626100" y="3232150"/>
          <p14:tracePt t="33490" x="5616575" y="3241675"/>
          <p14:tracePt t="33505" x="5616575" y="3251200"/>
          <p14:tracePt t="33515" x="5616575" y="3259138"/>
          <p14:tracePt t="33538" x="5616575" y="3268663"/>
          <p14:tracePt t="33554" x="5608638" y="3276600"/>
          <p14:tracePt t="33562" x="5608638" y="3286125"/>
          <p14:tracePt t="33585" x="5608638" y="3295650"/>
          <p14:tracePt t="33593" x="5608638" y="3303588"/>
          <p14:tracePt t="33600" x="5608638" y="3313113"/>
          <p14:tracePt t="33616" x="5608638" y="3322638"/>
          <p14:tracePt t="33632" x="5608638" y="3330575"/>
          <p14:tracePt t="33649" x="5608638" y="3340100"/>
          <p14:tracePt t="33705" x="5608638" y="3357563"/>
          <p14:tracePt t="33716" x="5608638" y="3367088"/>
          <p14:tracePt t="33737" x="5608638" y="3384550"/>
          <p14:tracePt t="33754" x="5608638" y="3394075"/>
          <p14:tracePt t="33769" x="5608638" y="3411538"/>
          <p14:tracePt t="33785" x="5608638" y="3419475"/>
          <p14:tracePt t="33802" x="5608638" y="3438525"/>
          <p14:tracePt t="33810" x="5608638" y="3446463"/>
          <p14:tracePt t="33816" x="5608638" y="3465513"/>
          <p14:tracePt t="33832" x="5608638" y="3490913"/>
          <p14:tracePt t="33850" x="5589588" y="3500438"/>
          <p14:tracePt t="33867" x="5581650" y="3554413"/>
          <p14:tracePt t="33882" x="5581650" y="3589338"/>
          <p14:tracePt t="33899" x="5581650" y="3616325"/>
          <p14:tracePt t="33917" x="5581650" y="3625850"/>
          <p14:tracePt t="33933" x="5581650" y="3652838"/>
          <p14:tracePt t="33969" x="5581650" y="3660775"/>
          <p14:tracePt t="33978" x="5581650" y="3670300"/>
          <p14:tracePt t="34017" x="5581650" y="3679825"/>
          <p14:tracePt t="34034" x="5581650" y="3687763"/>
          <p14:tracePt t="34049" x="5581650" y="3697288"/>
          <p14:tracePt t="34057" x="5581650" y="3705225"/>
          <p14:tracePt t="34066" x="5599113" y="3714750"/>
          <p14:tracePt t="34090" x="5599113" y="3724275"/>
          <p14:tracePt t="34097" x="5599113" y="3732213"/>
          <p14:tracePt t="34106" x="5599113" y="3751263"/>
          <p14:tracePt t="34116" x="5599113" y="3759200"/>
          <p14:tracePt t="34134" x="5599113" y="3776663"/>
          <p14:tracePt t="34150" x="5608638" y="3786188"/>
          <p14:tracePt t="34167" x="5616575" y="3813175"/>
          <p14:tracePt t="34201" x="5616575" y="3830638"/>
          <p14:tracePt t="34201" x="5626100" y="3840163"/>
          <p14:tracePt t="34216" x="5634038" y="3875088"/>
          <p14:tracePt t="34234" x="5634038" y="3902075"/>
          <p14:tracePt t="34250" x="5661025" y="3938588"/>
          <p14:tracePt t="34267" x="5661025" y="3965575"/>
          <p14:tracePt t="34284" x="5670550" y="3973513"/>
          <p14:tracePt t="34301" x="5670550" y="3983038"/>
          <p14:tracePt t="34346" x="5680075" y="3990975"/>
          <p14:tracePt t="34369" x="5680075" y="4010025"/>
          <p14:tracePt t="34377" x="5688013" y="4010025"/>
          <p14:tracePt t="34385" x="5688013" y="4017963"/>
          <p14:tracePt t="34394" x="5697538" y="4037013"/>
          <p14:tracePt t="34401" x="5705475" y="4071938"/>
          <p14:tracePt t="34418" x="5715000" y="4081463"/>
          <p14:tracePt t="34458" x="5715000" y="4089400"/>
          <p14:tracePt t="34473" x="5715000" y="4098925"/>
          <p14:tracePt t="34497" x="5724525" y="4108450"/>
          <p14:tracePt t="34505" x="5724525" y="4116388"/>
          <p14:tracePt t="34514" x="5724525" y="4125913"/>
          <p14:tracePt t="34518" x="5724525" y="4133850"/>
          <p14:tracePt t="34534" x="5741988" y="4152900"/>
          <p14:tracePt t="34569" x="5741988" y="4160838"/>
          <p14:tracePt t="34584" x="5741988" y="4170363"/>
          <p14:tracePt t="34584" x="5751513" y="4179888"/>
          <p14:tracePt t="34601" x="5751513" y="4205288"/>
          <p14:tracePt t="34618" x="5751513" y="4214813"/>
          <p14:tracePt t="34634" x="5768975" y="4232275"/>
          <p14:tracePt t="34651" x="5768975" y="4259263"/>
          <p14:tracePt t="34669" x="5776913" y="4276725"/>
          <p14:tracePt t="34684" x="5776913" y="4295775"/>
          <p14:tracePt t="34701" x="5776913" y="4303713"/>
          <p14:tracePt t="34746" x="5776913" y="4313238"/>
          <p14:tracePt t="34769" x="5795963" y="4322763"/>
          <p14:tracePt t="34794" x="5795963" y="4340225"/>
          <p14:tracePt t="34801" x="5795963" y="4348163"/>
          <p14:tracePt t="34826" x="5795963" y="4367213"/>
          <p14:tracePt t="34849" x="5795963" y="4375150"/>
          <p14:tracePt t="34857" x="5803900" y="4375150"/>
          <p14:tracePt t="34857" x="5803900" y="4394200"/>
          <p14:tracePt t="34897" x="5803900" y="4402138"/>
          <p14:tracePt t="34922" x="5803900" y="4411663"/>
          <p14:tracePt t="34938" x="5803900" y="4419600"/>
          <p14:tracePt t="34946" x="5803900" y="4429125"/>
          <p14:tracePt t="34961" x="5803900" y="4446588"/>
          <p14:tracePt t="34977" x="5803900" y="4456113"/>
          <p14:tracePt t="35002" x="5803900" y="4465638"/>
          <p14:tracePt t="35009" x="5803900" y="4473575"/>
          <p14:tracePt t="35018" x="5803900" y="4483100"/>
          <p14:tracePt t="35050" x="5803900" y="4491038"/>
          <p14:tracePt t="35058" x="5813425" y="4510088"/>
          <p14:tracePt t="35089" x="5822950" y="4510088"/>
          <p14:tracePt t="35101" x="5822950" y="4527550"/>
          <p14:tracePt t="35154" x="5822950" y="4537075"/>
          <p14:tracePt t="35257" x="5822950" y="4545013"/>
          <p14:tracePt t="35265" x="5822950" y="4554538"/>
          <p14:tracePt t="35282" x="5822950" y="4562475"/>
          <p14:tracePt t="35330" x="5822950" y="4572000"/>
          <p14:tracePt t="35353" x="5822950" y="4581525"/>
          <p14:tracePt t="35385" x="5822950" y="4589463"/>
          <p14:tracePt t="35401" x="5822950" y="4598988"/>
          <p14:tracePt t="35425" x="5822950" y="4608513"/>
          <p14:tracePt t="35457" x="5822950" y="4616450"/>
          <p14:tracePt t="35474" x="5822950" y="4625975"/>
          <p14:tracePt t="35489" x="5822950" y="4633913"/>
          <p14:tracePt t="35514" x="5822950" y="4643438"/>
          <p14:tracePt t="35530" x="5822950" y="4652963"/>
          <p14:tracePt t="35546" x="5822950" y="4660900"/>
          <p14:tracePt t="35561" x="5822950" y="4670425"/>
          <p14:tracePt t="35578" x="5822950" y="4679950"/>
          <p14:tracePt t="35581" x="5822950" y="4687888"/>
          <p14:tracePt t="35619" x="5822950" y="4697413"/>
          <p14:tracePt t="35634" x="5822950" y="4705350"/>
          <p14:tracePt t="35652" x="5822950" y="4714875"/>
          <p14:tracePt t="35682" x="5822950" y="4724400"/>
          <p14:tracePt t="35689" x="5822950" y="4732338"/>
          <p14:tracePt t="35730" x="5822950" y="4741863"/>
          <p14:tracePt t="35753" x="5822950" y="4751388"/>
          <p14:tracePt t="35826" x="5822950" y="4759325"/>
          <p14:tracePt t="36242" x="5803900" y="4759325"/>
          <p14:tracePt t="36266" x="5776913" y="4714875"/>
          <p14:tracePt t="36274" x="5751513" y="4679950"/>
          <p14:tracePt t="36274" x="5751513" y="4660900"/>
          <p14:tracePt t="36290" x="5741988" y="4660900"/>
          <p14:tracePt t="36290" x="5741988" y="4652963"/>
          <p14:tracePt t="36304" x="5732463" y="4625975"/>
          <p14:tracePt t="36321" x="5732463" y="4608513"/>
          <p14:tracePt t="36338" x="5732463" y="4598988"/>
          <p14:tracePt t="36402" x="5732463" y="4589463"/>
          <p14:tracePt t="36434" x="5724525" y="4572000"/>
          <p14:tracePt t="36537" x="5724525" y="4554538"/>
          <p14:tracePt t="36545" x="5724525" y="4537075"/>
          <p14:tracePt t="36547" x="5724525" y="4510088"/>
          <p14:tracePt t="36555" x="5724525" y="4456113"/>
          <p14:tracePt t="36572" x="5724525" y="4419600"/>
          <p14:tracePt t="36588" x="5724525" y="4357688"/>
          <p14:tracePt t="36606" x="5724525" y="4303713"/>
          <p14:tracePt t="36622" x="5724525" y="4232275"/>
          <p14:tracePt t="36638" x="5724525" y="4160838"/>
          <p14:tracePt t="36656" x="5724525" y="4062413"/>
          <p14:tracePt t="36672" x="5724525" y="3965575"/>
          <p14:tracePt t="36688" x="5724525" y="3795713"/>
          <p14:tracePt t="36706" x="5724525" y="3687763"/>
          <p14:tracePt t="36723" x="5724525" y="3616325"/>
          <p14:tracePt t="36739" x="5724525" y="3562350"/>
          <p14:tracePt t="36755" x="5724525" y="3500438"/>
          <p14:tracePt t="36773" x="5724525" y="3438525"/>
          <p14:tracePt t="36789" x="5724525" y="3375025"/>
          <p14:tracePt t="36805" x="5724525" y="3313113"/>
          <p14:tracePt t="36823" x="5724525" y="3251200"/>
          <p14:tracePt t="36839" x="5724525" y="3205163"/>
          <p14:tracePt t="36855" x="5724525" y="3160713"/>
          <p14:tracePt t="36872" x="5724525" y="3125788"/>
          <p14:tracePt t="36872" x="5724525" y="3089275"/>
          <p14:tracePt t="36890" x="5724525" y="3017838"/>
          <p14:tracePt t="36906" x="5724525" y="2928938"/>
          <p14:tracePt t="36922" x="5724525" y="2822575"/>
          <p14:tracePt t="36940" x="5715000" y="2724150"/>
          <p14:tracePt t="36956" x="5715000" y="2625725"/>
          <p14:tracePt t="36972" x="5715000" y="2554288"/>
          <p14:tracePt t="36990" x="5715000" y="2500313"/>
          <p14:tracePt t="37006" x="5715000" y="2455863"/>
          <p14:tracePt t="37022" x="5715000" y="2411413"/>
          <p14:tracePt t="37040" x="5715000" y="2384425"/>
          <p14:tracePt t="37056" x="5715000" y="2347913"/>
          <p14:tracePt t="37072" x="5715000" y="2286000"/>
          <p14:tracePt t="37091" x="5715000" y="2251075"/>
          <p14:tracePt t="37106" x="5715000" y="2197100"/>
          <p14:tracePt t="37122" x="5715000" y="2152650"/>
          <p14:tracePt t="37140" x="5715000" y="2108200"/>
          <p14:tracePt t="37156" x="5715000" y="2081213"/>
          <p14:tracePt t="37172" x="5715000" y="2062163"/>
          <p14:tracePt t="37190" x="5715000" y="2036763"/>
          <p14:tracePt t="37206" x="5715000" y="2009775"/>
          <p14:tracePt t="37223" x="5715000" y="1982788"/>
          <p14:tracePt t="37239" x="5715000" y="1955800"/>
          <p14:tracePt t="37257" x="5715000" y="1919288"/>
          <p14:tracePt t="37273" x="5715000" y="1901825"/>
          <p14:tracePt t="37290" x="5715000" y="1893888"/>
          <p14:tracePt t="37307" x="5715000" y="1884363"/>
          <p14:tracePt t="37323" x="5715000" y="1874838"/>
          <p14:tracePt t="37340" x="5715000" y="1866900"/>
          <p14:tracePt t="37398" x="5715000" y="1857375"/>
          <p14:tracePt t="37425" x="5715000" y="1847850"/>
          <p14:tracePt t="37433" x="5715000" y="1839913"/>
          <p14:tracePt t="37449" x="5715000" y="1822450"/>
          <p14:tracePt t="37458" x="5715000" y="1812925"/>
          <p14:tracePt t="37466" x="5715000" y="1795463"/>
          <p14:tracePt t="37474" x="5715000" y="1785938"/>
          <p14:tracePt t="37490" x="5715000" y="1776413"/>
          <p14:tracePt t="37546" x="5715000" y="1768475"/>
          <p14:tracePt t="37681" x="5715000" y="1758950"/>
          <p14:tracePt t="37689" x="5715000" y="1751013"/>
          <p14:tracePt t="37697" x="5697538" y="1731963"/>
          <p14:tracePt t="37708" x="5688013" y="1724025"/>
          <p14:tracePt t="37730" x="5680075" y="1704975"/>
          <p14:tracePt t="37740" x="5680075" y="1697038"/>
          <p14:tracePt t="37741" x="5670550" y="1697038"/>
          <p14:tracePt t="37757" x="5670550" y="1687513"/>
          <p14:tracePt t="37993" x="5661025" y="1687513"/>
          <p14:tracePt t="38001" x="5653088" y="1679575"/>
          <p14:tracePt t="38009" x="5643563" y="1679575"/>
          <p14:tracePt t="38026" x="5626100" y="1679575"/>
          <p14:tracePt t="38026" x="5626100" y="1670050"/>
          <p14:tracePt t="38042" x="5616575" y="1670050"/>
          <p14:tracePt t="38106" x="5608638" y="1670050"/>
          <p14:tracePt t="38114" x="5589588" y="1670050"/>
          <p14:tracePt t="38138" x="5581650" y="1670050"/>
          <p14:tracePt t="38143" x="5562600" y="1670050"/>
          <p14:tracePt t="38158" x="5554663" y="1670050"/>
          <p14:tracePt t="38159" x="5545138" y="1670050"/>
          <p14:tracePt t="38175" x="5527675" y="1679575"/>
          <p14:tracePt t="38209" x="5518150" y="1687513"/>
          <p14:tracePt t="38241" x="5518150" y="1697038"/>
          <p14:tracePt t="38257" x="5510213" y="1704975"/>
          <p14:tracePt t="38282" x="5500688" y="1714500"/>
          <p14:tracePt t="38306" x="5500688" y="1724025"/>
          <p14:tracePt t="38330" x="5500688" y="1731963"/>
          <p14:tracePt t="38338" x="5500688" y="1741488"/>
          <p14:tracePt t="38345" x="5500688" y="1751013"/>
          <p14:tracePt t="38361" x="5500688" y="1758950"/>
          <p14:tracePt t="38362" x="5500688" y="1768475"/>
          <p14:tracePt t="38375" x="5500688" y="1776413"/>
          <p14:tracePt t="38392" x="5500688" y="1795463"/>
          <p14:tracePt t="38442" x="5500688" y="1803400"/>
          <p14:tracePt t="38458" x="5500688" y="1812925"/>
          <p14:tracePt t="38465" x="5500688" y="1822450"/>
          <p14:tracePt t="38475" x="5500688" y="1830388"/>
          <p14:tracePt t="38482" x="5500688" y="1839913"/>
          <p14:tracePt t="38492" x="5500688" y="1847850"/>
          <p14:tracePt t="38509" x="5500688" y="1866900"/>
          <p14:tracePt t="38525" x="5500688" y="1884363"/>
          <p14:tracePt t="38569" x="5500688" y="1893888"/>
          <p14:tracePt t="38585" x="5500688" y="1901825"/>
          <p14:tracePt t="38609" x="5500688" y="1911350"/>
          <p14:tracePt t="38631" x="5500688" y="1919288"/>
          <p14:tracePt t="38643" x="5510213" y="1928813"/>
          <p14:tracePt t="38681" x="5510213" y="1938338"/>
          <p14:tracePt t="38697" x="5510213" y="1946275"/>
          <p14:tracePt t="38713" x="5510213" y="1955800"/>
          <p14:tracePt t="38737" x="5510213" y="1965325"/>
          <p14:tracePt t="38746" x="5510213" y="1973263"/>
          <p14:tracePt t="38749" x="5510213" y="1982788"/>
          <p14:tracePt t="38759" x="5510213" y="2000250"/>
          <p14:tracePt t="38776" x="5518150" y="2017713"/>
          <p14:tracePt t="38793" x="5527675" y="2054225"/>
          <p14:tracePt t="38810" x="5527675" y="2081213"/>
          <p14:tracePt t="38826" x="5537200" y="2098675"/>
          <p14:tracePt t="38843" x="5537200" y="2116138"/>
          <p14:tracePt t="38860" x="5537200" y="2152650"/>
          <p14:tracePt t="38876" x="5537200" y="2160588"/>
          <p14:tracePt t="38893" x="5537200" y="2187575"/>
          <p14:tracePt t="38910" x="5537200" y="2205038"/>
          <p14:tracePt t="38927" x="5545138" y="2232025"/>
          <p14:tracePt t="38943" x="5545138" y="2241550"/>
          <p14:tracePt t="38959" x="5545138" y="2259013"/>
          <p14:tracePt t="38977" x="5545138" y="2286000"/>
          <p14:tracePt t="38994" x="5562600" y="2312988"/>
          <p14:tracePt t="39010" x="5562600" y="2339975"/>
          <p14:tracePt t="39027" x="5562600" y="2366963"/>
          <p14:tracePt t="39043" x="5562600" y="2411413"/>
          <p14:tracePt t="39060" x="5572125" y="2446338"/>
          <p14:tracePt t="39077" x="5572125" y="2482850"/>
          <p14:tracePt t="39094" x="5581650" y="2536825"/>
          <p14:tracePt t="39110" x="5581650" y="2571750"/>
          <p14:tracePt t="39127" x="5589588" y="2608263"/>
          <p14:tracePt t="39144" x="5589588" y="2633663"/>
          <p14:tracePt t="39160" x="5589588" y="2652713"/>
          <p14:tracePt t="39177" x="5589588" y="2679700"/>
          <p14:tracePt t="39195" x="5589588" y="2697163"/>
          <p14:tracePt t="39210" x="5589588" y="2724150"/>
          <p14:tracePt t="39227" x="5589588" y="2751138"/>
          <p14:tracePt t="39244" x="5581650" y="2786063"/>
          <p14:tracePt t="39261" x="5581650" y="2813050"/>
          <p14:tracePt t="39277" x="5562600" y="2840038"/>
          <p14:tracePt t="39293" x="5562600" y="2867025"/>
          <p14:tracePt t="39311" x="5562600" y="2894013"/>
          <p14:tracePt t="39327" x="5562600" y="2911475"/>
          <p14:tracePt t="39343" x="5554663" y="2928938"/>
          <p14:tracePt t="39361" x="5537200" y="2965450"/>
          <p14:tracePt t="39378" x="5537200" y="2982913"/>
          <p14:tracePt t="39394" x="5527675" y="2990850"/>
          <p14:tracePt t="39411" x="5527675" y="3009900"/>
          <p14:tracePt t="39428" x="5527675" y="3017838"/>
          <p14:tracePt t="39490" x="5527675" y="3036888"/>
          <p14:tracePt t="39505" x="5527675" y="3044825"/>
          <p14:tracePt t="39530" x="5527675" y="3062288"/>
          <p14:tracePt t="39538" x="5527675" y="3071813"/>
          <p14:tracePt t="39551" x="5527675" y="3089275"/>
          <p14:tracePt t="39561" x="5527675" y="3098800"/>
          <p14:tracePt t="39562" x="5527675" y="3116263"/>
          <p14:tracePt t="39578" x="5527675" y="3125788"/>
          <p14:tracePt t="39618" x="5527675" y="3143250"/>
          <p14:tracePt t="39640" x="5527675" y="3152775"/>
          <p14:tracePt t="39658" x="5527675" y="3170238"/>
          <p14:tracePt t="39672" x="5527675" y="3179763"/>
          <p14:tracePt t="39684" x="5527675" y="3197225"/>
          <p14:tracePt t="39697" x="5527675" y="3205163"/>
          <p14:tracePt t="39713" x="5527675" y="3224213"/>
          <p14:tracePt t="39728" x="5527675" y="3232150"/>
          <p14:tracePt t="39744" x="5527675" y="3251200"/>
          <p14:tracePt t="39744" x="5527675" y="3276600"/>
          <p14:tracePt t="39761" x="5527675" y="3295650"/>
          <p14:tracePt t="39777" x="5527675" y="3322638"/>
          <p14:tracePt t="39793" x="5527675" y="3348038"/>
          <p14:tracePt t="39810" x="5527675" y="3375025"/>
          <p14:tracePt t="39827" x="5527675" y="3394075"/>
          <p14:tracePt t="39844" x="5527675" y="3429000"/>
          <p14:tracePt t="39860" x="5527675" y="3446463"/>
          <p14:tracePt t="39878" x="5527675" y="3465513"/>
          <p14:tracePt t="39894" x="5527675" y="3490913"/>
          <p14:tracePt t="39910" x="5527675" y="3509963"/>
          <p14:tracePt t="39928" x="5527675" y="3536950"/>
          <p14:tracePt t="39945" x="5527675" y="3544888"/>
          <p14:tracePt t="39961" x="5527675" y="3554413"/>
          <p14:tracePt t="39978" x="5527675" y="3571875"/>
          <p14:tracePt t="39994" x="5527675" y="3589338"/>
          <p14:tracePt t="40011" x="5527675" y="3616325"/>
          <p14:tracePt t="40027" x="5527675" y="3625850"/>
          <p14:tracePt t="40045" x="5527675" y="3652838"/>
          <p14:tracePt t="40061" x="5527675" y="3679825"/>
          <p14:tracePt t="40078" x="5537200" y="3687763"/>
          <p14:tracePt t="40096" x="5537200" y="3705225"/>
          <p14:tracePt t="40111" x="5537200" y="3724275"/>
          <p14:tracePt t="40129" x="5537200" y="3751263"/>
          <p14:tracePt t="40144" x="5537200" y="3768725"/>
          <p14:tracePt t="40162" x="5537200" y="3776663"/>
          <p14:tracePt t="40179" x="5537200" y="3795713"/>
          <p14:tracePt t="40195" x="5545138" y="3813175"/>
          <p14:tracePt t="40213" x="5545138" y="3840163"/>
          <p14:tracePt t="40229" x="5545138" y="3857625"/>
          <p14:tracePt t="40246" x="5545138" y="3867150"/>
          <p14:tracePt t="40263" x="5545138" y="3894138"/>
          <p14:tracePt t="40279" x="5545138" y="3911600"/>
          <p14:tracePt t="40296" x="5545138" y="3929063"/>
          <p14:tracePt t="40312" x="5545138" y="3956050"/>
          <p14:tracePt t="40330" x="5545138" y="3965575"/>
          <p14:tracePt t="40346" x="5545138" y="3973513"/>
          <p14:tracePt t="40362" x="5545138" y="4000500"/>
          <p14:tracePt t="40379" x="5545138" y="4010025"/>
          <p14:tracePt t="40396" x="5545138" y="4037013"/>
          <p14:tracePt t="40412" x="5545138" y="4054475"/>
          <p14:tracePt t="40430" x="5545138" y="4062413"/>
          <p14:tracePt t="40446" x="5545138" y="4081463"/>
          <p14:tracePt t="40463" x="5545138" y="4089400"/>
          <p14:tracePt t="40497" x="5545138" y="4098925"/>
          <p14:tracePt t="40498" x="5545138" y="4116388"/>
          <p14:tracePt t="40538" x="5545138" y="4133850"/>
          <p14:tracePt t="40560" x="5545138" y="4143375"/>
          <p14:tracePt t="40584" x="5545138" y="4152900"/>
          <p14:tracePt t="40593" x="5545138" y="4160838"/>
          <p14:tracePt t="40601" x="5545138" y="4170363"/>
          <p14:tracePt t="40625" x="5545138" y="4179888"/>
          <p14:tracePt t="40641" x="5545138" y="4197350"/>
          <p14:tracePt t="40652" x="5545138" y="4205288"/>
          <p14:tracePt t="40655" x="5537200" y="4214813"/>
          <p14:tracePt t="40662" x="5527675" y="4224338"/>
          <p14:tracePt t="40679" x="5527675" y="4232275"/>
          <p14:tracePt t="40696" x="5527675" y="4251325"/>
          <p14:tracePt t="40712" x="5518150" y="4259263"/>
          <p14:tracePt t="40729" x="5518150" y="4268788"/>
          <p14:tracePt t="40746" x="5510213" y="4276725"/>
          <p14:tracePt t="40762" x="5510213" y="4295775"/>
          <p14:tracePt t="40780" x="5510213" y="4303713"/>
          <p14:tracePt t="40796" x="5500688" y="4313238"/>
          <p14:tracePt t="40812" x="5500688" y="4322763"/>
          <p14:tracePt t="40829" x="5491163" y="4330700"/>
          <p14:tracePt t="40846" x="5483225" y="4348163"/>
          <p14:tracePt t="40862" x="5473700" y="4357688"/>
          <p14:tracePt t="40879" x="5473700" y="4367213"/>
          <p14:tracePt t="40896" x="5473700" y="4375150"/>
          <p14:tracePt t="40913" x="5473700" y="4384675"/>
          <p14:tracePt t="40929" x="5473700" y="4394200"/>
          <p14:tracePt t="40947" x="5465763" y="4402138"/>
          <p14:tracePt t="40984" x="5456238" y="4419600"/>
          <p14:tracePt t="41001" x="5456238" y="4429125"/>
          <p14:tracePt t="41008" x="5446713" y="4429125"/>
          <p14:tracePt t="41018" x="5446713" y="4438650"/>
          <p14:tracePt t="41029" x="5446713" y="4446588"/>
          <p14:tracePt t="41047" x="5446713" y="4456113"/>
          <p14:tracePt t="41063" x="5446713" y="4465638"/>
          <p14:tracePt t="41079" x="5446713" y="4483100"/>
          <p14:tracePt t="41096" x="5438775" y="4491038"/>
          <p14:tracePt t="41113" x="5438775" y="4500563"/>
          <p14:tracePt t="41130" x="5429250" y="4518025"/>
          <p14:tracePt t="41169" x="5429250" y="4527550"/>
          <p14:tracePt t="41176" x="5419725" y="4537075"/>
          <p14:tracePt t="41200" x="5419725" y="4545013"/>
          <p14:tracePt t="41209" x="5419725" y="4554538"/>
          <p14:tracePt t="41214" x="5419725" y="4562475"/>
          <p14:tracePt t="41230" x="5419725" y="4581525"/>
          <p14:tracePt t="41247" x="5411788" y="4589463"/>
          <p14:tracePt t="41263" x="5411788" y="4616450"/>
          <p14:tracePt t="41280" x="5411788" y="4633913"/>
          <p14:tracePt t="41297" x="5411788" y="4643438"/>
          <p14:tracePt t="41314" x="5411788" y="4670425"/>
          <p14:tracePt t="41330" x="5411788" y="4697413"/>
          <p14:tracePt t="41347" x="5411788" y="4724400"/>
          <p14:tracePt t="41364" x="5411788" y="4751388"/>
          <p14:tracePt t="41381" x="5411788" y="4786313"/>
          <p14:tracePt t="41397" x="5411788" y="4822825"/>
          <p14:tracePt t="41414" x="5411788" y="4857750"/>
          <p14:tracePt t="41431" x="5411788" y="4875213"/>
          <p14:tracePt t="41447" x="5429250" y="4911725"/>
          <p14:tracePt t="41465" x="5446713" y="4946650"/>
          <p14:tracePt t="41481" x="5465763" y="4956175"/>
          <p14:tracePt t="41497" x="5473700" y="4973638"/>
          <p14:tracePt t="41514" x="5491163" y="4983163"/>
          <p14:tracePt t="41531" x="5510213" y="5000625"/>
          <p14:tracePt t="41547" x="5537200" y="5010150"/>
          <p14:tracePt t="41564" x="5562600" y="5027613"/>
          <p14:tracePt t="41581" x="5599113" y="5045075"/>
          <p14:tracePt t="41597" x="5634038" y="5062538"/>
          <p14:tracePt t="41614" x="5670550" y="5081588"/>
          <p14:tracePt t="41632" x="5705475" y="5089525"/>
          <p14:tracePt t="41647" x="5751513" y="5099050"/>
          <p14:tracePt t="41666" x="5759450" y="5099050"/>
          <p14:tracePt t="41681" x="5776913" y="5099050"/>
          <p14:tracePt t="41697" x="5795963" y="5089525"/>
          <p14:tracePt t="41715" x="5813425" y="5072063"/>
          <p14:tracePt t="41731" x="5822950" y="5072063"/>
          <p14:tracePt t="41748" x="5840413" y="5062538"/>
          <p14:tracePt t="41764" x="5857875" y="5045075"/>
          <p14:tracePt t="41782" x="5875338" y="5037138"/>
          <p14:tracePt t="41798" x="5884863" y="5027613"/>
          <p14:tracePt t="41814" x="5911850" y="5000625"/>
          <p14:tracePt t="41832" x="5938838" y="4973638"/>
          <p14:tracePt t="41848" x="5946775" y="4946650"/>
          <p14:tracePt t="41865" x="5956300" y="4938713"/>
          <p14:tracePt t="41904" x="5965825" y="4919663"/>
          <p14:tracePt t="41929" x="5973763" y="4902200"/>
          <p14:tracePt t="41944" x="5973763" y="4894263"/>
          <p14:tracePt t="41944" x="5983288" y="4875213"/>
          <p14:tracePt t="41968" x="5983288" y="4857750"/>
          <p14:tracePt t="41977" x="5983288" y="4848225"/>
          <p14:tracePt t="41985" x="5991225" y="4840288"/>
          <p14:tracePt t="41988" x="5991225" y="4822825"/>
          <p14:tracePt t="41998" x="5991225" y="4795838"/>
          <p14:tracePt t="42015" x="6000750" y="4768850"/>
          <p14:tracePt t="42032" x="6010275" y="4741863"/>
          <p14:tracePt t="42049" x="6018213" y="4724400"/>
          <p14:tracePt t="42065" x="6018213" y="4697413"/>
          <p14:tracePt t="42082" x="6018213" y="4679950"/>
          <p14:tracePt t="42099" x="6018213" y="4660900"/>
          <p14:tracePt t="42115" x="6018213" y="4625975"/>
          <p14:tracePt t="42131" x="6018213" y="4589463"/>
          <p14:tracePt t="42149" x="6018213" y="4537075"/>
          <p14:tracePt t="42165" x="6010275" y="4491038"/>
          <p14:tracePt t="42182" x="6010275" y="4456113"/>
          <p14:tracePt t="42199" x="6010275" y="4429125"/>
          <p14:tracePt t="42216" x="6000750" y="4357688"/>
          <p14:tracePt t="42232" x="5983288" y="4303713"/>
          <p14:tracePt t="42249" x="5983288" y="4259263"/>
          <p14:tracePt t="42266" x="5965825" y="4179888"/>
          <p14:tracePt t="42282" x="5929313" y="4098925"/>
          <p14:tracePt t="42300" x="5894388" y="4010025"/>
          <p14:tracePt t="42316" x="5840413" y="3929063"/>
          <p14:tracePt t="42332" x="5813425" y="3857625"/>
          <p14:tracePt t="42349" x="5768975" y="3786188"/>
          <p14:tracePt t="42367" x="5741988" y="3724275"/>
          <p14:tracePt t="42382" x="5732463" y="3679825"/>
          <p14:tracePt t="42400" x="5724525" y="3616325"/>
          <p14:tracePt t="42417" x="5705475" y="3536950"/>
          <p14:tracePt t="42434" x="5705475" y="3465513"/>
          <p14:tracePt t="42450" x="5705475" y="3411538"/>
          <p14:tracePt t="42467" x="5705475" y="3357563"/>
          <p14:tracePt t="42484" x="5705475" y="3295650"/>
          <p14:tracePt t="42501" x="5705475" y="3241675"/>
          <p14:tracePt t="42517" x="5705475" y="3197225"/>
          <p14:tracePt t="42534" x="5705475" y="3170238"/>
          <p14:tracePt t="42551" x="5705475" y="3152775"/>
          <p14:tracePt t="42567" x="5705475" y="3133725"/>
          <p14:tracePt t="42584" x="5705475" y="3116263"/>
          <p14:tracePt t="42600" x="5705475" y="3071813"/>
          <p14:tracePt t="42618" x="5705475" y="3044825"/>
          <p14:tracePt t="42634" x="5724525" y="3000375"/>
          <p14:tracePt t="42650" x="5768975" y="2965450"/>
          <p14:tracePt t="42668" x="5813425" y="2919413"/>
          <p14:tracePt t="42684" x="5848350" y="2867025"/>
          <p14:tracePt t="42700" x="5875338" y="2840038"/>
          <p14:tracePt t="42718" x="5894388" y="2813050"/>
          <p14:tracePt t="42734" x="5919788" y="2776538"/>
          <p14:tracePt t="42750" x="5938838" y="2751138"/>
          <p14:tracePt t="42767" x="5956300" y="2705100"/>
          <p14:tracePt t="42784" x="5973763" y="2687638"/>
          <p14:tracePt t="42801" x="6018213" y="2616200"/>
          <p14:tracePt t="42818" x="6045200" y="2571750"/>
          <p14:tracePt t="42851" x="6054725" y="2554288"/>
          <p14:tracePt t="42851" x="6072188" y="2517775"/>
          <p14:tracePt t="42868" x="6099175" y="2482850"/>
          <p14:tracePt t="42885" x="6116638" y="2446338"/>
          <p14:tracePt t="42901" x="6134100" y="2411413"/>
          <p14:tracePt t="42918" x="6143625" y="2384425"/>
          <p14:tracePt t="42935" x="6161088" y="2339975"/>
          <p14:tracePt t="42951" x="6170613" y="2322513"/>
          <p14:tracePt t="42968" x="6180138" y="2276475"/>
          <p14:tracePt t="42985" x="6180138" y="2205038"/>
          <p14:tracePt t="43001" x="6180138" y="2160588"/>
          <p14:tracePt t="43018" x="6180138" y="2108200"/>
          <p14:tracePt t="43035" x="6170613" y="2062163"/>
          <p14:tracePt t="43051" x="6153150" y="2017713"/>
          <p14:tracePt t="43068" x="6116638" y="1965325"/>
          <p14:tracePt t="43085" x="6072188" y="1901825"/>
          <p14:tracePt t="43102" x="6018213" y="1847850"/>
          <p14:tracePt t="43118" x="5938838" y="1776413"/>
          <p14:tracePt t="43135" x="5875338" y="1724025"/>
          <p14:tracePt t="43152" x="5795963" y="1660525"/>
          <p14:tracePt t="43168" x="5643563" y="1571625"/>
          <p14:tracePt t="43186" x="5572125" y="1527175"/>
          <p14:tracePt t="43202" x="5518150" y="1509713"/>
          <p14:tracePt t="43219" x="5483225" y="1500188"/>
          <p14:tracePt t="43235" x="5456238" y="1500188"/>
          <p14:tracePt t="43252" x="5411788" y="1500188"/>
          <p14:tracePt t="43269" x="5375275" y="1589088"/>
          <p14:tracePt t="43285" x="5340350" y="1731963"/>
          <p14:tracePt t="43302" x="5330825" y="1884363"/>
          <p14:tracePt t="43319" x="5330825" y="2054225"/>
          <p14:tracePt t="43335" x="5330825" y="2286000"/>
          <p14:tracePt t="43352" x="5348288" y="2500313"/>
          <p14:tracePt t="43369" x="5438775" y="2803525"/>
          <p14:tracePt t="43386" x="5491163" y="2990850"/>
          <p14:tracePt t="43402" x="5562600" y="3170238"/>
          <p14:tracePt t="43418" x="5616575" y="3303588"/>
          <p14:tracePt t="43436" x="5661025" y="3455988"/>
          <p14:tracePt t="43452" x="5715000" y="3589338"/>
          <p14:tracePt t="43469" x="5751513" y="3724275"/>
          <p14:tracePt t="43486" x="5776913" y="3822700"/>
          <p14:tracePt t="43502" x="5813425" y="3929063"/>
          <p14:tracePt t="43519" x="5840413" y="4071938"/>
          <p14:tracePt t="43535" x="5884863" y="4214813"/>
          <p14:tracePt t="43553" x="5894388" y="4348163"/>
          <p14:tracePt t="43553" x="5894388" y="4419600"/>
          <p14:tracePt t="43570" x="5894388" y="4510088"/>
          <p14:tracePt t="43586" x="5894388" y="4572000"/>
          <p14:tracePt t="43602" x="5894388" y="4616450"/>
          <p14:tracePt t="43620" x="5894388" y="4670425"/>
          <p14:tracePt t="43636" x="5875338" y="4714875"/>
          <p14:tracePt t="43652" x="5867400" y="4776788"/>
          <p14:tracePt t="43670" x="5822950" y="4848225"/>
          <p14:tracePt t="43686" x="5813425" y="4902200"/>
          <p14:tracePt t="43703" x="5813425" y="4929188"/>
          <p14:tracePt t="43719" x="5803900" y="4946650"/>
          <p14:tracePt t="43736" x="5803900" y="4956175"/>
          <p14:tracePt t="43753" x="5803900" y="4973638"/>
          <p14:tracePt t="43769" x="5803900" y="4983163"/>
          <p14:tracePt t="43786" x="5803900" y="4991100"/>
          <p14:tracePt t="43803" x="5795963" y="5010150"/>
          <p14:tracePt t="43922" x="5776913" y="5000625"/>
          <p14:tracePt t="43930" x="5768975" y="4983163"/>
          <p14:tracePt t="43937" x="5759450" y="4965700"/>
          <p14:tracePt t="43943" x="5732463" y="4911725"/>
          <p14:tracePt t="43954" x="5724525" y="4884738"/>
          <p14:tracePt t="43970" x="5724525" y="4795838"/>
          <p14:tracePt t="43987" x="5724525" y="4705350"/>
          <p14:tracePt t="44003" x="5724525" y="4616450"/>
          <p14:tracePt t="44020" x="5724525" y="4545013"/>
          <p14:tracePt t="44037" x="5705475" y="4491038"/>
          <p14:tracePt t="44053" x="5697538" y="4456113"/>
          <p14:tracePt t="44070" x="5680075" y="4411663"/>
          <p14:tracePt t="44087" x="5653088" y="4367213"/>
          <p14:tracePt t="44104" x="5626100" y="4322763"/>
          <p14:tracePt t="44120" x="5616575" y="4295775"/>
          <p14:tracePt t="44120" x="5616575" y="4286250"/>
          <p14:tracePt t="44138" x="5616575" y="4276725"/>
          <p14:tracePt t="44290" x="5616575" y="4286250"/>
          <p14:tracePt t="44297" x="5616575" y="4295775"/>
          <p14:tracePt t="44306" x="5616575" y="4322763"/>
          <p14:tracePt t="44310" x="5616575" y="4330700"/>
          <p14:tracePt t="44321" x="5634038" y="4402138"/>
          <p14:tracePt t="44338" x="5643563" y="4456113"/>
          <p14:tracePt t="44355" x="5670550" y="4510088"/>
          <p14:tracePt t="44371" x="5670550" y="4572000"/>
          <p14:tracePt t="44387" x="5680075" y="4608513"/>
          <p14:tracePt t="44404" x="5688013" y="4633913"/>
          <p14:tracePt t="44421" x="5697538" y="4660900"/>
          <p14:tracePt t="44438" x="5697538" y="4670425"/>
          <p14:tracePt t="44454" x="5705475" y="4697413"/>
          <p14:tracePt t="44489" x="5705475" y="4714875"/>
          <p14:tracePt t="44490" x="5715000" y="4724400"/>
          <p14:tracePt t="44504" x="5715000" y="4759325"/>
          <p14:tracePt t="44522" x="5715000" y="4776788"/>
          <p14:tracePt t="44538" x="5715000" y="4795838"/>
          <p14:tracePt t="44555" x="5732463" y="4813300"/>
          <p14:tracePt t="44571" x="5732463" y="4822825"/>
          <p14:tracePt t="44588" x="5732463" y="4830763"/>
          <p14:tracePt t="44605" x="5732463" y="4840288"/>
          <p14:tracePt t="44621" x="5732463" y="4848225"/>
          <p14:tracePt t="44638" x="5732463" y="4867275"/>
          <p14:tracePt t="44655" x="5741988" y="4884738"/>
          <p14:tracePt t="44671" x="5741988" y="4894263"/>
          <p14:tracePt t="44688" x="5741988" y="4911725"/>
          <p14:tracePt t="44704" x="5741988" y="4929188"/>
          <p14:tracePt t="44722" x="5741988" y="4938713"/>
          <p14:tracePt t="44738" x="5741988" y="4946650"/>
          <p14:tracePt t="44754" x="5741988" y="4956175"/>
          <p14:tracePt t="44793" x="5741988" y="4965700"/>
          <p14:tracePt t="44809" x="5741988" y="4973638"/>
          <p14:tracePt t="44826" x="5759450" y="4983163"/>
          <p14:tracePt t="44857" x="5759450" y="4991100"/>
          <p14:tracePt t="44865" x="5759450" y="5000625"/>
          <p14:tracePt t="44873" x="5759450" y="5010150"/>
          <p14:tracePt t="44898" x="5759450" y="5018088"/>
          <p14:tracePt t="44930" x="5759450" y="5037138"/>
          <p14:tracePt t="44961" x="5759450" y="5045075"/>
          <p14:tracePt t="44992" x="5759450" y="5062538"/>
          <p14:tracePt t="45016" x="5759450" y="5072063"/>
          <p14:tracePt t="45032" x="5759450" y="5089525"/>
          <p14:tracePt t="45041" x="5759450" y="5099050"/>
          <p14:tracePt t="45060" x="5759450" y="5116513"/>
          <p14:tracePt t="45061" x="5759450" y="5126038"/>
          <p14:tracePt t="45071" x="5759450" y="5143500"/>
          <p14:tracePt t="45087" x="5759450" y="5170488"/>
          <p14:tracePt t="45105" x="5759450" y="5205413"/>
          <p14:tracePt t="45121" x="5759450" y="5224463"/>
          <p14:tracePt t="45138" x="5759450" y="5259388"/>
          <p14:tracePt t="45155" x="5759450" y="5295900"/>
          <p14:tracePt t="45171" x="5759450" y="5322888"/>
          <p14:tracePt t="45188" x="5759450" y="5367338"/>
          <p14:tracePt t="45205" x="5759450" y="5402263"/>
          <p14:tracePt t="45222" x="5759450" y="5446713"/>
          <p14:tracePt t="45238" x="5759450" y="5500688"/>
          <p14:tracePt t="45255" x="5759450" y="5562600"/>
          <p14:tracePt t="45272" x="5759450" y="5670550"/>
          <p14:tracePt t="45288" x="5768975" y="5751513"/>
          <p14:tracePt t="45305" x="5776913" y="5822950"/>
          <p14:tracePt t="45322" x="5776913" y="5884863"/>
          <p14:tracePt t="45338" x="5803900" y="5965825"/>
          <p14:tracePt t="45355" x="5813425" y="6010275"/>
          <p14:tracePt t="45372" x="5830888" y="6045200"/>
          <p14:tracePt t="45389" x="5840413" y="6072188"/>
          <p14:tracePt t="45405" x="5848350" y="6099175"/>
          <p14:tracePt t="45421" x="5857875" y="6116638"/>
          <p14:tracePt t="45438" x="5857875" y="6134100"/>
          <p14:tracePt t="45456" x="5867400" y="6153150"/>
          <p14:tracePt t="45593" x="5867400" y="6143625"/>
          <p14:tracePt t="45600" x="5867400" y="6116638"/>
          <p14:tracePt t="45608" x="5867400" y="6089650"/>
          <p14:tracePt t="45612" x="5867400" y="6054725"/>
          <p14:tracePt t="45622" x="5875338" y="5991225"/>
          <p14:tracePt t="45639" x="5875338" y="5938838"/>
          <p14:tracePt t="45655" x="5902325" y="5884863"/>
          <p14:tracePt t="45673" x="5902325" y="5857875"/>
          <p14:tracePt t="45690" x="5902325" y="5848350"/>
          <p14:tracePt t="45706" x="5902325" y="5822950"/>
          <p14:tracePt t="45722" x="5902325" y="5786438"/>
          <p14:tracePt t="45740" x="5902325" y="5751513"/>
          <p14:tracePt t="45756" x="5902325" y="5724525"/>
          <p14:tracePt t="45772" x="5902325" y="5697538"/>
          <p14:tracePt t="45789" x="5902325" y="5661025"/>
          <p14:tracePt t="45806" x="5902325" y="5634038"/>
          <p14:tracePt t="45823" x="5902325" y="5589588"/>
          <p14:tracePt t="45839" x="5902325" y="5554663"/>
          <p14:tracePt t="45857" x="5902325" y="5518150"/>
          <p14:tracePt t="45873" x="5902325" y="5491163"/>
          <p14:tracePt t="45889" x="5902325" y="5456238"/>
          <p14:tracePt t="45907" x="5902325" y="5429250"/>
          <p14:tracePt t="45923" x="5902325" y="5394325"/>
          <p14:tracePt t="45939" x="5902325" y="5357813"/>
          <p14:tracePt t="45956" x="5902325" y="5330825"/>
          <p14:tracePt t="45973" x="5902325" y="5313363"/>
          <p14:tracePt t="45989" x="5902325" y="5295900"/>
          <p14:tracePt t="46007" x="5902325" y="5276850"/>
          <p14:tracePt t="46023" x="5902325" y="5241925"/>
          <p14:tracePt t="46039" x="5902325" y="5197475"/>
          <p14:tracePt t="46057" x="5902325" y="5180013"/>
          <p14:tracePt t="46073" x="5902325" y="5160963"/>
          <p14:tracePt t="46089" x="5902325" y="5153025"/>
          <p14:tracePt t="46107" x="5902325" y="5133975"/>
          <p14:tracePt t="46123" x="5902325" y="5126038"/>
          <p14:tracePt t="46140" x="5902325" y="5108575"/>
          <p14:tracePt t="46156" x="5902325" y="5089525"/>
          <p14:tracePt t="46173" x="5902325" y="5072063"/>
          <p14:tracePt t="46191" x="5911850" y="5045075"/>
          <p14:tracePt t="46207" x="5911850" y="5018088"/>
          <p14:tracePt t="46224" x="5919788" y="5018088"/>
          <p14:tracePt t="46265" x="5919788" y="5000625"/>
          <p14:tracePt t="46384" x="5919788" y="4991100"/>
          <p14:tracePt t="46432" x="5919788" y="4983163"/>
          <p14:tracePt t="46577" x="5911850" y="4973638"/>
          <p14:tracePt t="46592" x="5902325" y="4973638"/>
          <p14:tracePt t="46601" x="5894388" y="4973638"/>
          <p14:tracePt t="46617" x="5875338" y="4973638"/>
          <p14:tracePt t="46625" x="5867400" y="4965700"/>
          <p14:tracePt t="46648" x="5857875" y="4965700"/>
          <p14:tracePt t="46672" x="5848350" y="4965700"/>
          <p14:tracePt t="46696" x="5840413" y="4965700"/>
          <p14:tracePt t="46704" x="5830888" y="4965700"/>
          <p14:tracePt t="46712" x="5822950" y="4956175"/>
          <p14:tracePt t="46721" x="5813425" y="4956175"/>
          <p14:tracePt t="46725" x="5803900" y="4956175"/>
          <p14:tracePt t="46741" x="5795963" y="4956175"/>
          <p14:tracePt t="46758" x="5768975" y="4956175"/>
          <p14:tracePt t="46775" x="5759450" y="4946650"/>
          <p14:tracePt t="46791" x="5732463" y="4946650"/>
          <p14:tracePt t="46808" x="5715000" y="4946650"/>
          <p14:tracePt t="46824" x="5680075" y="4946650"/>
          <p14:tracePt t="46842" x="5661025" y="4946650"/>
          <p14:tracePt t="46858" x="5643563" y="4946650"/>
          <p14:tracePt t="46874" x="5634038" y="4946650"/>
          <p14:tracePt t="46892" x="5626100" y="4946650"/>
          <p14:tracePt t="46908" x="5616575" y="4946650"/>
          <p14:tracePt t="46925" x="5608638" y="4946650"/>
          <p14:tracePt t="46941" x="5599113" y="4946650"/>
          <p14:tracePt t="46959" x="5589588" y="4946650"/>
          <p14:tracePt t="46975" x="5581650" y="4946650"/>
          <p14:tracePt t="46991" x="5572125" y="4946650"/>
          <p14:tracePt t="47009" x="5554663" y="4946650"/>
          <p14:tracePt t="47025" x="5545138" y="4946650"/>
          <p14:tracePt t="47041" x="5527675" y="4946650"/>
          <p14:tracePt t="47058" x="5518150" y="4946650"/>
          <p14:tracePt t="47075" x="5510213" y="4946650"/>
          <p14:tracePt t="47092" x="5491163" y="4965700"/>
          <p14:tracePt t="47108" x="5483225" y="4983163"/>
          <p14:tracePt t="47125" x="5465763" y="5000625"/>
          <p14:tracePt t="47142" x="5456238" y="5010150"/>
          <p14:tracePt t="47159" x="5446713" y="5027613"/>
          <p14:tracePt t="47175" x="5438775" y="5045075"/>
          <p14:tracePt t="47193" x="5438775" y="5054600"/>
          <p14:tracePt t="47209" x="5438775" y="5072063"/>
          <p14:tracePt t="47225" x="5438775" y="5108575"/>
          <p14:tracePt t="47242" x="5438775" y="5126038"/>
          <p14:tracePt t="47259" x="5438775" y="5153025"/>
          <p14:tracePt t="47275" x="5438775" y="5180013"/>
          <p14:tracePt t="47293" x="5438775" y="5197475"/>
          <p14:tracePt t="47309" x="5438775" y="5214938"/>
          <p14:tracePt t="47326" x="5429250" y="5232400"/>
          <p14:tracePt t="47343" x="5429250" y="5251450"/>
          <p14:tracePt t="47360" x="5429250" y="5259388"/>
          <p14:tracePt t="47376" x="5419725" y="5295900"/>
          <p14:tracePt t="47392" x="5419725" y="5303838"/>
          <p14:tracePt t="47410" x="5419725" y="5313363"/>
          <p14:tracePt t="47426" x="5411788" y="5322888"/>
          <p14:tracePt t="47442" x="5411788" y="5330825"/>
          <p14:tracePt t="47460" x="5411788" y="5348288"/>
          <p14:tracePt t="47476" x="5411788" y="5357813"/>
          <p14:tracePt t="47492" x="5411788" y="5375275"/>
          <p14:tracePt t="47509" x="5411788" y="5384800"/>
          <p14:tracePt t="47526" x="5411788" y="5394325"/>
          <p14:tracePt t="47542" x="5411788" y="5402263"/>
          <p14:tracePt t="47560" x="5411788" y="5411788"/>
          <p14:tracePt t="47576" x="5411788" y="5429250"/>
          <p14:tracePt t="47617" x="5411788" y="5438775"/>
          <p14:tracePt t="47626" x="5411788" y="5446713"/>
          <p14:tracePt t="47627" x="5411788" y="5456238"/>
          <p14:tracePt t="47643" x="5411788" y="5465763"/>
          <p14:tracePt t="47660" x="5411788" y="5473700"/>
          <p14:tracePt t="47676" x="5411788" y="5483225"/>
          <p14:tracePt t="47720" x="5411788" y="5491163"/>
          <p14:tracePt t="47736" x="5411788" y="5500688"/>
          <p14:tracePt t="47753" x="5411788" y="5510213"/>
          <p14:tracePt t="47769" x="5411788" y="5518150"/>
          <p14:tracePt t="47784" x="5411788" y="5527675"/>
          <p14:tracePt t="47816" x="5411788" y="5537200"/>
          <p14:tracePt t="47833" x="5411788" y="5545138"/>
          <p14:tracePt t="47848" x="5411788" y="5562600"/>
          <p14:tracePt t="47881" x="5411788" y="5572125"/>
          <p14:tracePt t="47912" x="5411788" y="5581650"/>
          <p14:tracePt t="47992" x="5411788" y="5589588"/>
          <p14:tracePt t="48009" x="5411788" y="5608638"/>
          <p14:tracePt t="48016" x="5411788" y="5616575"/>
          <p14:tracePt t="48033" x="5411788" y="5626100"/>
          <p14:tracePt t="48034" x="5411788" y="5634038"/>
          <p14:tracePt t="48043" x="5411788" y="5643563"/>
          <p14:tracePt t="48061" x="5411788" y="5670550"/>
          <p14:tracePt t="48096" x="5411788" y="5680075"/>
          <p14:tracePt t="48099" x="5411788" y="5688013"/>
          <p14:tracePt t="48111" x="5411788" y="5705475"/>
          <p14:tracePt t="48128" x="5419725" y="5715000"/>
          <p14:tracePt t="48144" x="5419725" y="5741988"/>
          <p14:tracePt t="48160" x="5429250" y="5759450"/>
          <p14:tracePt t="48178" x="5438775" y="5776913"/>
          <p14:tracePt t="48194" x="5446713" y="5786438"/>
          <p14:tracePt t="48212" x="5446713" y="5803900"/>
          <p14:tracePt t="48228" x="5465763" y="5813425"/>
          <p14:tracePt t="48244" x="5473700" y="5840413"/>
          <p14:tracePt t="48280" x="5483225" y="5848350"/>
          <p14:tracePt t="48281" x="5491163" y="5848350"/>
          <p14:tracePt t="48294" x="5510213" y="5867400"/>
          <p14:tracePt t="48311" x="5537200" y="5884863"/>
          <p14:tracePt t="48311" x="5545138" y="5894388"/>
          <p14:tracePt t="48329" x="5572125" y="5902325"/>
          <p14:tracePt t="48345" x="5589588" y="5919788"/>
          <p14:tracePt t="48361" x="5608638" y="5929313"/>
          <p14:tracePt t="48378" x="5643563" y="5938838"/>
          <p14:tracePt t="48395" x="5653088" y="5946775"/>
          <p14:tracePt t="48411" x="5670550" y="5946775"/>
          <p14:tracePt t="48428" x="5688013" y="5956300"/>
          <p14:tracePt t="48445" x="5697538" y="5956300"/>
          <p14:tracePt t="48461" x="5724525" y="5956300"/>
          <p14:tracePt t="48478" x="5751513" y="5956300"/>
          <p14:tracePt t="48495" x="5776913" y="5956300"/>
          <p14:tracePt t="48511" x="5830888" y="5956300"/>
          <p14:tracePt t="48529" x="5848350" y="5956300"/>
          <p14:tracePt t="48545" x="5867400" y="5956300"/>
          <p14:tracePt t="48561" x="5884863" y="5946775"/>
          <p14:tracePt t="48578" x="5894388" y="5946775"/>
          <p14:tracePt t="48595" x="5911850" y="5938838"/>
          <p14:tracePt t="48611" x="5929313" y="5919788"/>
          <p14:tracePt t="48628" x="5946775" y="5911850"/>
          <p14:tracePt t="48645" x="5965825" y="5894388"/>
          <p14:tracePt t="48662" x="5973763" y="5875338"/>
          <p14:tracePt t="48678" x="5991225" y="5867400"/>
          <p14:tracePt t="48695" x="6010275" y="5848350"/>
          <p14:tracePt t="48695" x="6010275" y="5840413"/>
          <p14:tracePt t="48712" x="6027738" y="5813425"/>
          <p14:tracePt t="48729" x="6045200" y="5786438"/>
          <p14:tracePt t="48746" x="6062663" y="5768975"/>
          <p14:tracePt t="48762" x="6081713" y="5751513"/>
          <p14:tracePt t="48779" x="6108700" y="5705475"/>
          <p14:tracePt t="48795" x="6116638" y="5688013"/>
          <p14:tracePt t="48812" x="6143625" y="5653088"/>
          <p14:tracePt t="48829" x="6161088" y="5626100"/>
          <p14:tracePt t="48845" x="6180138" y="5589588"/>
          <p14:tracePt t="48863" x="6197600" y="5537200"/>
          <p14:tracePt t="48879" x="6205538" y="5518150"/>
          <p14:tracePt t="48895" x="6232525" y="5456238"/>
          <p14:tracePt t="48915" x="6242050" y="5411788"/>
          <p14:tracePt t="48929" x="6251575" y="5384800"/>
          <p14:tracePt t="48945" x="6269038" y="5348288"/>
          <p14:tracePt t="48963" x="6269038" y="5330825"/>
          <p14:tracePt t="48979" x="6269038" y="5295900"/>
          <p14:tracePt t="48995" x="6269038" y="5259388"/>
          <p14:tracePt t="49013" x="6276975" y="5224463"/>
          <p14:tracePt t="49029" x="6276975" y="5187950"/>
          <p14:tracePt t="49046" x="6276975" y="5143500"/>
          <p14:tracePt t="49063" x="6276975" y="5099050"/>
          <p14:tracePt t="49080" x="6276975" y="5045075"/>
          <p14:tracePt t="49080" x="6276975" y="5037138"/>
          <p14:tracePt t="49097" x="6269038" y="4991100"/>
          <p14:tracePt t="49113" x="6251575" y="4965700"/>
          <p14:tracePt t="49130" x="6224588" y="4919663"/>
          <p14:tracePt t="49146" x="6224588" y="4902200"/>
          <p14:tracePt t="49163" x="6197600" y="4867275"/>
          <p14:tracePt t="49180" x="6170613" y="4830763"/>
          <p14:tracePt t="49197" x="6143625" y="4813300"/>
          <p14:tracePt t="49213" x="6099175" y="4795838"/>
          <p14:tracePt t="49229" x="6045200" y="4768850"/>
          <p14:tracePt t="49247" x="5973763" y="4732338"/>
          <p14:tracePt t="49263" x="5929313" y="4724400"/>
          <p14:tracePt t="49279" x="5857875" y="4687888"/>
          <p14:tracePt t="49297" x="5822950" y="4660900"/>
          <p14:tracePt t="49313" x="5786438" y="4652963"/>
          <p14:tracePt t="49329" x="5741988" y="4643438"/>
          <p14:tracePt t="49346" x="5705475" y="4633913"/>
          <p14:tracePt t="49363" x="5680075" y="4625975"/>
          <p14:tracePt t="49380" x="5653088" y="4625975"/>
          <p14:tracePt t="49396" x="5616575" y="4625975"/>
          <p14:tracePt t="49414" x="5589588" y="4625975"/>
          <p14:tracePt t="49430" x="5554663" y="4625975"/>
          <p14:tracePt t="49446" x="5510213" y="4633913"/>
          <p14:tracePt t="49464" x="5473700" y="4652963"/>
          <p14:tracePt t="49464" x="5446713" y="4660900"/>
          <p14:tracePt t="49480" x="5394325" y="4714875"/>
          <p14:tracePt t="49496" x="5357813" y="4751388"/>
          <p14:tracePt t="49514" x="5313363" y="4822825"/>
          <p14:tracePt t="49530" x="5276850" y="4894263"/>
          <p14:tracePt t="49547" x="5241925" y="4965700"/>
          <p14:tracePt t="49563" x="5241925" y="5000625"/>
          <p14:tracePt t="49581" x="5241925" y="5010150"/>
          <p14:tracePt t="49597" x="5241925" y="5027613"/>
          <p14:tracePt t="49613" x="5241925" y="5037138"/>
          <p14:tracePt t="50200" x="5241925" y="5045075"/>
          <p14:tracePt t="50208" x="5286375" y="5108575"/>
          <p14:tracePt t="50216" x="5322888" y="5170488"/>
          <p14:tracePt t="50224" x="5384800" y="5241925"/>
          <p14:tracePt t="50231" x="5465763" y="5367338"/>
          <p14:tracePt t="50249" x="5473700" y="5384800"/>
          <p14:tracePt t="50265" x="5500688" y="5394325"/>
          <p14:tracePt t="50393" x="5510213" y="5394325"/>
          <p14:tracePt t="50424" x="5510213" y="5384800"/>
          <p14:tracePt t="50432" x="5510213" y="5375275"/>
          <p14:tracePt t="50438" x="5510213" y="5367338"/>
          <p14:tracePt t="50449" x="5510213" y="5348288"/>
          <p14:tracePt t="50465" x="5527675" y="5330825"/>
          <p14:tracePt t="50482" x="5527675" y="5313363"/>
          <p14:tracePt t="50499" x="5527675" y="5276850"/>
          <p14:tracePt t="50515" x="5537200" y="5232400"/>
          <p14:tracePt t="50532" x="5537200" y="5187950"/>
          <p14:tracePt t="50549" x="5562600" y="5133975"/>
          <p14:tracePt t="50566" x="5572125" y="5081588"/>
          <p14:tracePt t="50582" x="5581650" y="5062538"/>
          <p14:tracePt t="50599" x="5581650" y="5037138"/>
          <p14:tracePt t="50616" x="5589588" y="5018088"/>
          <p14:tracePt t="50632" x="5599113" y="5010150"/>
          <p14:tracePt t="50800" x="5599113" y="5000625"/>
          <p14:tracePt t="50888" x="5616575" y="4991100"/>
          <p14:tracePt t="50896" x="5626100" y="4991100"/>
          <p14:tracePt t="50906" x="5643563" y="4991100"/>
          <p14:tracePt t="50921" x="5653088" y="4991100"/>
          <p14:tracePt t="50927" x="5661025" y="4983163"/>
          <p14:tracePt t="50933" x="5661025" y="4946650"/>
          <p14:tracePt t="50949" x="5661025" y="4919663"/>
          <p14:tracePt t="50966" x="5661025" y="4894263"/>
          <p14:tracePt t="50984" x="5661025" y="4848225"/>
          <p14:tracePt t="51001" x="5661025" y="4803775"/>
          <p14:tracePt t="51016" x="5661025" y="4714875"/>
          <p14:tracePt t="51033" x="5661025" y="4608513"/>
          <p14:tracePt t="51050" x="5661025" y="4491038"/>
          <p14:tracePt t="51066" x="5661025" y="4384675"/>
          <p14:tracePt t="51084" x="5661025" y="4295775"/>
          <p14:tracePt t="51100" x="5661025" y="4224338"/>
          <p14:tracePt t="51116" x="5661025" y="4152900"/>
          <p14:tracePt t="51134" x="5643563" y="4062413"/>
          <p14:tracePt t="51150" x="5634038" y="3946525"/>
          <p14:tracePt t="51166" x="5599113" y="3803650"/>
          <p14:tracePt t="51166" x="5599113" y="3759200"/>
          <p14:tracePt t="51185" x="5589588" y="3625850"/>
          <p14:tracePt t="51201" x="5562600" y="3517900"/>
          <p14:tracePt t="51217" x="5554663" y="3429000"/>
          <p14:tracePt t="51233" x="5545138" y="3367088"/>
          <p14:tracePt t="51250" x="5537200" y="3295650"/>
          <p14:tracePt t="51267" x="5537200" y="3205163"/>
          <p14:tracePt t="51283" x="5537200" y="3143250"/>
          <p14:tracePt t="51301" x="5518150" y="3062288"/>
          <p14:tracePt t="51317" x="5518150" y="3009900"/>
          <p14:tracePt t="51333" x="5510213" y="2911475"/>
          <p14:tracePt t="51351" x="5510213" y="2857500"/>
          <p14:tracePt t="51367" x="5510213" y="2759075"/>
          <p14:tracePt t="51384" x="5510213" y="2697163"/>
          <p14:tracePt t="51401" x="5510213" y="2633663"/>
          <p14:tracePt t="51418" x="5510213" y="2589213"/>
          <p14:tracePt t="51434" x="5510213" y="2536825"/>
          <p14:tracePt t="51450" x="5510213" y="2500313"/>
          <p14:tracePt t="51468" x="5510213" y="2438400"/>
          <p14:tracePt t="51484" x="5510213" y="2384425"/>
          <p14:tracePt t="51500" x="5510213" y="2286000"/>
          <p14:tracePt t="51518" x="5510213" y="2214563"/>
          <p14:tracePt t="51534" x="5510213" y="2152650"/>
          <p14:tracePt t="51550" x="5510213" y="2098675"/>
          <p14:tracePt t="51550" x="5510213" y="2071688"/>
          <p14:tracePt t="51569" x="5510213" y="2044700"/>
          <p14:tracePt t="51585" x="5510213" y="2036763"/>
          <p14:tracePt t="51601" x="5510213" y="2009775"/>
          <p14:tracePt t="51618" x="5510213" y="1990725"/>
          <p14:tracePt t="51634" x="5510213" y="1973263"/>
          <p14:tracePt t="51651" x="5510213" y="1955800"/>
          <p14:tracePt t="51668" x="5510213" y="1928813"/>
          <p14:tracePt t="51685" x="5510213" y="1911350"/>
          <p14:tracePt t="51701" x="5510213" y="1893888"/>
          <p14:tracePt t="51718" x="5510213" y="1874838"/>
          <p14:tracePt t="51735" x="5510213" y="1847850"/>
          <p14:tracePt t="51751" x="5510213" y="1803400"/>
          <p14:tracePt t="51768" x="5510213" y="1758950"/>
          <p14:tracePt t="51785" x="5510213" y="1751013"/>
          <p14:tracePt t="51801" x="5510213" y="1731963"/>
          <p14:tracePt t="51819" x="5510213" y="1724025"/>
          <p14:tracePt t="51904" x="5510213" y="1714500"/>
          <p14:tracePt t="51912" x="5510213" y="1704975"/>
          <p14:tracePt t="51929" x="5510213" y="1697038"/>
          <p14:tracePt t="51944" x="5510213" y="1687513"/>
          <p14:tracePt t="51952" x="5518150" y="1679575"/>
          <p14:tracePt t="51962" x="5518150" y="1660525"/>
          <p14:tracePt t="52000" x="5527675" y="1660525"/>
          <p14:tracePt t="52152" x="5527675" y="1670050"/>
          <p14:tracePt t="52152" x="5527675" y="1687513"/>
          <p14:tracePt t="52168" x="5527675" y="1697038"/>
          <p14:tracePt t="52176" x="5527675" y="1714500"/>
          <p14:tracePt t="52176" x="5527675" y="1724025"/>
          <p14:tracePt t="52193" x="5527675" y="1741488"/>
          <p14:tracePt t="52193" x="5527675" y="1758950"/>
          <p14:tracePt t="52202" x="5537200" y="1795463"/>
          <p14:tracePt t="52219" x="5545138" y="1830388"/>
          <p14:tracePt t="52235" x="5545138" y="1857375"/>
          <p14:tracePt t="52252" x="5554663" y="1884363"/>
          <p14:tracePt t="52269" x="5554663" y="1919288"/>
          <p14:tracePt t="52285" x="5562600" y="1946275"/>
          <p14:tracePt t="52303" x="5562600" y="2000250"/>
          <p14:tracePt t="52319" x="5562600" y="2027238"/>
          <p14:tracePt t="52336" x="5562600" y="2062163"/>
          <p14:tracePt t="52352" x="5562600" y="2098675"/>
          <p14:tracePt t="52369" x="5562600" y="2125663"/>
          <p14:tracePt t="52386" x="5562600" y="2152650"/>
          <p14:tracePt t="52402" x="5562600" y="2170113"/>
          <p14:tracePt t="52420" x="5562600" y="2205038"/>
          <p14:tracePt t="52436" x="5562600" y="2241550"/>
          <p14:tracePt t="52453" x="5562600" y="2276475"/>
          <p14:tracePt t="52469" x="5562600" y="2330450"/>
          <p14:tracePt t="52487" x="5562600" y="2374900"/>
          <p14:tracePt t="52503" x="5562600" y="2419350"/>
          <p14:tracePt t="52519" x="5562600" y="2482850"/>
          <p14:tracePt t="52536" x="5562600" y="2536825"/>
          <p14:tracePt t="52553" x="5562600" y="2581275"/>
          <p14:tracePt t="52569" x="5562600" y="2643188"/>
          <p14:tracePt t="52586" x="5562600" y="2697163"/>
          <p14:tracePt t="52603" x="5562600" y="2776538"/>
          <p14:tracePt t="52620" x="5562600" y="2830513"/>
          <p14:tracePt t="52636" x="5562600" y="2901950"/>
          <p14:tracePt t="52654" x="5562600" y="2965450"/>
          <p14:tracePt t="52670" x="5562600" y="3027363"/>
          <p14:tracePt t="52686" x="5562600" y="3089275"/>
          <p14:tracePt t="52703" x="5562600" y="3133725"/>
          <p14:tracePt t="52719" x="5562600" y="3187700"/>
          <p14:tracePt t="52736" x="5562600" y="3232150"/>
          <p14:tracePt t="52753" x="5562600" y="3286125"/>
          <p14:tracePt t="52770" x="5562600" y="3340100"/>
          <p14:tracePt t="52786" x="5562600" y="3411538"/>
          <p14:tracePt t="52803" x="5562600" y="3473450"/>
          <p14:tracePt t="52820" x="5562600" y="3527425"/>
          <p14:tracePt t="52836" x="5562600" y="3562350"/>
          <p14:tracePt t="52853" x="5562600" y="3589338"/>
          <p14:tracePt t="52870" x="5562600" y="3625850"/>
          <p14:tracePt t="52887" x="5562600" y="3652838"/>
          <p14:tracePt t="52903" x="5562600" y="3697288"/>
          <p14:tracePt t="52921" x="5562600" y="3724275"/>
          <p14:tracePt t="52937" x="5562600" y="3768725"/>
          <p14:tracePt t="52953" x="5572125" y="3813175"/>
          <p14:tracePt t="52971" x="5581650" y="3848100"/>
          <p14:tracePt t="52988" x="5581650" y="3884613"/>
          <p14:tracePt t="53003" x="5589588" y="3911600"/>
          <p14:tracePt t="53021" x="5589588" y="3938588"/>
          <p14:tracePt t="53038" x="5589588" y="3973513"/>
          <p14:tracePt t="53054" x="5608638" y="4000500"/>
          <p14:tracePt t="53070" x="5608638" y="4037013"/>
          <p14:tracePt t="53088" x="5616575" y="4089400"/>
          <p14:tracePt t="53105" x="5626100" y="4143375"/>
          <p14:tracePt t="53120" x="5634038" y="4187825"/>
          <p14:tracePt t="53137" x="5643563" y="4205288"/>
          <p14:tracePt t="53154" x="5653088" y="4224338"/>
          <p14:tracePt t="53171" x="5653088" y="4251325"/>
          <p14:tracePt t="53188" x="5670550" y="4276725"/>
          <p14:tracePt t="53204" x="5670550" y="4313238"/>
          <p14:tracePt t="53220" x="5670550" y="4340225"/>
          <p14:tracePt t="53238" x="5680075" y="4384675"/>
          <p14:tracePt t="53254" x="5680075" y="4438650"/>
          <p14:tracePt t="53271" x="5680075" y="4483100"/>
          <p14:tracePt t="53288" x="5680075" y="4545013"/>
          <p14:tracePt t="53305" x="5680075" y="4581525"/>
          <p14:tracePt t="53321" x="5680075" y="4625975"/>
          <p14:tracePt t="53338" x="5680075" y="4670425"/>
          <p14:tracePt t="53354" x="5680075" y="4724400"/>
          <p14:tracePt t="53371" x="5670550" y="4795838"/>
          <p14:tracePt t="53388" x="5661025" y="4848225"/>
          <p14:tracePt t="53405" x="5634038" y="4929188"/>
          <p14:tracePt t="53421" x="5626100" y="5000625"/>
          <p14:tracePt t="53438" x="5589588" y="5081588"/>
          <p14:tracePt t="53455" x="5572125" y="5170488"/>
          <p14:tracePt t="53471" x="5537200" y="5348288"/>
          <p14:tracePt t="53488" x="5527675" y="5518150"/>
          <p14:tracePt t="53505" x="5527675" y="5697538"/>
          <p14:tracePt t="53521" x="5527675" y="5894388"/>
          <p14:tracePt t="53538" x="5527675" y="6081713"/>
          <p14:tracePt t="53555" x="5527675" y="6276975"/>
          <p14:tracePt t="53572" x="5527675" y="6394450"/>
          <p14:tracePt t="53588" x="5527675" y="6483350"/>
          <p14:tracePt t="53605" x="5545138" y="6537325"/>
          <p14:tracePt t="53622" x="5554663" y="6589713"/>
          <p14:tracePt t="53638" x="5554663" y="6634163"/>
          <p14:tracePt t="53655" x="5554663" y="6697663"/>
          <p14:tracePt t="53655" x="5554663" y="6732588"/>
          <p14:tracePt t="53672" x="5589588" y="6823075"/>
          <p14:tracePt t="53689" x="5626100" y="6848475"/>
          <p14:tracePt t="53706" x="5680075" y="6848475"/>
          <p14:tracePt t="53722" x="5732463" y="6848475"/>
          <p14:tracePt t="53739" x="5803900" y="6848475"/>
          <p14:tracePt t="53755" x="5848350" y="6848475"/>
          <p14:tracePt t="53772" x="5894388" y="6848475"/>
          <p14:tracePt t="53789" x="5919788" y="6848475"/>
          <p14:tracePt t="53805" x="5965825" y="6848475"/>
          <p14:tracePt t="53822" x="5983288" y="6848475"/>
          <p14:tracePt t="53839" x="6010275" y="6848475"/>
          <p14:tracePt t="53855" x="6054725" y="6848475"/>
          <p14:tracePt t="53873" x="6108700" y="6804025"/>
          <p14:tracePt t="53889" x="6170613" y="6680200"/>
          <p14:tracePt t="53906" x="6251575" y="6500813"/>
          <p14:tracePt t="53922" x="6323013" y="6323013"/>
          <p14:tracePt t="53939" x="6357938" y="6180138"/>
          <p14:tracePt t="53956" x="6357938" y="6045200"/>
          <p14:tracePt t="53972" x="6348413" y="5973763"/>
          <p14:tracePt t="53989" x="6286500" y="5875338"/>
          <p14:tracePt t="54006" x="6242050" y="5803900"/>
          <p14:tracePt t="54022" x="6205538" y="5768975"/>
          <p14:tracePt t="54039" x="6180138" y="5705475"/>
          <p14:tracePt t="54056" x="6170613" y="5670550"/>
          <p14:tracePt t="54073" x="6170613" y="5616575"/>
          <p14:tracePt t="54089" x="6170613" y="5572125"/>
          <p14:tracePt t="54105" x="6170613" y="5518150"/>
          <p14:tracePt t="54123" x="6170613" y="5500688"/>
          <p14:tracePt t="54139" x="6161088" y="5483225"/>
          <p14:tracePt t="54156" x="6153150" y="5465763"/>
          <p14:tracePt t="54173" x="6153150" y="5446713"/>
          <p14:tracePt t="54189" x="6153150" y="5419725"/>
          <p14:tracePt t="54206" x="6143625" y="5402263"/>
          <p14:tracePt t="54223" x="6143625" y="5367338"/>
          <p14:tracePt t="54240" x="6134100" y="5295900"/>
          <p14:tracePt t="54256" x="6126163" y="5241925"/>
          <p14:tracePt t="54273" x="6116638" y="5197475"/>
          <p14:tracePt t="54290" x="6116638" y="5170488"/>
          <p14:tracePt t="54306" x="6108700" y="5143500"/>
          <p14:tracePt t="54352" x="6108700" y="5126038"/>
          <p14:tracePt t="54362" x="6089650" y="5116513"/>
          <p14:tracePt t="54363" x="6089650" y="5108575"/>
          <p14:tracePt t="54374" x="6062663" y="5081588"/>
          <p14:tracePt t="54390" x="6018213" y="5045075"/>
          <p14:tracePt t="54406" x="5973763" y="5000625"/>
          <p14:tracePt t="54424" x="5911850" y="4956175"/>
          <p14:tracePt t="54441" x="5867400" y="4938713"/>
          <p14:tracePt t="54457" x="5830888" y="4911725"/>
          <p14:tracePt t="54474" x="5795963" y="4911725"/>
          <p14:tracePt t="54490" x="5768975" y="4911725"/>
          <p14:tracePt t="54507" x="5751513" y="4911725"/>
          <p14:tracePt t="54523" x="5715000" y="4911725"/>
          <p14:tracePt t="54541" x="5688013" y="4911725"/>
          <p14:tracePt t="54557" x="5643563" y="4911725"/>
          <p14:tracePt t="54573" x="5616575" y="4911725"/>
          <p14:tracePt t="54590" x="5589588" y="4911725"/>
          <p14:tracePt t="54607" x="5562600" y="4911725"/>
          <p14:tracePt t="54623" x="5527675" y="4911725"/>
          <p14:tracePt t="54640" x="5510213" y="4911725"/>
          <p14:tracePt t="54657" x="5500688" y="4911725"/>
          <p14:tracePt t="54674" x="5465763" y="4911725"/>
          <p14:tracePt t="54690" x="5446713" y="4919663"/>
          <p14:tracePt t="54708" x="5419725" y="4946650"/>
          <p14:tracePt t="54724" x="5394325" y="4965700"/>
          <p14:tracePt t="54740" x="5357813" y="5000625"/>
          <p14:tracePt t="54758" x="5340350" y="5018088"/>
          <p14:tracePt t="54774" x="5322888" y="5045075"/>
          <p14:tracePt t="54790" x="5313363" y="5072063"/>
          <p14:tracePt t="54808" x="5295900" y="5126038"/>
          <p14:tracePt t="54825" x="5286375" y="5133975"/>
          <p14:tracePt t="54841" x="5276850" y="5160963"/>
          <p14:tracePt t="54858" x="5268913" y="5187950"/>
          <p14:tracePt t="54874" x="5251450" y="5224463"/>
          <p14:tracePt t="54891" x="5251450" y="5232400"/>
          <p14:tracePt t="54907" x="5251450" y="5268913"/>
          <p14:tracePt t="54925" x="5251450" y="5286375"/>
          <p14:tracePt t="54941" x="5251450" y="5313363"/>
          <p14:tracePt t="54957" x="5251450" y="5330825"/>
          <p14:tracePt t="54975" x="5251450" y="5340350"/>
          <p14:tracePt t="54991" x="5251450" y="5367338"/>
          <p14:tracePt t="55009" x="5251450" y="5384800"/>
          <p14:tracePt t="55025" x="5251450" y="5402263"/>
          <p14:tracePt t="55042" x="5251450" y="5411788"/>
          <p14:tracePt t="55058" x="5251450" y="5446713"/>
          <p14:tracePt t="55074" x="5251450" y="5483225"/>
          <p14:tracePt t="55092" x="5251450" y="5510213"/>
          <p14:tracePt t="55108" x="5251450" y="5537200"/>
          <p14:tracePt t="55125" x="5251450" y="5562600"/>
          <p14:tracePt t="55142" x="5251450" y="5572125"/>
          <p14:tracePt t="55158" x="5251450" y="5581650"/>
          <p14:tracePt t="55175" x="5251450" y="5589588"/>
          <p14:tracePt t="55192" x="5251450" y="5608638"/>
          <p14:tracePt t="55208" x="5251450" y="5616575"/>
          <p14:tracePt t="55225" x="5251450" y="5634038"/>
          <p14:tracePt t="55242" x="5251450" y="5643563"/>
          <p14:tracePt t="55258" x="5251450" y="5670550"/>
          <p14:tracePt t="55296" x="5251450" y="5680075"/>
          <p14:tracePt t="55302" x="5259388" y="5680075"/>
          <p14:tracePt t="55308" x="5259388" y="5688013"/>
          <p14:tracePt t="55325" x="5259388" y="5697538"/>
          <p14:tracePt t="55342" x="5268913" y="5705475"/>
          <p14:tracePt t="55358" x="5276850" y="5705475"/>
          <p14:tracePt t="55375" x="5286375" y="5715000"/>
          <p14:tracePt t="55375" x="5295900" y="5732463"/>
          <p14:tracePt t="55393" x="5322888" y="5741988"/>
          <p14:tracePt t="55409" x="5330825" y="5751513"/>
          <p14:tracePt t="55425" x="5348288" y="5759450"/>
          <p14:tracePt t="55442" x="5357813" y="5759450"/>
          <p14:tracePt t="55481" x="5367338" y="5759450"/>
          <p14:tracePt t="55489" x="5375275" y="5759450"/>
          <p14:tracePt t="55495" x="5394325" y="5759450"/>
          <p14:tracePt t="55508" x="5446713" y="5759450"/>
          <p14:tracePt t="55525" x="5491163" y="5759450"/>
          <p14:tracePt t="55542" x="5545138" y="5759450"/>
          <p14:tracePt t="55559" x="5626100" y="5759450"/>
          <p14:tracePt t="55575" x="5741988" y="5759450"/>
          <p14:tracePt t="55593" x="5795963" y="5759450"/>
          <p14:tracePt t="55609" x="5840413" y="5759450"/>
          <p14:tracePt t="55625" x="5867400" y="5759450"/>
          <p14:tracePt t="55643" x="5894388" y="5759450"/>
          <p14:tracePt t="55659" x="5946775" y="5741988"/>
          <p14:tracePt t="55676" x="5991225" y="5705475"/>
          <p14:tracePt t="55693" x="6045200" y="5661025"/>
          <p14:tracePt t="55709" x="6153150" y="5589588"/>
          <p14:tracePt t="55727" x="6259513" y="5537200"/>
          <p14:tracePt t="55743" x="6330950" y="5500688"/>
          <p14:tracePt t="55759" x="6411913" y="5429250"/>
          <p14:tracePt t="55776" x="6446838" y="5402263"/>
          <p14:tracePt t="55793" x="6465888" y="5357813"/>
          <p14:tracePt t="55809" x="6473825" y="5322888"/>
          <p14:tracePt t="55826" x="6473825" y="5303838"/>
          <p14:tracePt t="55843" x="6473825" y="5276850"/>
          <p14:tracePt t="55859" x="6473825" y="5241925"/>
          <p14:tracePt t="55876" x="6446838" y="5197475"/>
          <p14:tracePt t="55893" x="6394450" y="5143500"/>
          <p14:tracePt t="55909" x="6296025" y="5037138"/>
          <p14:tracePt t="55927" x="6188075" y="4973638"/>
          <p14:tracePt t="55943" x="6081713" y="4902200"/>
          <p14:tracePt t="55959" x="5929313" y="4857750"/>
          <p14:tracePt t="55977" x="5857875" y="4848225"/>
          <p14:tracePt t="55993" x="5803900" y="4848225"/>
          <p14:tracePt t="56010" x="5741988" y="4867275"/>
          <p14:tracePt t="56027" x="5670550" y="4911725"/>
          <p14:tracePt t="56043" x="5608638" y="4983163"/>
          <p14:tracePt t="56060" x="5581650" y="5045075"/>
          <p14:tracePt t="56076" x="5572125" y="5081588"/>
          <p14:tracePt t="56093" x="5572125" y="5108575"/>
          <p14:tracePt t="56110" x="5572125" y="5116513"/>
          <p14:tracePt t="56200" x="5572125" y="5089525"/>
          <p14:tracePt t="56208" x="5581650" y="5054600"/>
          <p14:tracePt t="56216" x="5616575" y="4973638"/>
          <p14:tracePt t="56227" x="5670550" y="4848225"/>
          <p14:tracePt t="56244" x="5724525" y="4724400"/>
          <p14:tracePt t="56260" x="5803900" y="4537075"/>
          <p14:tracePt t="56277" x="5875338" y="4330700"/>
          <p14:tracePt t="56293" x="5929313" y="4089400"/>
          <p14:tracePt t="56311" x="5938838" y="3867150"/>
          <p14:tracePt t="56327" x="5919788" y="3562350"/>
          <p14:tracePt t="56344" x="5884863" y="3411538"/>
          <p14:tracePt t="56361" x="5848350" y="3295650"/>
          <p14:tracePt t="56377" x="5813425" y="3187700"/>
          <p14:tracePt t="56394" x="5768975" y="3071813"/>
          <p14:tracePt t="56411" x="5732463" y="2965450"/>
          <p14:tracePt t="56427" x="5688013" y="2830513"/>
          <p14:tracePt t="56444" x="5653088" y="2705100"/>
          <p14:tracePt t="56461" x="5626100" y="2581275"/>
          <p14:tracePt t="56478" x="5589588" y="2482850"/>
          <p14:tracePt t="56494" x="5554663" y="2393950"/>
          <p14:tracePt t="56511" x="5545138" y="2295525"/>
          <p14:tracePt t="56528" x="5537200" y="2197100"/>
          <p14:tracePt t="56545" x="5527675" y="2152650"/>
          <p14:tracePt t="56561" x="5527675" y="2116138"/>
          <p14:tracePt t="56577" x="5527675" y="2108200"/>
          <p14:tracePt t="56594" x="5527675" y="2081213"/>
          <p14:tracePt t="56612" x="5518150" y="2054225"/>
          <p14:tracePt t="56628" x="5518150" y="2036763"/>
          <p14:tracePt t="56644" x="5518150" y="2000250"/>
          <p14:tracePt t="56662" x="5510213" y="1973263"/>
          <p14:tracePt t="56678" x="5510213" y="1928813"/>
          <p14:tracePt t="56694" x="5510213" y="1901825"/>
          <p14:tracePt t="56712" x="5510213" y="1857375"/>
          <p14:tracePt t="56729" x="5510213" y="1839913"/>
          <p14:tracePt t="56744" x="5510213" y="1812925"/>
          <p14:tracePt t="56761" x="5510213" y="1785938"/>
          <p14:tracePt t="56779" x="5510213" y="1758950"/>
          <p14:tracePt t="56795" x="5510213" y="1741488"/>
          <p14:tracePt t="56811" x="5510213" y="1714500"/>
          <p14:tracePt t="56828" x="5518150" y="1679575"/>
          <p14:tracePt t="56845" x="5518150" y="1670050"/>
          <p14:tracePt t="56861" x="5518150" y="1652588"/>
          <p14:tracePt t="56879" x="5518150" y="1643063"/>
          <p14:tracePt t="56895" x="5518150" y="1625600"/>
          <p14:tracePt t="56911" x="5527675" y="1608138"/>
          <p14:tracePt t="56929" x="5527675" y="1598613"/>
          <p14:tracePt t="57160" x="5527675" y="1608138"/>
          <p14:tracePt t="57177" x="5527675" y="1625600"/>
          <p14:tracePt t="57185" x="5537200" y="1643063"/>
          <p14:tracePt t="57186" x="5537200" y="1652588"/>
          <p14:tracePt t="57196" x="5537200" y="1679575"/>
          <p14:tracePt t="57212" x="5537200" y="1697038"/>
          <p14:tracePt t="57229" x="5545138" y="1714500"/>
          <p14:tracePt t="57246" x="5545138" y="1751013"/>
          <p14:tracePt t="57262" x="5554663" y="1758950"/>
          <p14:tracePt t="57279" x="5554663" y="1776413"/>
          <p14:tracePt t="57296" x="5554663" y="1795463"/>
          <p14:tracePt t="57313" x="5554663" y="1812925"/>
          <p14:tracePt t="57329" x="5554663" y="1830388"/>
          <p14:tracePt t="57346" x="5554663" y="1857375"/>
          <p14:tracePt t="57363" x="5554663" y="1884363"/>
          <p14:tracePt t="57379" x="5554663" y="1919288"/>
          <p14:tracePt t="57396" x="5554663" y="1955800"/>
          <p14:tracePt t="57413" x="5554663" y="1990725"/>
          <p14:tracePt t="57430" x="5562600" y="2036763"/>
          <p14:tracePt t="57446" x="5562600" y="2054225"/>
          <p14:tracePt t="57463" x="5562600" y="2089150"/>
          <p14:tracePt t="57479" x="5581650" y="2152650"/>
          <p14:tracePt t="57496" x="5581650" y="2197100"/>
          <p14:tracePt t="57513" x="5581650" y="2241550"/>
          <p14:tracePt t="57530" x="5581650" y="2286000"/>
          <p14:tracePt t="57546" x="5581650" y="2330450"/>
          <p14:tracePt t="57563" x="5581650" y="2374900"/>
          <p14:tracePt t="57580" x="5581650" y="2428875"/>
          <p14:tracePt t="57596" x="5581650" y="2473325"/>
          <p14:tracePt t="57613" x="5581650" y="2536825"/>
          <p14:tracePt t="57630" x="5581650" y="2571750"/>
          <p14:tracePt t="57647" x="5581650" y="2625725"/>
          <p14:tracePt t="57663" x="5581650" y="2687638"/>
          <p14:tracePt t="57680" x="5581650" y="2705100"/>
          <p14:tracePt t="57697" x="5581650" y="2741613"/>
          <p14:tracePt t="57713" x="5581650" y="2759075"/>
          <p14:tracePt t="57730" x="5589588" y="2795588"/>
          <p14:tracePt t="57747" x="5589588" y="2813050"/>
          <p14:tracePt t="57763" x="5589588" y="2840038"/>
          <p14:tracePt t="57780" x="5599113" y="2857500"/>
          <p14:tracePt t="57796" x="5599113" y="2874963"/>
          <p14:tracePt t="57814" x="5608638" y="2901950"/>
          <p14:tracePt t="57830" x="5608638" y="2938463"/>
          <p14:tracePt t="57847" x="5626100" y="2982913"/>
          <p14:tracePt t="57847" x="5626100" y="3009900"/>
          <p14:tracePt t="57865" x="5653088" y="3071813"/>
          <p14:tracePt t="57881" x="5661025" y="3125788"/>
          <p14:tracePt t="57897" x="5680075" y="3170238"/>
          <p14:tracePt t="57914" x="5688013" y="3205163"/>
          <p14:tracePt t="57931" x="5697538" y="3232150"/>
          <p14:tracePt t="57948" x="5697538" y="3259138"/>
          <p14:tracePt t="57964" x="5697538" y="3286125"/>
          <p14:tracePt t="57981" x="5705475" y="3303588"/>
          <p14:tracePt t="57997" x="5715000" y="3348038"/>
          <p14:tracePt t="58014" x="5715000" y="3367088"/>
          <p14:tracePt t="58030" x="5724525" y="3384550"/>
          <p14:tracePt t="58047" x="5741988" y="3419475"/>
          <p14:tracePt t="58065" x="5751513" y="3438525"/>
          <p14:tracePt t="58081" x="5751513" y="3465513"/>
          <p14:tracePt t="58097" x="5751513" y="3482975"/>
          <p14:tracePt t="58114" x="5751513" y="3500438"/>
          <p14:tracePt t="58131" x="5759450" y="3509963"/>
          <p14:tracePt t="58147" x="5759450" y="3517900"/>
          <p14:tracePt t="58164" x="5759450" y="3536950"/>
          <p14:tracePt t="58181" x="5759450" y="3554413"/>
          <p14:tracePt t="58197" x="5759450" y="3571875"/>
          <p14:tracePt t="58215" x="5759450" y="3589338"/>
          <p14:tracePt t="58231" x="5759450" y="3616325"/>
          <p14:tracePt t="58248" x="5759450" y="3633788"/>
          <p14:tracePt t="58265" x="5759450" y="3660775"/>
          <p14:tracePt t="58282" x="5759450" y="3687763"/>
          <p14:tracePt t="58298" x="5759450" y="3724275"/>
          <p14:tracePt t="58314" x="5759450" y="3759200"/>
          <p14:tracePt t="58332" x="5751513" y="3795713"/>
          <p14:tracePt t="58348" x="5741988" y="3840163"/>
          <p14:tracePt t="58364" x="5732463" y="3884613"/>
          <p14:tracePt t="58382" x="5705475" y="3956050"/>
          <p14:tracePt t="58398" x="5697538" y="4017963"/>
          <p14:tracePt t="58414" x="5697538" y="4071938"/>
          <p14:tracePt t="58432" x="5680075" y="4152900"/>
          <p14:tracePt t="58449" x="5680075" y="4197350"/>
          <p14:tracePt t="58465" x="5670550" y="4232275"/>
          <p14:tracePt t="58481" x="5670550" y="4268788"/>
          <p14:tracePt t="58499" x="5670550" y="4322763"/>
          <p14:tracePt t="58515" x="5670550" y="4357688"/>
          <p14:tracePt t="58531" x="5670550" y="4394200"/>
          <p14:tracePt t="58548" x="5670550" y="4446588"/>
          <p14:tracePt t="58565" x="5670550" y="4500563"/>
          <p14:tracePt t="58582" x="5670550" y="4537075"/>
          <p14:tracePt t="58598" x="5670550" y="4562475"/>
          <p14:tracePt t="58616" x="5670550" y="4616450"/>
          <p14:tracePt t="58632" x="5670550" y="4643438"/>
          <p14:tracePt t="58648" x="5670550" y="4687888"/>
          <p14:tracePt t="58666" x="5680075" y="4741863"/>
          <p14:tracePt t="58682" x="5680075" y="4786313"/>
          <p14:tracePt t="58699" x="5705475" y="4840288"/>
          <p14:tracePt t="58715" x="5715000" y="4894263"/>
          <p14:tracePt t="58732" x="5724525" y="4911725"/>
          <p14:tracePt t="58749" x="5732463" y="4938713"/>
          <p14:tracePt t="58765" x="5751513" y="4973638"/>
          <p14:tracePt t="58783" x="5768975" y="5018088"/>
          <p14:tracePt t="58798" x="5776913" y="5045075"/>
          <p14:tracePt t="58816" x="5803900" y="5108575"/>
          <p14:tracePt t="58833" x="5822950" y="5133975"/>
          <p14:tracePt t="58849" x="5830888" y="5170488"/>
          <p14:tracePt t="58865" x="5848350" y="5205413"/>
          <p14:tracePt t="58883" x="5875338" y="5241925"/>
          <p14:tracePt t="58899" x="5894388" y="5286375"/>
          <p14:tracePt t="58916" x="5919788" y="5340350"/>
          <p14:tracePt t="58933" x="5938838" y="5375275"/>
          <p14:tracePt t="58949" x="5965825" y="5438775"/>
          <p14:tracePt t="58965" x="5983288" y="5483225"/>
          <p14:tracePt t="58983" x="6010275" y="5545138"/>
          <p14:tracePt t="58999" x="6045200" y="5626100"/>
          <p14:tracePt t="59017" x="6062663" y="5670550"/>
          <p14:tracePt t="59033" x="6089650" y="5732463"/>
          <p14:tracePt t="59049" x="6134100" y="5830888"/>
          <p14:tracePt t="59066" x="6170613" y="5919788"/>
          <p14:tracePt t="59083" x="6197600" y="6000750"/>
          <p14:tracePt t="59099" x="6224588" y="6054725"/>
          <p14:tracePt t="59116" x="6251575" y="6126163"/>
          <p14:tracePt t="59133" x="6286500" y="6197600"/>
          <p14:tracePt t="59149" x="6296025" y="6224588"/>
          <p14:tracePt t="59166" x="6313488" y="6251575"/>
          <p14:tracePt t="59183" x="6313488" y="6259513"/>
          <p14:tracePt t="59496" x="6313488" y="6251575"/>
          <p14:tracePt t="59512" x="6313488" y="6242050"/>
          <p14:tracePt t="59536" x="6313488" y="6232525"/>
          <p14:tracePt t="59544" x="6313488" y="6224588"/>
          <p14:tracePt t="59560" x="6313488" y="6205538"/>
          <p14:tracePt t="59568" x="6313488" y="6197600"/>
          <p14:tracePt t="59576" x="6313488" y="6188075"/>
          <p14:tracePt t="59576" x="6313488" y="6170613"/>
          <p14:tracePt t="59584" x="6330950" y="6126163"/>
          <p14:tracePt t="59600" x="6348413" y="6081713"/>
          <p14:tracePt t="59618" x="6375400" y="6027738"/>
          <p14:tracePt t="59634" x="6394450" y="5983288"/>
          <p14:tracePt t="59650" x="6411913" y="5946775"/>
          <p14:tracePt t="59668" x="6419850" y="5919788"/>
          <p14:tracePt t="59684" x="6429375" y="5894388"/>
          <p14:tracePt t="59701" x="6438900" y="5875338"/>
          <p14:tracePt t="59718" x="6446838" y="5857875"/>
          <p14:tracePt t="59752" x="6446838" y="5848350"/>
          <p14:tracePt t="59752" x="6446838" y="5840413"/>
          <p14:tracePt t="59768" x="6446838" y="5822950"/>
          <p14:tracePt t="59785" x="6446838" y="5813425"/>
          <p14:tracePt t="59801" x="6446838" y="5786438"/>
          <p14:tracePt t="59817" x="6456363" y="5768975"/>
          <p14:tracePt t="59834" x="6456363" y="5751513"/>
          <p14:tracePt t="59851" x="6456363" y="5724525"/>
          <p14:tracePt t="59867" x="6456363" y="5697538"/>
          <p14:tracePt t="59884" x="6456363" y="5661025"/>
          <p14:tracePt t="59884" x="0" y="0"/>
        </p14:tracePtLst>
        <p14:tracePtLst>
          <p14:tracePt t="60672" x="4946650" y="1509713"/>
          <p14:tracePt t="60680" x="4929188" y="1482725"/>
          <p14:tracePt t="60688" x="4919663" y="1473200"/>
          <p14:tracePt t="60691" x="4894263" y="1428750"/>
          <p14:tracePt t="60703" x="4857750" y="1401763"/>
          <p14:tracePt t="60719" x="4840288" y="1374775"/>
          <p14:tracePt t="60736" x="4840288" y="1366838"/>
          <p14:tracePt t="60753" x="4830763" y="1347788"/>
          <p14:tracePt t="60770" x="4822825" y="1339850"/>
          <p14:tracePt t="60786" x="4813300" y="1312863"/>
          <p14:tracePt t="60803" x="4795838" y="1303338"/>
          <p14:tracePt t="60820" x="4759325" y="1250950"/>
          <p14:tracePt t="60836" x="4724400" y="1196975"/>
          <p14:tracePt t="60853" x="4697413" y="1179513"/>
          <p14:tracePt t="60976" x="4697413" y="1160463"/>
          <p14:tracePt t="60993" x="4705350" y="1160463"/>
          <p14:tracePt t="61000" x="4732338" y="1160463"/>
          <p14:tracePt t="61009" x="4768850" y="1160463"/>
          <p14:tracePt t="61020" x="4830763" y="1160463"/>
          <p14:tracePt t="61020" x="4911725" y="1160463"/>
          <p14:tracePt t="61036" x="4965700" y="1169988"/>
          <p14:tracePt t="61054" x="5000625" y="1169988"/>
          <p14:tracePt t="61070" x="5010150" y="1169988"/>
          <p14:tracePt t="61087" x="5037138" y="1169988"/>
          <p14:tracePt t="61103" x="5072063" y="1169988"/>
          <p14:tracePt t="61144" x="5081588" y="1169988"/>
          <p14:tracePt t="61150" x="5089525" y="1169988"/>
          <p14:tracePt t="61153" x="5099050" y="1169988"/>
          <p14:tracePt t="61171" x="5126038" y="1187450"/>
          <p14:tracePt t="61187" x="5160963" y="1214438"/>
          <p14:tracePt t="61204" x="5197475" y="1241425"/>
          <p14:tracePt t="61220" x="5232400" y="1268413"/>
          <p14:tracePt t="61238" x="5259388" y="1276350"/>
          <p14:tracePt t="61254" x="5295900" y="1285875"/>
          <p14:tracePt t="61270" x="5322888" y="1295400"/>
          <p14:tracePt t="61416" x="5330825" y="1295400"/>
          <p14:tracePt t="61440" x="5340350" y="1295400"/>
          <p14:tracePt t="61560" x="5322888" y="1295400"/>
          <p14:tracePt t="61568" x="5295900" y="1295400"/>
          <p14:tracePt t="61576" x="5259388" y="1295400"/>
          <p14:tracePt t="61584" x="5232400" y="1295400"/>
          <p14:tracePt t="61587" x="5160963" y="1295400"/>
          <p14:tracePt t="61605" x="5099050" y="1295400"/>
          <p14:tracePt t="61621" x="5089525" y="1295400"/>
          <p14:tracePt t="61768" x="5081588" y="1295400"/>
          <p14:tracePt t="61904" x="5089525" y="1295400"/>
          <p14:tracePt t="61912" x="5099050" y="1295400"/>
          <p14:tracePt t="61921" x="5108575" y="1295400"/>
          <p14:tracePt t="61938" x="5116513" y="1303338"/>
          <p14:tracePt t="61939" x="5133975" y="1303338"/>
          <p14:tracePt t="61955" x="5160963" y="1322388"/>
          <p14:tracePt t="61972" x="5197475" y="1339850"/>
          <p14:tracePt t="61988" x="5232400" y="1347788"/>
          <p14:tracePt t="62006" x="5251450" y="1357313"/>
          <p14:tracePt t="62022" x="5259388" y="1366838"/>
          <p14:tracePt t="62056" x="5268913" y="1374775"/>
          <p14:tracePt t="62104" x="5276850" y="1374775"/>
          <p14:tracePt t="62120" x="5295900" y="1384300"/>
          <p14:tracePt t="62128" x="5303838" y="1393825"/>
          <p14:tracePt t="62137" x="5313363" y="1401763"/>
          <p14:tracePt t="62185" x="5322888" y="1411288"/>
          <p14:tracePt t="62208" x="5322888" y="1419225"/>
          <p14:tracePt t="62216" x="5322888" y="1428750"/>
          <p14:tracePt t="62240" x="5322888" y="1446213"/>
          <p14:tracePt t="62272" x="5322888" y="1455738"/>
          <p14:tracePt t="62296" x="5322888" y="1465263"/>
          <p14:tracePt t="62312" x="5322888" y="1473200"/>
          <p14:tracePt t="62328" x="5322888" y="1490663"/>
          <p14:tracePt t="62339" x="5322888" y="1500188"/>
          <p14:tracePt t="62339" x="5322888" y="1517650"/>
          <p14:tracePt t="62356" x="5322888" y="1536700"/>
          <p14:tracePt t="62373" x="5340350" y="1554163"/>
          <p14:tracePt t="62389" x="5340350" y="1581150"/>
          <p14:tracePt t="62406" x="5340350" y="1589088"/>
          <p14:tracePt t="62422" x="5340350" y="1608138"/>
          <p14:tracePt t="62440" x="5340350" y="1633538"/>
          <p14:tracePt t="62457" x="5340350" y="1652588"/>
          <p14:tracePt t="62472" x="5340350" y="1670050"/>
          <p14:tracePt t="62490" x="5348288" y="1697038"/>
          <p14:tracePt t="62506" x="5357813" y="1724025"/>
          <p14:tracePt t="62523" x="5357813" y="1741488"/>
          <p14:tracePt t="62539" x="5357813" y="1758950"/>
          <p14:tracePt t="62557" x="5357813" y="1776413"/>
          <p14:tracePt t="62573" x="5357813" y="1795463"/>
          <p14:tracePt t="62590" x="5367338" y="1803400"/>
          <p14:tracePt t="62606" x="5375275" y="1812925"/>
          <p14:tracePt t="62623" x="5375275" y="1830388"/>
          <p14:tracePt t="62640" x="5375275" y="1839913"/>
          <p14:tracePt t="62657" x="5375275" y="1857375"/>
          <p14:tracePt t="62674" x="5375275" y="1866900"/>
          <p14:tracePt t="62690" x="5375275" y="1893888"/>
          <p14:tracePt t="62707" x="5384800" y="1919288"/>
          <p14:tracePt t="62724" x="5394325" y="1955800"/>
          <p14:tracePt t="62740" x="5402263" y="1965325"/>
          <p14:tracePt t="62756" x="5402263" y="1982788"/>
          <p14:tracePt t="62774" x="5411788" y="1990725"/>
          <p14:tracePt t="62790" x="5411788" y="2000250"/>
          <p14:tracePt t="62807" x="5411788" y="2009775"/>
          <p14:tracePt t="62824" x="5411788" y="2027238"/>
          <p14:tracePt t="62840" x="5411788" y="2036763"/>
          <p14:tracePt t="62857" x="5411788" y="2062163"/>
          <p14:tracePt t="62874" x="5419725" y="2081213"/>
          <p14:tracePt t="62891" x="5429250" y="2089150"/>
          <p14:tracePt t="62907" x="5438775" y="2108200"/>
          <p14:tracePt t="62924" x="5438775" y="2125663"/>
          <p14:tracePt t="62940" x="5438775" y="2133600"/>
          <p14:tracePt t="62957" x="5438775" y="2152650"/>
          <p14:tracePt t="62974" x="5438775" y="2160588"/>
          <p14:tracePt t="62990" x="5456238" y="2170113"/>
          <p14:tracePt t="63008" x="5456238" y="2197100"/>
          <p14:tracePt t="63024" x="5456238" y="2205038"/>
          <p14:tracePt t="63041" x="5456238" y="2214563"/>
          <p14:tracePt t="63057" x="5456238" y="2232025"/>
          <p14:tracePt t="63074" x="5456238" y="2241550"/>
          <p14:tracePt t="63091" x="5456238" y="2251075"/>
          <p14:tracePt t="63108" x="5465763" y="2268538"/>
          <p14:tracePt t="63124" x="5465763" y="2286000"/>
          <p14:tracePt t="63141" x="5465763" y="2303463"/>
          <p14:tracePt t="63158" x="5465763" y="2322513"/>
          <p14:tracePt t="63174" x="5465763" y="2330450"/>
          <p14:tracePt t="63191" x="5465763" y="2357438"/>
          <p14:tracePt t="63191" x="5465763" y="2366963"/>
          <p14:tracePt t="63209" x="5465763" y="2393950"/>
          <p14:tracePt t="63224" x="5465763" y="2411413"/>
          <p14:tracePt t="63241" x="5465763" y="2438400"/>
          <p14:tracePt t="63258" x="5465763" y="2446338"/>
          <p14:tracePt t="63275" x="5465763" y="2473325"/>
          <p14:tracePt t="63291" x="5446713" y="2490788"/>
          <p14:tracePt t="63308" x="5438775" y="2517775"/>
          <p14:tracePt t="63324" x="5429250" y="2527300"/>
          <p14:tracePt t="63342" x="5419725" y="2544763"/>
          <p14:tracePt t="63358" x="5411788" y="2562225"/>
          <p14:tracePt t="63374" x="5402263" y="2581275"/>
          <p14:tracePt t="63392" x="5394325" y="2598738"/>
          <p14:tracePt t="63409" x="5394325" y="2616200"/>
          <p14:tracePt t="63425" x="5394325" y="2625725"/>
          <p14:tracePt t="63442" x="5384800" y="2643188"/>
          <p14:tracePt t="63458" x="5375275" y="2670175"/>
          <p14:tracePt t="63475" x="5367338" y="2679700"/>
          <p14:tracePt t="63491" x="5357813" y="2697163"/>
          <p14:tracePt t="63508" x="5348288" y="2714625"/>
          <p14:tracePt t="63553" x="5348288" y="2724150"/>
          <p14:tracePt t="63560" x="5340350" y="2724150"/>
          <p14:tracePt t="63576" x="5340350" y="2741613"/>
          <p14:tracePt t="63591" x="5330825" y="2751138"/>
          <p14:tracePt t="63592" x="5313363" y="2759075"/>
          <p14:tracePt t="63609" x="5313363" y="2786063"/>
          <p14:tracePt t="63625" x="5295900" y="2795588"/>
          <p14:tracePt t="63642" x="5286375" y="2813050"/>
          <p14:tracePt t="63659" x="5286375" y="2830513"/>
          <p14:tracePt t="63675" x="5276850" y="2847975"/>
          <p14:tracePt t="63692" x="5276850" y="2867025"/>
          <p14:tracePt t="63709" x="5268913" y="2874963"/>
          <p14:tracePt t="63726" x="5268913" y="2894013"/>
          <p14:tracePt t="63742" x="5268913" y="2901950"/>
          <p14:tracePt t="63759" x="5259388" y="2928938"/>
          <p14:tracePt t="63776" x="5259388" y="2955925"/>
          <p14:tracePt t="63793" x="5251450" y="2965450"/>
          <p14:tracePt t="63809" x="5251450" y="2973388"/>
          <p14:tracePt t="63825" x="5251450" y="2982913"/>
          <p14:tracePt t="63880" x="5251450" y="2990850"/>
          <p14:tracePt t="63904" x="5251450" y="3000375"/>
          <p14:tracePt t="63912" x="5251450" y="3009900"/>
          <p14:tracePt t="63952" x="5251450" y="3017838"/>
          <p14:tracePt t="63985" x="5251450" y="3036888"/>
          <p14:tracePt t="64017" x="5251450" y="3044825"/>
          <p14:tracePt t="64056" x="5251450" y="3062288"/>
          <p14:tracePt t="64075" x="5251450" y="3071813"/>
          <p14:tracePt t="64096" x="5259388" y="3081338"/>
          <p14:tracePt t="64112" x="5259388" y="3089275"/>
          <p14:tracePt t="64144" x="5259388" y="3098800"/>
          <p14:tracePt t="64160" x="5259388" y="3108325"/>
          <p14:tracePt t="64168" x="5259388" y="3116263"/>
          <p14:tracePt t="64184" x="5259388" y="3125788"/>
          <p14:tracePt t="64192" x="5268913" y="3125788"/>
          <p14:tracePt t="64199" x="5268913" y="3133725"/>
          <p14:tracePt t="64232" x="5268913" y="3143250"/>
          <p14:tracePt t="64240" x="5268913" y="3152775"/>
          <p14:tracePt t="64244" x="5276850" y="3152775"/>
          <p14:tracePt t="64259" x="5276850" y="3170238"/>
          <p14:tracePt t="64277" x="5276850" y="3179763"/>
          <p14:tracePt t="64293" x="5286375" y="3205163"/>
          <p14:tracePt t="64309" x="5286375" y="3224213"/>
          <p14:tracePt t="64327" x="5303838" y="3259138"/>
          <p14:tracePt t="64343" x="5303838" y="3286125"/>
          <p14:tracePt t="64360" x="5313363" y="3313113"/>
          <p14:tracePt t="64377" x="5322888" y="3348038"/>
          <p14:tracePt t="64394" x="5330825" y="3367088"/>
          <p14:tracePt t="64410" x="5348288" y="3402013"/>
          <p14:tracePt t="64426" x="5357813" y="3429000"/>
          <p14:tracePt t="64444" x="5384800" y="3473450"/>
          <p14:tracePt t="64460" x="5402263" y="3517900"/>
          <p14:tracePt t="64477" x="5411788" y="3536950"/>
          <p14:tracePt t="64494" x="5419725" y="3598863"/>
          <p14:tracePt t="64510" x="5438775" y="3643313"/>
          <p14:tracePt t="64527" x="5438775" y="3670300"/>
          <p14:tracePt t="64527" x="5446713" y="3697288"/>
          <p14:tracePt t="64545" x="5456238" y="3714750"/>
          <p14:tracePt t="64561" x="5456238" y="3724275"/>
          <p14:tracePt t="64577" x="5465763" y="3741738"/>
          <p14:tracePt t="64848" x="5465763" y="3724275"/>
          <p14:tracePt t="64872" x="5465763" y="3705225"/>
          <p14:tracePt t="64880" x="5465763" y="3697288"/>
          <p14:tracePt t="64897" x="5465763" y="3679825"/>
          <p14:tracePt t="64911" x="5465763" y="3670300"/>
          <p14:tracePt t="64912" x="5465763" y="3643313"/>
          <p14:tracePt t="64928" x="5465763" y="3616325"/>
          <p14:tracePt t="64944" x="5465763" y="3598863"/>
          <p14:tracePt t="64961" x="5473700" y="3571875"/>
          <p14:tracePt t="64978" x="5473700" y="3554413"/>
          <p14:tracePt t="64994" x="5473700" y="3527425"/>
          <p14:tracePt t="65011" x="5473700" y="3509963"/>
          <p14:tracePt t="65028" x="5483225" y="3482975"/>
          <p14:tracePt t="65044" x="5483225" y="3473450"/>
          <p14:tracePt t="65062" x="5483225" y="3455988"/>
          <p14:tracePt t="65078" x="5483225" y="3446463"/>
          <p14:tracePt t="65094" x="5483225" y="3411538"/>
          <p14:tracePt t="65111" x="5483225" y="3367088"/>
          <p14:tracePt t="65129" x="5483225" y="3330575"/>
          <p14:tracePt t="65145" x="5483225" y="3295650"/>
          <p14:tracePt t="65162" x="5483225" y="3268663"/>
          <p14:tracePt t="65178" x="5483225" y="3232150"/>
          <p14:tracePt t="65195" x="5483225" y="3205163"/>
          <p14:tracePt t="65212" x="5483225" y="3179763"/>
          <p14:tracePt t="65229" x="5483225" y="3160713"/>
          <p14:tracePt t="65245" x="5483225" y="3125788"/>
          <p14:tracePt t="65262" x="5473700" y="3098800"/>
          <p14:tracePt t="65279" x="5473700" y="3054350"/>
          <p14:tracePt t="65296" x="5473700" y="3017838"/>
          <p14:tracePt t="65313" x="5473700" y="2973388"/>
          <p14:tracePt t="65328" x="5465763" y="2938463"/>
          <p14:tracePt t="65346" x="5465763" y="2911475"/>
          <p14:tracePt t="65362" x="5456238" y="2867025"/>
          <p14:tracePt t="65378" x="5456238" y="2840038"/>
          <p14:tracePt t="65396" x="5456238" y="2803525"/>
          <p14:tracePt t="65412" x="5456238" y="2759075"/>
          <p14:tracePt t="65429" x="5456238" y="2724150"/>
          <p14:tracePt t="65446" x="5456238" y="2687638"/>
          <p14:tracePt t="65462" x="5456238" y="2652713"/>
          <p14:tracePt t="65478" x="5456238" y="2625725"/>
          <p14:tracePt t="65496" x="5438775" y="2571750"/>
          <p14:tracePt t="65513" x="5438775" y="2554288"/>
          <p14:tracePt t="65529" x="5438775" y="2527300"/>
          <p14:tracePt t="65546" x="5438775" y="2482850"/>
          <p14:tracePt t="65562" x="5429250" y="2455863"/>
          <p14:tracePt t="65579" x="5429250" y="2401888"/>
          <p14:tracePt t="65596" x="5429250" y="2366963"/>
          <p14:tracePt t="65613" x="5429250" y="2312988"/>
          <p14:tracePt t="65629" x="5429250" y="2259013"/>
          <p14:tracePt t="65645" x="5429250" y="2232025"/>
          <p14:tracePt t="65663" x="5419725" y="2205038"/>
          <p14:tracePt t="65679" x="5411788" y="2170113"/>
          <p14:tracePt t="65696" x="5411788" y="2143125"/>
          <p14:tracePt t="65713" x="5402263" y="2116138"/>
          <p14:tracePt t="65729" x="5394325" y="2071688"/>
          <p14:tracePt t="65746" x="5375275" y="2027238"/>
          <p14:tracePt t="65763" x="5375275" y="2017713"/>
          <p14:tracePt t="65780" x="5375275" y="2009775"/>
          <p14:tracePt t="65796" x="5357813" y="1982788"/>
          <p14:tracePt t="65813" x="5348288" y="1965325"/>
          <p14:tracePt t="65830" x="5340350" y="1928813"/>
          <p14:tracePt t="65846" x="5330825" y="1911350"/>
          <p14:tracePt t="65863" x="5322888" y="1857375"/>
          <p14:tracePt t="65880" x="5313363" y="1822450"/>
          <p14:tracePt t="65897" x="5303838" y="1795463"/>
          <p14:tracePt t="65913" x="5303838" y="1776413"/>
          <p14:tracePt t="65930" x="5295900" y="1768475"/>
          <p14:tracePt t="65947" x="5295900" y="1758950"/>
          <p14:tracePt t="65985" x="5295900" y="1751013"/>
          <p14:tracePt t="66000" x="5286375" y="1741488"/>
          <p14:tracePt t="66024" x="5286375" y="1731963"/>
          <p14:tracePt t="66032" x="5286375" y="1724025"/>
          <p14:tracePt t="66036" x="5286375" y="1714500"/>
          <p14:tracePt t="66047" x="5286375" y="1704975"/>
          <p14:tracePt t="66063" x="5286375" y="1679575"/>
          <p14:tracePt t="66081" x="5286375" y="1670050"/>
          <p14:tracePt t="66129" x="5286375" y="1660525"/>
          <p14:tracePt t="66130" x="5276850" y="1652588"/>
          <p14:tracePt t="66137" x="5276850" y="1643063"/>
          <p14:tracePt t="66147" x="5276850" y="1633538"/>
          <p14:tracePt t="66163" x="5276850" y="1616075"/>
          <p14:tracePt t="66200" x="5276850" y="1608138"/>
          <p14:tracePt t="66216" x="5268913" y="1608138"/>
          <p14:tracePt t="66240" x="5268913" y="1589088"/>
          <p14:tracePt t="66256" x="5268913" y="1581150"/>
          <p14:tracePt t="66280" x="5268913" y="1562100"/>
          <p14:tracePt t="67593" x="5259388" y="1562100"/>
          <p14:tracePt t="67633" x="5259388" y="1571625"/>
          <p14:tracePt t="67649" x="5259388" y="1581150"/>
          <p14:tracePt t="67657" x="5259388" y="1589088"/>
          <p14:tracePt t="67668" x="5259388" y="1598613"/>
          <p14:tracePt t="67684" x="5259388" y="1608138"/>
          <p14:tracePt t="67701" x="5259388" y="1633538"/>
          <p14:tracePt t="67717" x="5268913" y="1643063"/>
          <p14:tracePt t="67735" x="5276850" y="1660525"/>
          <p14:tracePt t="67751" x="5286375" y="1670050"/>
          <p14:tracePt t="67768" x="5286375" y="1687513"/>
          <p14:tracePt t="67768" x="5295900" y="1697038"/>
          <p14:tracePt t="67809" x="5295900" y="1714500"/>
          <p14:tracePt t="67817" x="5295900" y="1724025"/>
          <p14:tracePt t="67835" x="5295900" y="1731963"/>
          <p14:tracePt t="67835" x="5295900" y="1741488"/>
          <p14:tracePt t="67945" x="5295900" y="1751013"/>
          <p14:tracePt t="67962" x="5295900" y="1768475"/>
          <p14:tracePt t="67977" x="5295900" y="1776413"/>
          <p14:tracePt t="67993" x="5303838" y="1795463"/>
          <p14:tracePt t="68017" x="5303838" y="1803400"/>
          <p14:tracePt t="68025" x="5303838" y="1822450"/>
          <p14:tracePt t="68041" x="5313363" y="1830388"/>
          <p14:tracePt t="68057" x="5313363" y="1847850"/>
          <p14:tracePt t="68073" x="5313363" y="1857375"/>
          <p14:tracePt t="68090" x="5313363" y="1874838"/>
          <p14:tracePt t="68105" x="5313363" y="1884363"/>
          <p14:tracePt t="68105" x="5313363" y="1901825"/>
          <p14:tracePt t="68121" x="5313363" y="1911350"/>
          <p14:tracePt t="68135" x="5313363" y="1928813"/>
          <p14:tracePt t="68142" x="5313363" y="1938338"/>
          <p14:tracePt t="68152" x="5322888" y="1955800"/>
          <p14:tracePt t="68152" x="5322888" y="1965325"/>
          <p14:tracePt t="68169" x="5330825" y="1982788"/>
          <p14:tracePt t="68186" x="5330825" y="1990725"/>
          <p14:tracePt t="68202" x="5340350" y="2009775"/>
          <p14:tracePt t="68220" x="5340350" y="2027238"/>
          <p14:tracePt t="68236" x="5348288" y="2054225"/>
          <p14:tracePt t="68252" x="5348288" y="2081213"/>
          <p14:tracePt t="68269" x="5348288" y="2108200"/>
          <p14:tracePt t="68286" x="5367338" y="2143125"/>
          <p14:tracePt t="68302" x="5367338" y="2170113"/>
          <p14:tracePt t="68319" x="5367338" y="2187575"/>
          <p14:tracePt t="68335" x="5375275" y="2197100"/>
          <p14:tracePt t="68353" x="5375275" y="2224088"/>
          <p14:tracePt t="68370" x="5394325" y="2259013"/>
          <p14:tracePt t="68386" x="5394325" y="2276475"/>
          <p14:tracePt t="68403" x="5402263" y="2312988"/>
          <p14:tracePt t="68419" x="5402263" y="2339975"/>
          <p14:tracePt t="68436" x="5402263" y="2374900"/>
          <p14:tracePt t="68453" x="5402263" y="2401888"/>
          <p14:tracePt t="68469" x="5402263" y="2428875"/>
          <p14:tracePt t="68486" x="5402263" y="2455863"/>
          <p14:tracePt t="68503" x="5402263" y="2473325"/>
          <p14:tracePt t="68519" x="5402263" y="2490788"/>
          <p14:tracePt t="68536" x="5402263" y="2517775"/>
          <p14:tracePt t="68536" x="5402263" y="2527300"/>
          <p14:tracePt t="68554" x="5402263" y="2562225"/>
          <p14:tracePt t="68570" x="5402263" y="2608263"/>
          <p14:tracePt t="68586" x="5394325" y="2652713"/>
          <p14:tracePt t="68603" x="5357813" y="2705100"/>
          <p14:tracePt t="68619" x="5322888" y="2751138"/>
          <p14:tracePt t="68637" x="5286375" y="2786063"/>
          <p14:tracePt t="68653" x="5268913" y="2822575"/>
          <p14:tracePt t="68669" x="5259388" y="2847975"/>
          <p14:tracePt t="68687" x="5241925" y="2874963"/>
          <p14:tracePt t="68704" x="5232400" y="2901950"/>
          <p14:tracePt t="68720" x="5224463" y="2928938"/>
          <p14:tracePt t="68736" x="5205413" y="3000375"/>
          <p14:tracePt t="68754" x="5180013" y="3071813"/>
          <p14:tracePt t="68770" x="5160963" y="3125788"/>
          <p14:tracePt t="68786" x="5126038" y="3205163"/>
          <p14:tracePt t="68804" x="5116513" y="3232150"/>
          <p14:tracePt t="68820" x="5099050" y="3276600"/>
          <p14:tracePt t="68836" x="5099050" y="3286125"/>
          <p14:tracePt t="68854" x="5081588" y="3322638"/>
          <p14:tracePt t="68870" x="5081588" y="3330575"/>
          <p14:tracePt t="68887" x="5081588" y="3348038"/>
          <p14:tracePt t="68903" x="5081588" y="3375025"/>
          <p14:tracePt t="68921" x="5081588" y="3402013"/>
          <p14:tracePt t="69026" x="5062538" y="3402013"/>
          <p14:tracePt t="69033" x="5062538" y="3394075"/>
          <p14:tracePt t="69041" x="5062538" y="3367088"/>
          <p14:tracePt t="69049" x="5062538" y="3340100"/>
          <p14:tracePt t="69055" x="5072063" y="3295650"/>
          <p14:tracePt t="69071" x="5099050" y="3259138"/>
          <p14:tracePt t="69088" x="5133975" y="3224213"/>
          <p14:tracePt t="69104" x="5187950" y="3187700"/>
          <p14:tracePt t="69120" x="5276850" y="3054350"/>
          <p14:tracePt t="69137" x="5330825" y="2946400"/>
          <p14:tracePt t="69155" x="5375275" y="2847975"/>
          <p14:tracePt t="69171" x="5402263" y="2768600"/>
          <p14:tracePt t="69187" x="5419725" y="2705100"/>
          <p14:tracePt t="69205" x="5419725" y="2643188"/>
          <p14:tracePt t="69221" x="5419725" y="2589213"/>
          <p14:tracePt t="69237" x="5419725" y="2527300"/>
          <p14:tracePt t="69254" x="5419725" y="2465388"/>
          <p14:tracePt t="69271" x="5419725" y="2393950"/>
          <p14:tracePt t="69288" x="5419725" y="2347913"/>
          <p14:tracePt t="69304" x="5419725" y="2259013"/>
          <p14:tracePt t="69322" x="5419725" y="2214563"/>
          <p14:tracePt t="69338" x="5419725" y="2160588"/>
          <p14:tracePt t="69354" x="5419725" y="2116138"/>
          <p14:tracePt t="69371" x="5419725" y="2062163"/>
          <p14:tracePt t="69388" x="5419725" y="2017713"/>
          <p14:tracePt t="69405" x="5419725" y="1982788"/>
          <p14:tracePt t="69421" x="5419725" y="1938338"/>
          <p14:tracePt t="69437" x="5419725" y="1919288"/>
          <p14:tracePt t="69455" x="5419725" y="1893888"/>
          <p14:tracePt t="69471" x="5411788" y="1857375"/>
          <p14:tracePt t="69488" x="5394325" y="1830388"/>
          <p14:tracePt t="69506" x="5394325" y="1822450"/>
          <p14:tracePt t="69521" x="5384800" y="1812925"/>
          <p14:tracePt t="69601" x="5375275" y="1812925"/>
          <p14:tracePt t="69609" x="5357813" y="1812925"/>
          <p14:tracePt t="69611" x="5348288" y="1830388"/>
          <p14:tracePt t="69621" x="5330825" y="1874838"/>
          <p14:tracePt t="69639" x="5322888" y="1911350"/>
          <p14:tracePt t="69655" x="5313363" y="1946275"/>
          <p14:tracePt t="69672" x="5313363" y="2000250"/>
          <p14:tracePt t="69688" x="5313363" y="2089150"/>
          <p14:tracePt t="69706" x="5313363" y="2160588"/>
          <p14:tracePt t="69722" x="5313363" y="2268538"/>
          <p14:tracePt t="69738" x="5313363" y="2384425"/>
          <p14:tracePt t="69756" x="5313363" y="2490788"/>
          <p14:tracePt t="69772" x="5340350" y="2598738"/>
          <p14:tracePt t="69789" x="5348288" y="2633663"/>
          <p14:tracePt t="69805" x="5367338" y="2643188"/>
          <p14:tracePt t="69873" x="5367338" y="2652713"/>
          <p14:tracePt t="69986" x="5367338" y="2643188"/>
          <p14:tracePt t="69993" x="5375275" y="2616200"/>
          <p14:tracePt t="70005" x="5384800" y="2598738"/>
          <p14:tracePt t="70006" x="5402263" y="2536825"/>
          <p14:tracePt t="70022" x="5411788" y="2500313"/>
          <p14:tracePt t="70039" x="5411788" y="2465388"/>
          <p14:tracePt t="70056" x="5411788" y="2419350"/>
          <p14:tracePt t="70072" x="5411788" y="2366963"/>
          <p14:tracePt t="70090" x="5411788" y="2347913"/>
          <p14:tracePt t="70273" x="5402263" y="2347913"/>
          <p14:tracePt t="70287" x="5402263" y="2339975"/>
          <p14:tracePt t="70329" x="5402263" y="2330450"/>
          <p14:tracePt t="70353" x="5402263" y="2322513"/>
          <p14:tracePt t="70369" x="5411788" y="2312988"/>
          <p14:tracePt t="70378" x="5419725" y="2312988"/>
          <p14:tracePt t="70378" x="5429250" y="2303463"/>
          <p14:tracePt t="70393" x="5438775" y="2295525"/>
          <p14:tracePt t="70418" x="5446713" y="2286000"/>
          <p14:tracePt t="70586" x="5456238" y="2286000"/>
          <p14:tracePt t="70593" x="5465763" y="2286000"/>
          <p14:tracePt t="70609" x="5483225" y="2286000"/>
          <p14:tracePt t="70617" x="5491163" y="2286000"/>
          <p14:tracePt t="70625" x="5537200" y="2286000"/>
          <p14:tracePt t="70641" x="5554663" y="2286000"/>
          <p14:tracePt t="70897" x="5554663" y="2303463"/>
          <p14:tracePt t="70905" x="5545138" y="2312988"/>
          <p14:tracePt t="70913" x="5510213" y="2357438"/>
          <p14:tracePt t="70925" x="5465763" y="2411413"/>
          <p14:tracePt t="70941" x="5429250" y="2455863"/>
          <p14:tracePt t="70957" x="5367338" y="2527300"/>
          <p14:tracePt t="70975" x="5330825" y="2571750"/>
          <p14:tracePt t="70991" x="5286375" y="2608263"/>
          <p14:tracePt t="71008" x="5276850" y="2633663"/>
          <p14:tracePt t="71008" x="5268913" y="2643188"/>
          <p14:tracePt t="71025" x="5251450" y="2652713"/>
          <p14:tracePt t="71065" x="5251450" y="2660650"/>
          <p14:tracePt t="71081" x="5251450" y="2670175"/>
          <p14:tracePt t="71091" x="5241925" y="2679700"/>
          <p14:tracePt t="71091" x="5232400" y="2687638"/>
          <p14:tracePt t="71108" x="5205413" y="2714625"/>
          <p14:tracePt t="71125" x="5187950" y="2732088"/>
          <p14:tracePt t="71141" x="5180013" y="2741613"/>
          <p14:tracePt t="71520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275" y="609600"/>
            <a:ext cx="5041900" cy="5772150"/>
          </a:xfrm>
        </p:spPr>
        <p:txBody>
          <a:bodyPr/>
          <a:lstStyle/>
          <a:p>
            <a:pPr eaLnBrk="1" hangingPunct="1"/>
            <a:r>
              <a:rPr lang="es-CL" altLang="es-ES" sz="2400" smtClean="0"/>
              <a:t>Compartimiento anterior de</a:t>
            </a:r>
            <a:br>
              <a:rPr lang="es-CL" altLang="es-ES" sz="2400" smtClean="0"/>
            </a:br>
            <a:r>
              <a:rPr lang="es-CL" altLang="es-ES" sz="2400" smtClean="0"/>
              <a:t>la crura</a:t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>M. tibial anterior</a:t>
            </a:r>
            <a:br>
              <a:rPr lang="es-CL" altLang="es-ES" sz="2400" smtClean="0"/>
            </a:br>
            <a:r>
              <a:rPr lang="es-CL" altLang="es-ES" sz="2400" smtClean="0"/>
              <a:t>M. músculo extensor largo del hallux</a:t>
            </a:r>
            <a:br>
              <a:rPr lang="es-CL" altLang="es-ES" sz="2400" smtClean="0"/>
            </a:br>
            <a:r>
              <a:rPr lang="es-CL" altLang="es-ES" sz="2400" smtClean="0"/>
              <a:t>M. extensor largo de los dedos</a:t>
            </a:r>
            <a:br>
              <a:rPr lang="es-CL" altLang="es-ES" sz="2400" smtClean="0"/>
            </a:br>
            <a:r>
              <a:rPr lang="es-CL" altLang="es-ES" sz="2400" smtClean="0"/>
              <a:t>M. fibular tercero</a:t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4800" u="sng" smtClean="0">
                <a:solidFill>
                  <a:srgbClr val="FFFF00"/>
                </a:solidFill>
              </a:rPr>
              <a:t>N. fibular profundo</a:t>
            </a:r>
            <a:endParaRPr lang="en-US" altLang="es-ES" sz="4800" u="sng" smtClean="0">
              <a:solidFill>
                <a:srgbClr val="FFFF00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23368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82"/>
    </mc:Choice>
    <mc:Fallback>
      <p:transition spd="slow" advTm="1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8" x="4679950" y="2965450"/>
          <p14:tracePt t="1255" x="4581525" y="3017838"/>
          <p14:tracePt t="1263" x="4500563" y="3062288"/>
          <p14:tracePt t="1263" x="4429125" y="3081338"/>
          <p14:tracePt t="1279" x="4340225" y="3116263"/>
          <p14:tracePt t="1287" x="4268788" y="3133725"/>
          <p14:tracePt t="1287" x="4179888" y="3170238"/>
          <p14:tracePt t="1295" x="4108450" y="3179763"/>
          <p14:tracePt t="1308" x="3956050" y="3205163"/>
          <p14:tracePt t="1326" x="3830638" y="3205163"/>
          <p14:tracePt t="1342" x="3670300" y="3205163"/>
          <p14:tracePt t="1359" x="3598863" y="3205163"/>
          <p14:tracePt t="1375" x="3527425" y="3205163"/>
          <p14:tracePt t="1392" x="3438525" y="3205163"/>
          <p14:tracePt t="1409" x="3367088" y="3205163"/>
          <p14:tracePt t="1425" x="3330575" y="3205163"/>
          <p14:tracePt t="1443" x="3303588" y="3205163"/>
          <p14:tracePt t="1459" x="3295650" y="3205163"/>
          <p14:tracePt t="1575" x="3241675" y="3170238"/>
          <p14:tracePt t="1584" x="3205163" y="3116263"/>
          <p14:tracePt t="1585" x="3160713" y="3054350"/>
          <p14:tracePt t="1592" x="3116263" y="2982913"/>
          <p14:tracePt t="1610" x="3089275" y="2919413"/>
          <p14:tracePt t="1625" x="3062288" y="2884488"/>
          <p14:tracePt t="1643" x="3062288" y="2867025"/>
          <p14:tracePt t="1659" x="3062288" y="2857500"/>
          <p14:tracePt t="1676" x="3054350" y="2840038"/>
          <p14:tracePt t="1693" x="3027363" y="2768600"/>
          <p14:tracePt t="1709" x="3009900" y="2705100"/>
          <p14:tracePt t="1726" x="2973388" y="2598738"/>
          <p14:tracePt t="1744" x="2973388" y="2536825"/>
          <p14:tracePt t="1760" x="2973388" y="2490788"/>
          <p14:tracePt t="1777" x="2955925" y="2465388"/>
          <p14:tracePt t="1793" x="2955925" y="2419350"/>
          <p14:tracePt t="1810" x="2946400" y="2347913"/>
          <p14:tracePt t="1826" x="2946400" y="2286000"/>
          <p14:tracePt t="1843" x="2946400" y="2214563"/>
          <p14:tracePt t="1860" x="2938463" y="2133600"/>
          <p14:tracePt t="1877" x="2919413" y="2044700"/>
          <p14:tracePt t="1893" x="2901950" y="1973263"/>
          <p14:tracePt t="1910" x="2867025" y="1901825"/>
          <p14:tracePt t="1926" x="2830513" y="1839913"/>
          <p14:tracePt t="1944" x="2813050" y="1812925"/>
          <p14:tracePt t="1960" x="2795588" y="1785938"/>
          <p14:tracePt t="1977" x="2776538" y="1758950"/>
          <p14:tracePt t="1993" x="2732088" y="1704975"/>
          <p14:tracePt t="2010" x="2687638" y="1652588"/>
          <p14:tracePt t="2027" x="2643188" y="1589088"/>
          <p14:tracePt t="2043" x="2616200" y="1562100"/>
          <p14:tracePt t="2060" x="2571750" y="1527175"/>
          <p14:tracePt t="2077" x="2544763" y="1500188"/>
          <p14:tracePt t="2094" x="2527300" y="1482725"/>
          <p14:tracePt t="2111" x="2509838" y="1455738"/>
          <p14:tracePt t="2128" x="2490788" y="1455738"/>
          <p14:tracePt t="2144" x="2465388" y="1428750"/>
          <p14:tracePt t="2160" x="2428875" y="1419225"/>
          <p14:tracePt t="2177" x="2384425" y="1401763"/>
          <p14:tracePt t="2194" x="2330450" y="1384300"/>
          <p14:tracePt t="2210" x="2303463" y="1384300"/>
          <p14:tracePt t="2227" x="2276475" y="1366838"/>
          <p14:tracePt t="2244" x="2268538" y="1366838"/>
          <p14:tracePt t="2260" x="2251075" y="1366838"/>
          <p14:tracePt t="2278" x="2214563" y="1366838"/>
          <p14:tracePt t="2294" x="2179638" y="1366838"/>
          <p14:tracePt t="2310" x="2160588" y="1374775"/>
          <p14:tracePt t="2327" x="2143125" y="1393825"/>
          <p14:tracePt t="2344" x="2133600" y="1401763"/>
          <p14:tracePt t="2361" x="2116138" y="1401763"/>
          <p14:tracePt t="2378" x="2098675" y="1419225"/>
          <p14:tracePt t="2415" x="2081213" y="1428750"/>
          <p14:tracePt t="2424" x="2062163" y="1438275"/>
          <p14:tracePt t="2432" x="2044700" y="1455738"/>
          <p14:tracePt t="2444" x="2027238" y="1473200"/>
          <p14:tracePt t="2461" x="2000250" y="1509713"/>
          <p14:tracePt t="2477" x="1982788" y="1544638"/>
          <p14:tracePt t="2495" x="1938338" y="1625600"/>
          <p14:tracePt t="2512" x="1901825" y="1687513"/>
          <p14:tracePt t="2528" x="1874838" y="1741488"/>
          <p14:tracePt t="2544" x="1866900" y="1785938"/>
          <p14:tracePt t="2561" x="1866900" y="1822450"/>
          <p14:tracePt t="2578" x="1866900" y="1857375"/>
          <p14:tracePt t="2594" x="1866900" y="1893888"/>
          <p14:tracePt t="2612" x="1866900" y="1919288"/>
          <p14:tracePt t="2628" x="1866900" y="1965325"/>
          <p14:tracePt t="2644" x="1866900" y="2017713"/>
          <p14:tracePt t="2662" x="1866900" y="2089150"/>
          <p14:tracePt t="2678" x="1866900" y="2214563"/>
          <p14:tracePt t="2695" x="1866900" y="2312988"/>
          <p14:tracePt t="2712" x="1866900" y="2384425"/>
          <p14:tracePt t="2728" x="1866900" y="2438400"/>
          <p14:tracePt t="2745" x="1866900" y="2509838"/>
          <p14:tracePt t="2761" x="1866900" y="2562225"/>
          <p14:tracePt t="2778" x="1866900" y="2652713"/>
          <p14:tracePt t="2795" x="1884363" y="2741613"/>
          <p14:tracePt t="2811" x="1919288" y="2867025"/>
          <p14:tracePt t="2829" x="1973263" y="2990850"/>
          <p14:tracePt t="2845" x="2009775" y="3116263"/>
          <p14:tracePt t="2861" x="2044700" y="3214688"/>
          <p14:tracePt t="2861" x="2062163" y="3251200"/>
          <p14:tracePt t="2880" x="2108200" y="3340100"/>
          <p14:tracePt t="2895" x="2143125" y="3419475"/>
          <p14:tracePt t="2911" x="2179638" y="3490913"/>
          <p14:tracePt t="2929" x="2197100" y="3544888"/>
          <p14:tracePt t="2945" x="2232025" y="3616325"/>
          <p14:tracePt t="2961" x="2259013" y="3670300"/>
          <p14:tracePt t="2979" x="2276475" y="3732213"/>
          <p14:tracePt t="2995" x="2295525" y="3759200"/>
          <p14:tracePt t="3012" x="2312988" y="3795713"/>
          <p14:tracePt t="3028" x="2322513" y="3822700"/>
          <p14:tracePt t="3046" x="2322513" y="3840163"/>
          <p14:tracePt t="3062" x="2330450" y="3884613"/>
          <p14:tracePt t="3079" x="2347913" y="3919538"/>
          <p14:tracePt t="3096" x="2347913" y="3946525"/>
          <p14:tracePt t="3112" x="2366963" y="3983038"/>
          <p14:tracePt t="3129" x="2366963" y="4010025"/>
          <p14:tracePt t="3145" x="2384425" y="4044950"/>
          <p14:tracePt t="3163" x="2393950" y="4071938"/>
          <p14:tracePt t="3179" x="2393950" y="4108450"/>
          <p14:tracePt t="3196" x="2411413" y="4133850"/>
          <p14:tracePt t="3212" x="2411413" y="4170363"/>
          <p14:tracePt t="3229" x="2411413" y="4214813"/>
          <p14:tracePt t="3246" x="2411413" y="4259263"/>
          <p14:tracePt t="3246" x="2419350" y="4286250"/>
          <p14:tracePt t="3263" x="2446338" y="4357688"/>
          <p14:tracePt t="3280" x="2482850" y="4419600"/>
          <p14:tracePt t="3296" x="2527300" y="4500563"/>
          <p14:tracePt t="3312" x="2571750" y="4581525"/>
          <p14:tracePt t="3330" x="2598738" y="4652963"/>
          <p14:tracePt t="3346" x="2625725" y="4714875"/>
          <p14:tracePt t="3362" x="2652713" y="4768850"/>
          <p14:tracePt t="3380" x="2679700" y="4830763"/>
          <p14:tracePt t="3396" x="2705100" y="4929188"/>
          <p14:tracePt t="3413" x="2732088" y="5018088"/>
          <p14:tracePt t="3430" x="2768600" y="5108575"/>
          <p14:tracePt t="3446" x="2840038" y="5251450"/>
          <p14:tracePt t="3463" x="2867025" y="5313363"/>
          <p14:tracePt t="3480" x="2894013" y="5348288"/>
          <p14:tracePt t="3496" x="2901950" y="5357813"/>
          <p14:tracePt t="3513" x="2911475" y="5367338"/>
          <p14:tracePt t="3559" x="2919413" y="5367338"/>
          <p14:tracePt t="3559" x="2928938" y="5348288"/>
          <p14:tracePt t="3575" x="2928938" y="5340350"/>
          <p14:tracePt t="3583" x="2946400" y="5295900"/>
          <p14:tracePt t="3583" x="2946400" y="5286375"/>
          <p14:tracePt t="3599" x="2946400" y="5259388"/>
          <p14:tracePt t="3607" x="2955925" y="5251450"/>
          <p14:tracePt t="3607" x="2955925" y="5232400"/>
          <p14:tracePt t="3615" x="2955925" y="5214938"/>
          <p14:tracePt t="3630" x="2955925" y="5197475"/>
          <p14:tracePt t="3630" x="2955925" y="5180013"/>
          <p14:tracePt t="3647" x="2955925" y="5133975"/>
          <p14:tracePt t="3663" x="2955925" y="5072063"/>
          <p14:tracePt t="3680" x="2955925" y="4991100"/>
          <p14:tracePt t="3697" x="2928938" y="4857750"/>
          <p14:tracePt t="3714" x="2894013" y="4697413"/>
          <p14:tracePt t="3730" x="2874963" y="4527550"/>
          <p14:tracePt t="3747" x="2874963" y="4375150"/>
          <p14:tracePt t="3764" x="2874963" y="4214813"/>
          <p14:tracePt t="3780" x="2874963" y="4071938"/>
          <p14:tracePt t="3797" x="2847975" y="3938588"/>
          <p14:tracePt t="3814" x="2813050" y="3803650"/>
          <p14:tracePt t="3830" x="2724150" y="3571875"/>
          <p14:tracePt t="3847" x="2652713" y="3411538"/>
          <p14:tracePt t="3864" x="2562225" y="3214688"/>
          <p14:tracePt t="3880" x="2509838" y="3062288"/>
          <p14:tracePt t="3897" x="2428875" y="2901950"/>
          <p14:tracePt t="3914" x="2401888" y="2759075"/>
          <p14:tracePt t="3930" x="2374900" y="2633663"/>
          <p14:tracePt t="3948" x="2357438" y="2500313"/>
          <p14:tracePt t="3964" x="2322513" y="2393950"/>
          <p14:tracePt t="3981" x="2303463" y="2303463"/>
          <p14:tracePt t="3997" x="2276475" y="2232025"/>
          <p14:tracePt t="4015" x="2251075" y="2170113"/>
          <p14:tracePt t="4031" x="2241550" y="2133600"/>
          <p14:tracePt t="4047" x="2232025" y="2133600"/>
          <p14:tracePt t="4151" x="2232025" y="2143125"/>
          <p14:tracePt t="4159" x="2232025" y="2251075"/>
          <p14:tracePt t="4167" x="2241550" y="2401888"/>
          <p14:tracePt t="4180" x="2241550" y="2616200"/>
          <p14:tracePt t="4181" x="2241550" y="3081338"/>
          <p14:tracePt t="4198" x="2251075" y="3527425"/>
          <p14:tracePt t="4214" x="2357438" y="3919538"/>
          <p14:tracePt t="4232" x="2446338" y="4116388"/>
          <p14:tracePt t="4248" x="2509838" y="4276725"/>
          <p14:tracePt t="4264" x="2544763" y="4438650"/>
          <p14:tracePt t="4281" x="2554288" y="4572000"/>
          <p14:tracePt t="4298" x="2554288" y="4652963"/>
          <p14:tracePt t="4314" x="2554288" y="4705350"/>
          <p14:tracePt t="4332" x="2554288" y="4759325"/>
          <p14:tracePt t="4348" x="2554288" y="4795838"/>
          <p14:tracePt t="4365" x="2571750" y="4848225"/>
          <p14:tracePt t="4382" x="2571750" y="4884738"/>
          <p14:tracePt t="4398" x="2589213" y="4929188"/>
          <p14:tracePt t="4416" x="2598738" y="4965700"/>
          <p14:tracePt t="4432" x="2608263" y="4991100"/>
          <p14:tracePt t="4448" x="2616200" y="5037138"/>
          <p14:tracePt t="4466" x="2625725" y="5089525"/>
          <p14:tracePt t="4482" x="2643188" y="5133975"/>
          <p14:tracePt t="4498" x="2652713" y="5187950"/>
          <p14:tracePt t="4515" x="2670175" y="5259388"/>
          <p14:tracePt t="4532" x="2697163" y="5348288"/>
          <p14:tracePt t="4549" x="2741613" y="5438775"/>
          <p14:tracePt t="4565" x="2786063" y="5545138"/>
          <p14:tracePt t="4582" x="2813050" y="5608638"/>
          <p14:tracePt t="4582" x="2830513" y="5634038"/>
          <p14:tracePt t="4599" x="2840038" y="5661025"/>
          <p14:tracePt t="4616" x="2847975" y="5680075"/>
          <p14:tracePt t="4632" x="2857500" y="5688013"/>
          <p14:tracePt t="4667" x="2857500" y="5697538"/>
          <p14:tracePt t="4801" x="2857500" y="5688013"/>
          <p14:tracePt t="4807" x="2857500" y="5653088"/>
          <p14:tracePt t="4816" x="2857500" y="5608638"/>
          <p14:tracePt t="4817" x="2857500" y="5500688"/>
          <p14:tracePt t="4834" x="2857500" y="5367338"/>
          <p14:tracePt t="4850" x="2857500" y="5187950"/>
          <p14:tracePt t="4867" x="2857500" y="4983163"/>
          <p14:tracePt t="4883" x="2874963" y="4714875"/>
          <p14:tracePt t="4900" x="2884488" y="4446588"/>
          <p14:tracePt t="4917" x="2884488" y="4143375"/>
          <p14:tracePt t="4933" x="2813050" y="3929063"/>
          <p14:tracePt t="4950" x="2759075" y="3732213"/>
          <p14:tracePt t="4967" x="2660650" y="3517900"/>
          <p14:tracePt t="4985" x="2589213" y="3367088"/>
          <p14:tracePt t="5001" x="2527300" y="3224213"/>
          <p14:tracePt t="5017" x="2438400" y="3054350"/>
          <p14:tracePt t="5033" x="2366963" y="2874963"/>
          <p14:tracePt t="5050" x="2322513" y="2732088"/>
          <p14:tracePt t="5067" x="2295525" y="2625725"/>
          <p14:tracePt t="5083" x="2276475" y="2562225"/>
          <p14:tracePt t="5102" x="2268538" y="2527300"/>
          <p14:tracePt t="5118" x="2268538" y="2500313"/>
          <p14:tracePt t="5134" x="2259013" y="2455863"/>
          <p14:tracePt t="5151" x="2259013" y="2428875"/>
          <p14:tracePt t="5168" x="2259013" y="2384425"/>
          <p14:tracePt t="5184" x="2251075" y="2357438"/>
          <p14:tracePt t="5200" x="2241550" y="2330450"/>
          <p14:tracePt t="5218" x="2232025" y="2303463"/>
          <p14:tracePt t="5234" x="2232025" y="2276475"/>
          <p14:tracePt t="5251" x="2224088" y="2268538"/>
          <p14:tracePt t="5288" x="2224088" y="2259013"/>
          <p14:tracePt t="5423" x="2224088" y="2251075"/>
          <p14:tracePt t="6144" x="2160588" y="2268538"/>
          <p14:tracePt t="6152" x="2017713" y="2303463"/>
          <p14:tracePt t="6159" x="1652588" y="2473325"/>
          <p14:tracePt t="6170" x="1268413" y="2652713"/>
          <p14:tracePt t="6186" x="955675" y="2840038"/>
          <p14:tracePt t="6203" x="750888" y="2982913"/>
          <p14:tracePt t="6220" x="679450" y="3036888"/>
          <p14:tracePt t="6237" x="669925" y="3036888"/>
          <p14:tracePt t="6760" x="696913" y="3098800"/>
          <p14:tracePt t="6768" x="776288" y="3187700"/>
          <p14:tracePt t="6776" x="893763" y="3313113"/>
          <p14:tracePt t="6787" x="1000125" y="3411538"/>
          <p14:tracePt t="6787" x="1160463" y="3536950"/>
          <p14:tracePt t="6804" x="1241425" y="3616325"/>
          <p14:tracePt t="6821" x="1312863" y="3705225"/>
          <p14:tracePt t="6837" x="1330325" y="3732213"/>
          <p14:tracePt t="6854" x="1347788" y="3759200"/>
          <p14:tracePt t="7129" x="1357313" y="3759200"/>
          <p14:tracePt t="7136" x="1428750" y="3759200"/>
          <p14:tracePt t="7144" x="1830388" y="3759200"/>
          <p14:tracePt t="7155" x="2133600" y="3697288"/>
          <p14:tracePt t="7171" x="2276475" y="3625850"/>
          <p14:tracePt t="7188" x="2366963" y="3536950"/>
          <p14:tracePt t="7205" x="2419350" y="3473450"/>
          <p14:tracePt t="7222" x="2465388" y="3384550"/>
          <p14:tracePt t="7238" x="2482850" y="3322638"/>
          <p14:tracePt t="7255" x="2527300" y="3179763"/>
          <p14:tracePt t="7273" x="2544763" y="3098800"/>
          <p14:tracePt t="7288" x="2571750" y="3000375"/>
          <p14:tracePt t="7305" x="2608263" y="2894013"/>
          <p14:tracePt t="7322" x="2625725" y="2803525"/>
          <p14:tracePt t="7338" x="2652713" y="2705100"/>
          <p14:tracePt t="7355" x="2687638" y="2598738"/>
          <p14:tracePt t="7372" x="2687638" y="2517775"/>
          <p14:tracePt t="7388" x="2697163" y="2438400"/>
          <p14:tracePt t="7405" x="2697163" y="2374900"/>
          <p14:tracePt t="7422" x="2697163" y="2322513"/>
          <p14:tracePt t="7438" x="2697163" y="2286000"/>
          <p14:tracePt t="7455" x="2697163" y="2251075"/>
          <p14:tracePt t="7472" x="2687638" y="2232025"/>
          <p14:tracePt t="7489" x="2643188" y="2187575"/>
          <p14:tracePt t="7506" x="2581275" y="2133600"/>
          <p14:tracePt t="7522" x="2490788" y="2071688"/>
          <p14:tracePt t="7539" x="2384425" y="2000250"/>
          <p14:tracePt t="7556" x="2276475" y="1919288"/>
          <p14:tracePt t="7572" x="2205038" y="1874838"/>
          <p14:tracePt t="7589" x="2197100" y="1866900"/>
          <p14:tracePt t="7648" x="2179638" y="1866900"/>
          <p14:tracePt t="7680" x="2170113" y="1866900"/>
          <p14:tracePt t="7688" x="2152650" y="1866900"/>
          <p14:tracePt t="7705" x="2133600" y="1874838"/>
          <p14:tracePt t="7706" x="2116138" y="1901825"/>
          <p14:tracePt t="7723" x="2098675" y="1955800"/>
          <p14:tracePt t="7739" x="2089150" y="2017713"/>
          <p14:tracePt t="7756" x="2089150" y="2062163"/>
          <p14:tracePt t="7772" x="2089150" y="2160588"/>
          <p14:tracePt t="7790" x="2089150" y="2268538"/>
          <p14:tracePt t="7806" x="2089150" y="2393950"/>
          <p14:tracePt t="7823" x="2098675" y="2527300"/>
          <p14:tracePt t="7839" x="2152650" y="2687638"/>
          <p14:tracePt t="7857" x="2170113" y="2759075"/>
          <p14:tracePt t="7873" x="2170113" y="2795588"/>
          <p14:tracePt t="7889" x="2179638" y="2840038"/>
          <p14:tracePt t="7907" x="2187575" y="2874963"/>
          <p14:tracePt t="7923" x="2187575" y="2928938"/>
          <p14:tracePt t="7939" x="2197100" y="2973388"/>
          <p14:tracePt t="7957" x="2205038" y="3027363"/>
          <p14:tracePt t="7973" x="2214563" y="3081338"/>
          <p14:tracePt t="7989" x="2232025" y="3152775"/>
          <p14:tracePt t="8007" x="2251075" y="3232150"/>
          <p14:tracePt t="8023" x="2276475" y="3330575"/>
          <p14:tracePt t="8040" x="2286000" y="3367088"/>
          <p14:tracePt t="8057" x="2295525" y="3402013"/>
          <p14:tracePt t="8073" x="2303463" y="3438525"/>
          <p14:tracePt t="8090" x="2312988" y="3482975"/>
          <p14:tracePt t="8106" x="2322513" y="3527425"/>
          <p14:tracePt t="8124" x="2339975" y="3589338"/>
          <p14:tracePt t="8140" x="2357438" y="3652838"/>
          <p14:tracePt t="8156" x="2366963" y="3741738"/>
          <p14:tracePt t="8174" x="2374900" y="3803650"/>
          <p14:tracePt t="8190" x="2374900" y="3875088"/>
          <p14:tracePt t="8207" x="2393950" y="3929063"/>
          <p14:tracePt t="8207" x="2393950" y="3938588"/>
          <p14:tracePt t="8224" x="2393950" y="3990975"/>
          <p14:tracePt t="8240" x="2411413" y="4044950"/>
          <p14:tracePt t="8257" x="2419350" y="4108450"/>
          <p14:tracePt t="8274" x="2438400" y="4197350"/>
          <p14:tracePt t="8291" x="2455863" y="4303713"/>
          <p14:tracePt t="8307" x="2500313" y="4446588"/>
          <p14:tracePt t="8324" x="2527300" y="4545013"/>
          <p14:tracePt t="8341" x="2554288" y="4616450"/>
          <p14:tracePt t="8357" x="2589213" y="4679950"/>
          <p14:tracePt t="8373" x="2598738" y="4751388"/>
          <p14:tracePt t="8391" x="2598738" y="4803775"/>
          <p14:tracePt t="8407" x="2598738" y="4902200"/>
          <p14:tracePt t="8424" x="2598738" y="4973638"/>
          <p14:tracePt t="8440" x="2598738" y="5108575"/>
          <p14:tracePt t="8458" x="2598738" y="5232400"/>
          <p14:tracePt t="8474" x="2598738" y="5367338"/>
          <p14:tracePt t="8490" x="2598738" y="5456238"/>
          <p14:tracePt t="8508" x="2598738" y="5483225"/>
          <p14:tracePt t="8524" x="2598738" y="5510213"/>
          <p14:tracePt t="8632" x="2598738" y="5446713"/>
          <p14:tracePt t="8640" x="2581275" y="5419725"/>
          <p14:tracePt t="8648" x="2571750" y="5367338"/>
          <p14:tracePt t="8658" x="2562225" y="5303838"/>
          <p14:tracePt t="8675" x="2554288" y="5241925"/>
          <p14:tracePt t="8691" x="2544763" y="5153025"/>
          <p14:tracePt t="8708" x="2527300" y="5037138"/>
          <p14:tracePt t="8725" x="2490788" y="4848225"/>
          <p14:tracePt t="8741" x="2446338" y="4633913"/>
          <p14:tracePt t="8758" x="2384425" y="4402138"/>
          <p14:tracePt t="8775" x="2303463" y="4205288"/>
          <p14:tracePt t="8791" x="2224088" y="4017963"/>
          <p14:tracePt t="8809" x="2170113" y="3911600"/>
          <p14:tracePt t="8825" x="2133600" y="3813175"/>
          <p14:tracePt t="8841" x="2081213" y="3697288"/>
          <p14:tracePt t="8858" x="2027238" y="3536950"/>
          <p14:tracePt t="8875" x="1973263" y="3394075"/>
          <p14:tracePt t="8892" x="1893888" y="3214688"/>
          <p14:tracePt t="8908" x="1822450" y="3062288"/>
          <p14:tracePt t="8925" x="1751013" y="2919413"/>
          <p14:tracePt t="8942" x="1697038" y="2803525"/>
          <p14:tracePt t="8958" x="1670050" y="2714625"/>
          <p14:tracePt t="8975" x="1643063" y="2670175"/>
          <p14:tracePt t="8993" x="1625600" y="2616200"/>
          <p14:tracePt t="9009" x="1598613" y="2544763"/>
          <p14:tracePt t="9025" x="1581150" y="2465388"/>
          <p14:tracePt t="9042" x="1571625" y="2411413"/>
          <p14:tracePt t="9058" x="1554163" y="2303463"/>
          <p14:tracePt t="9075" x="1536700" y="2179638"/>
          <p14:tracePt t="9092" x="1527175" y="2044700"/>
          <p14:tracePt t="9109" x="1527175" y="1946275"/>
          <p14:tracePt t="9125" x="1527175" y="1874838"/>
          <p14:tracePt t="9143" x="1527175" y="1822450"/>
          <p14:tracePt t="9159" x="1527175" y="1768475"/>
          <p14:tracePt t="9159" x="1544638" y="1751013"/>
          <p14:tracePt t="9176" x="1562100" y="1724025"/>
          <p14:tracePt t="9192" x="1589088" y="1679575"/>
          <p14:tracePt t="9209" x="1616075" y="1660525"/>
          <p14:tracePt t="9226" x="1687513" y="1625600"/>
          <p14:tracePt t="9242" x="1776413" y="1598613"/>
          <p14:tracePt t="9259" x="1884363" y="1562100"/>
          <p14:tracePt t="9276" x="1973263" y="1544638"/>
          <p14:tracePt t="9292" x="2071688" y="1517650"/>
          <p14:tracePt t="9309" x="2133600" y="1509713"/>
          <p14:tracePt t="9326" x="2179638" y="1509713"/>
          <p14:tracePt t="9342" x="2197100" y="1509713"/>
          <p14:tracePt t="9359" x="2205038" y="1509713"/>
          <p14:tracePt t="9496" x="2214563" y="1509713"/>
          <p14:tracePt t="9504" x="2224088" y="1509713"/>
          <p14:tracePt t="9512" x="2276475" y="1509713"/>
          <p14:tracePt t="9526" x="2366963" y="1509713"/>
          <p14:tracePt t="9526" x="2446338" y="1509713"/>
          <p14:tracePt t="9576" x="2438400" y="1517650"/>
          <p14:tracePt t="9584" x="2411413" y="1554163"/>
          <p14:tracePt t="9586" x="2393950" y="1581150"/>
          <p14:tracePt t="9593" x="2374900" y="1652588"/>
          <p14:tracePt t="9610" x="2357438" y="1751013"/>
          <p14:tracePt t="9627" x="2347913" y="1866900"/>
          <p14:tracePt t="9643" x="2347913" y="1965325"/>
          <p14:tracePt t="9659" x="2347913" y="2089150"/>
          <p14:tracePt t="9677" x="2347913" y="2197100"/>
          <p14:tracePt t="9693" x="2374900" y="2286000"/>
          <p14:tracePt t="9709" x="2374900" y="2366963"/>
          <p14:tracePt t="9727" x="2384425" y="2438400"/>
          <p14:tracePt t="9743" x="2411413" y="2562225"/>
          <p14:tracePt t="9760" x="2419350" y="2660650"/>
          <p14:tracePt t="9777" x="2419350" y="2751138"/>
          <p14:tracePt t="9793" x="2419350" y="2813050"/>
          <p14:tracePt t="9810" x="2419350" y="2867025"/>
          <p14:tracePt t="9827" x="2419350" y="2901950"/>
          <p14:tracePt t="9843" x="2419350" y="2938463"/>
          <p14:tracePt t="9860" x="2419350" y="2982913"/>
          <p14:tracePt t="9877" x="2428875" y="3027363"/>
          <p14:tracePt t="9893" x="2428875" y="3054350"/>
          <p14:tracePt t="9910" x="2438400" y="3098800"/>
          <p14:tracePt t="9928" x="2455863" y="3170238"/>
          <p14:tracePt t="9945" x="2465388" y="3224213"/>
          <p14:tracePt t="9960" x="2482850" y="3286125"/>
          <p14:tracePt t="9978" x="2490788" y="3330575"/>
          <p14:tracePt t="9994" x="2509838" y="3367088"/>
          <p14:tracePt t="10010" x="2509838" y="3429000"/>
          <p14:tracePt t="10028" x="2509838" y="3500438"/>
          <p14:tracePt t="10044" x="2509838" y="3625850"/>
          <p14:tracePt t="10061" x="2527300" y="3759200"/>
          <p14:tracePt t="10077" x="2536825" y="3902075"/>
          <p14:tracePt t="10095" x="2536825" y="4037013"/>
          <p14:tracePt t="10111" x="2554288" y="4179888"/>
          <p14:tracePt t="10111" x="2562225" y="4268788"/>
          <p14:tracePt t="10128" x="2562225" y="4411663"/>
          <p14:tracePt t="10145" x="2562225" y="4537075"/>
          <p14:tracePt t="10161" x="2562225" y="4670425"/>
          <p14:tracePt t="10177" x="2562225" y="4803775"/>
          <p14:tracePt t="10195" x="2562225" y="4919663"/>
          <p14:tracePt t="10211" x="2562225" y="5000625"/>
          <p14:tracePt t="10227" x="2562225" y="5062538"/>
          <p14:tracePt t="10245" x="2562225" y="5108575"/>
          <p14:tracePt t="10261" x="2562225" y="5153025"/>
          <p14:tracePt t="10278" x="2562225" y="5160963"/>
          <p14:tracePt t="10294" x="2562225" y="5170488"/>
          <p14:tracePt t="10312" x="2562225" y="5180013"/>
          <p14:tracePt t="10407" x="2554288" y="5180013"/>
          <p14:tracePt t="10416" x="2536825" y="5180013"/>
          <p14:tracePt t="10424" x="2517775" y="5153025"/>
          <p14:tracePt t="10424" x="2490788" y="5126038"/>
          <p14:tracePt t="10440" x="2473325" y="5089525"/>
          <p14:tracePt t="10448" x="2455863" y="5045075"/>
          <p14:tracePt t="10448" x="2446338" y="4991100"/>
          <p14:tracePt t="10464" x="2438400" y="4946650"/>
          <p14:tracePt t="10472" x="2438400" y="4911725"/>
          <p14:tracePt t="10480" x="2438400" y="4803775"/>
          <p14:tracePt t="10495" x="2438400" y="4714875"/>
          <p14:tracePt t="10512" x="2455863" y="4581525"/>
          <p14:tracePt t="10529" x="2455863" y="4500563"/>
          <p14:tracePt t="10545" x="2455863" y="4394200"/>
          <p14:tracePt t="10562" x="2455863" y="4295775"/>
          <p14:tracePt t="10578" x="2446338" y="4170363"/>
          <p14:tracePt t="10595" x="2419350" y="4062413"/>
          <p14:tracePt t="10612" x="2393950" y="3965575"/>
          <p14:tracePt t="10628" x="2357438" y="3867150"/>
          <p14:tracePt t="10645" x="2330450" y="3751263"/>
          <p14:tracePt t="10662" x="2322513" y="3652838"/>
          <p14:tracePt t="10678" x="2303463" y="3527425"/>
          <p14:tracePt t="10696" x="2268538" y="3375025"/>
          <p14:tracePt t="10713" x="2232025" y="3303588"/>
          <p14:tracePt t="10728" x="2197100" y="3214688"/>
          <p14:tracePt t="10745" x="2160588" y="3133725"/>
          <p14:tracePt t="10762" x="2143125" y="3081338"/>
          <p14:tracePt t="10779" x="2108200" y="3000375"/>
          <p14:tracePt t="10796" x="2081213" y="2928938"/>
          <p14:tracePt t="10812" x="2062163" y="2857500"/>
          <p14:tracePt t="10829" x="2036763" y="2795588"/>
          <p14:tracePt t="10845" x="1990725" y="2714625"/>
          <p14:tracePt t="10862" x="1965325" y="2652713"/>
          <p14:tracePt t="10879" x="1938338" y="2589213"/>
          <p14:tracePt t="10879" x="1928813" y="2554288"/>
          <p14:tracePt t="10896" x="1911350" y="2517775"/>
          <p14:tracePt t="10913" x="1884363" y="2473325"/>
          <p14:tracePt t="10929" x="1866900" y="2428875"/>
          <p14:tracePt t="10945" x="1847850" y="2384425"/>
          <p14:tracePt t="10963" x="1830388" y="2322513"/>
          <p14:tracePt t="10979" x="1812925" y="2268538"/>
          <p14:tracePt t="10996" x="1803400" y="2214563"/>
          <p14:tracePt t="11013" x="1785938" y="2179638"/>
          <p14:tracePt t="11029" x="1785938" y="2160588"/>
          <p14:tracePt t="11046" x="1785938" y="2143125"/>
          <p14:tracePt t="11088" x="1785938" y="2133600"/>
          <p14:tracePt t="11096" x="1785938" y="2125663"/>
          <p14:tracePt t="11120" x="1785938" y="2116138"/>
          <p14:tracePt t="11128" x="1785938" y="2108200"/>
          <p14:tracePt t="11128" x="1785938" y="2089150"/>
          <p14:tracePt t="11152" x="1785938" y="2071688"/>
          <p14:tracePt t="11162" x="1795463" y="2062163"/>
          <p14:tracePt t="11163" x="1839913" y="2062163"/>
          <p14:tracePt t="11180" x="1919288" y="2062163"/>
          <p14:tracePt t="11196" x="2000250" y="2062163"/>
          <p14:tracePt t="11213" x="2089150" y="2062163"/>
          <p14:tracePt t="11230" x="2116138" y="2062163"/>
          <p14:tracePt t="11246" x="2125663" y="2062163"/>
          <p14:tracePt t="11296" x="2133600" y="2062163"/>
          <p14:tracePt t="11304" x="2143125" y="2062163"/>
          <p14:tracePt t="11320" x="2152650" y="2062163"/>
          <p14:tracePt t="11325" x="2170113" y="2062163"/>
          <p14:tracePt t="11330" x="2187575" y="2071688"/>
          <p14:tracePt t="11346" x="2205038" y="2089150"/>
          <p14:tracePt t="11363" x="2224088" y="2108200"/>
          <p14:tracePt t="11380" x="2241550" y="2133600"/>
          <p14:tracePt t="11396" x="2268538" y="2197100"/>
          <p14:tracePt t="11413" x="2303463" y="2268538"/>
          <p14:tracePt t="11430" x="2339975" y="2384425"/>
          <p14:tracePt t="11447" x="2357438" y="2490788"/>
          <p14:tracePt t="11463" x="2401888" y="2670175"/>
          <p14:tracePt t="11480" x="2446338" y="2786063"/>
          <p14:tracePt t="11497" x="2473325" y="2894013"/>
          <p14:tracePt t="11514" x="2500313" y="2982913"/>
          <p14:tracePt t="11530" x="2527300" y="3081338"/>
          <p14:tracePt t="11547" x="2544763" y="3170238"/>
          <p14:tracePt t="11564" x="2562225" y="3268663"/>
          <p14:tracePt t="11580" x="2571750" y="3384550"/>
          <p14:tracePt t="11597" x="2571750" y="3473450"/>
          <p14:tracePt t="11614" x="2571750" y="3554413"/>
          <p14:tracePt t="11631" x="2571750" y="3608388"/>
          <p14:tracePt t="11647" x="2562225" y="3679825"/>
          <p14:tracePt t="11664" x="2554288" y="3751263"/>
          <p14:tracePt t="11681" x="2544763" y="3830638"/>
          <p14:tracePt t="11697" x="2536825" y="3919538"/>
          <p14:tracePt t="11714" x="2527300" y="4027488"/>
          <p14:tracePt t="11731" x="2527300" y="4125913"/>
          <p14:tracePt t="11748" x="2527300" y="4232275"/>
          <p14:tracePt t="11764" x="2527300" y="4330700"/>
          <p14:tracePt t="11780" x="2527300" y="4446588"/>
          <p14:tracePt t="11798" x="2527300" y="4572000"/>
          <p14:tracePt t="11814" x="2527300" y="4679950"/>
          <p14:tracePt t="11831" x="2527300" y="4830763"/>
          <p14:tracePt t="11848" x="2527300" y="4946650"/>
          <p14:tracePt t="11864" x="2527300" y="5062538"/>
          <p14:tracePt t="11881" x="2527300" y="5160963"/>
          <p14:tracePt t="11898" x="2536825" y="5268913"/>
          <p14:tracePt t="11914" x="2554288" y="5394325"/>
          <p14:tracePt t="11931" x="2581275" y="5545138"/>
          <p14:tracePt t="11948" x="2581275" y="5688013"/>
          <p14:tracePt t="11965" x="2581275" y="5830888"/>
          <p14:tracePt t="11981" x="2581275" y="5973763"/>
          <p14:tracePt t="11997" x="2581275" y="6072188"/>
          <p14:tracePt t="12015" x="2581275" y="6143625"/>
          <p14:tracePt t="12031" x="2581275" y="6161088"/>
          <p14:tracePt t="12159" x="2581275" y="6153150"/>
          <p14:tracePt t="12167" x="2581275" y="6134100"/>
          <p14:tracePt t="12180" x="2581275" y="6126163"/>
          <p14:tracePt t="12181" x="2581275" y="6099175"/>
          <p14:tracePt t="12197" x="2581275" y="6062663"/>
          <p14:tracePt t="12213" x="2581275" y="5973763"/>
          <p14:tracePt t="12231" x="2608263" y="5894388"/>
          <p14:tracePt t="12247" x="2652713" y="5822950"/>
          <p14:tracePt t="12264" x="2705100" y="5759450"/>
          <p14:tracePt t="12281" x="2751138" y="5715000"/>
          <p14:tracePt t="12297" x="2786063" y="5670550"/>
          <p14:tracePt t="12314" x="2830513" y="5643563"/>
          <p14:tracePt t="12331" x="2874963" y="5608638"/>
          <p14:tracePt t="12348" x="2955925" y="5572125"/>
          <p14:tracePt t="12364" x="3027363" y="5537200"/>
          <p14:tracePt t="12381" x="3089275" y="5483225"/>
          <p14:tracePt t="12398" x="3143250" y="5438775"/>
          <p14:tracePt t="12414" x="3179763" y="5367338"/>
          <p14:tracePt t="12432" x="3187700" y="5313363"/>
          <p14:tracePt t="12448" x="3205163" y="5276850"/>
          <p14:tracePt t="12464" x="3205163" y="5259388"/>
          <p14:tracePt t="12582" x="3205163" y="5251450"/>
          <p14:tracePt t="12591" x="3187700" y="5251450"/>
          <p14:tracePt t="12599" x="3152775" y="5232400"/>
          <p14:tracePt t="12615" x="3098800" y="5224463"/>
          <p14:tracePt t="12615" x="3027363" y="5205413"/>
          <p14:tracePt t="12631" x="3009900" y="5205413"/>
          <p14:tracePt t="12648" x="3000375" y="5205413"/>
          <p14:tracePt t="12665" x="2982913" y="5205413"/>
          <p14:tracePt t="12682" x="2955925" y="5214938"/>
          <p14:tracePt t="12698" x="2894013" y="5276850"/>
          <p14:tracePt t="12715" x="2822575" y="5348288"/>
          <p14:tracePt t="12732" x="2776538" y="5438775"/>
          <p14:tracePt t="12748" x="2741613" y="5527675"/>
          <p14:tracePt t="12765" x="2732088" y="5589588"/>
          <p14:tracePt t="12782" x="2732088" y="5670550"/>
          <p14:tracePt t="12798" x="2732088" y="5732463"/>
          <p14:tracePt t="12816" x="2741613" y="5768975"/>
          <p14:tracePt t="12832" x="2759075" y="5776913"/>
          <p14:tracePt t="12848" x="2795588" y="5795963"/>
          <p14:tracePt t="12865" x="2840038" y="5795963"/>
          <p14:tracePt t="12882" x="2894013" y="5795963"/>
          <p14:tracePt t="12898" x="2938463" y="5786438"/>
          <p14:tracePt t="12916" x="2990850" y="5751513"/>
          <p14:tracePt t="12932" x="3044825" y="5688013"/>
          <p14:tracePt t="12948" x="3062288" y="5608638"/>
          <p14:tracePt t="12965" x="3071813" y="5545138"/>
          <p14:tracePt t="12982" x="3081338" y="5527675"/>
          <p14:tracePt t="13279" x="3089275" y="5527675"/>
          <p14:tracePt t="13288" x="3089275" y="5510213"/>
          <p14:tracePt t="13289" x="3098800" y="5510213"/>
          <p14:tracePt t="13300" x="3116263" y="5500688"/>
          <p14:tracePt t="13316" x="3133725" y="5500688"/>
          <p14:tracePt t="13332" x="3143250" y="5500688"/>
          <p14:tracePt t="13350" x="3160713" y="5483225"/>
          <p14:tracePt t="13399" x="3170238" y="5483225"/>
          <p14:tracePt t="13407" x="3179763" y="5483225"/>
          <p14:tracePt t="13455" x="3187700" y="5483225"/>
          <p14:tracePt t="13487" x="3197225" y="5473700"/>
          <p14:tracePt t="1348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609600"/>
            <a:ext cx="3097213" cy="5843588"/>
          </a:xfrm>
        </p:spPr>
        <p:txBody>
          <a:bodyPr/>
          <a:lstStyle/>
          <a:p>
            <a:pPr eaLnBrk="1" hangingPunct="1"/>
            <a:r>
              <a:rPr lang="es-CL" altLang="es-ES" sz="3200" smtClean="0"/>
              <a:t>A. iliaca externa</a:t>
            </a:r>
            <a:br>
              <a:rPr lang="es-CL" altLang="es-ES" sz="32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>
                <a:solidFill>
                  <a:srgbClr val="FFFF00"/>
                </a:solidFill>
              </a:rPr>
              <a:t>A. epigástrica inferior</a:t>
            </a:r>
            <a:br>
              <a:rPr lang="es-CL" altLang="es-ES" sz="2400" smtClean="0">
                <a:solidFill>
                  <a:srgbClr val="FFFF00"/>
                </a:solidFill>
              </a:rPr>
            </a:br>
            <a:r>
              <a:rPr lang="es-CL" altLang="es-ES" sz="2400" smtClean="0">
                <a:solidFill>
                  <a:srgbClr val="FFFF00"/>
                </a:solidFill>
              </a:rPr>
              <a:t>(pared  abdominal – anastomosis obturatriz)</a:t>
            </a:r>
            <a:br>
              <a:rPr lang="es-CL" altLang="es-ES" sz="2400" smtClean="0">
                <a:solidFill>
                  <a:srgbClr val="FFFF00"/>
                </a:solidFill>
              </a:rPr>
            </a:br>
            <a:r>
              <a:rPr lang="es-CL" altLang="es-ES" sz="2400" smtClean="0">
                <a:solidFill>
                  <a:srgbClr val="FFFF00"/>
                </a:solidFill>
              </a:rPr>
              <a:t/>
            </a:r>
            <a:br>
              <a:rPr lang="es-CL" altLang="es-ES" sz="2400" smtClean="0">
                <a:solidFill>
                  <a:srgbClr val="FFFF00"/>
                </a:solidFill>
              </a:rPr>
            </a:br>
            <a:r>
              <a:rPr lang="es-CL" altLang="es-ES" sz="2400" smtClean="0">
                <a:solidFill>
                  <a:srgbClr val="FFFF00"/>
                </a:solidFill>
              </a:rPr>
              <a:t>A. circunfleja iliaca profunda</a:t>
            </a:r>
            <a:br>
              <a:rPr lang="es-CL" altLang="es-ES" sz="2400" smtClean="0">
                <a:solidFill>
                  <a:srgbClr val="FFFF00"/>
                </a:solidFill>
              </a:rPr>
            </a:br>
            <a:endParaRPr lang="en-US" altLang="es-ES" sz="2400" smtClean="0">
              <a:solidFill>
                <a:srgbClr val="FFFF00"/>
              </a:solidFill>
            </a:endParaRPr>
          </a:p>
        </p:txBody>
      </p:sp>
      <p:pic>
        <p:nvPicPr>
          <p:cNvPr id="5123" name="Picture 3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5532438" cy="1108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n 4" descr="medicina.eps"/>
          <p:cNvPicPr>
            <a:picLocks noChangeAspect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6042025"/>
            <a:ext cx="1511300" cy="815975"/>
          </a:xfrm>
          <a:solidFill>
            <a:schemeClr val="bg1"/>
          </a:solidFill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7" x="6170613" y="3983038"/>
          <p14:tracePt t="3902" x="0" y="0"/>
        </p14:tracePtLst>
        <p14:tracePtLst>
          <p14:tracePt t="4066" x="6170613" y="3990975"/>
          <p14:tracePt t="4247" x="0" y="0"/>
        </p14:tracePtLst>
        <p14:tracePtLst>
          <p14:tracePt t="16410" x="3330575" y="2589213"/>
          <p14:tracePt t="16449" x="3330575" y="2598738"/>
          <p14:tracePt t="16496" x="3322638" y="2608263"/>
          <p14:tracePt t="16569" x="3322638" y="2616200"/>
          <p14:tracePt t="16593" x="3322638" y="2625725"/>
          <p14:tracePt t="16632" x="3313113" y="2625725"/>
          <p14:tracePt t="16641" x="3303588" y="2633663"/>
          <p14:tracePt t="16658" x="3303588" y="2643188"/>
          <p14:tracePt t="16697" x="3295650" y="2652713"/>
          <p14:tracePt t="16729" x="3276600" y="2670175"/>
          <p14:tracePt t="16753" x="3268663" y="2679700"/>
          <p14:tracePt t="16777" x="3259138" y="2697163"/>
          <p14:tracePt t="16784" x="3251200" y="2697163"/>
          <p14:tracePt t="16801" x="3251200" y="2705100"/>
          <p14:tracePt t="16817" x="3241675" y="2705100"/>
          <p14:tracePt t="16833" x="3241675" y="2714625"/>
          <p14:tracePt t="16842" x="3241675" y="2724150"/>
          <p14:tracePt t="16873" x="3224213" y="2732088"/>
          <p14:tracePt t="16889" x="3224213" y="2741613"/>
          <p14:tracePt t="16905" x="3224213" y="2751138"/>
          <p14:tracePt t="16908" x="3214688" y="2751138"/>
          <p14:tracePt t="16929" x="3214688" y="2759075"/>
          <p14:tracePt t="16945" x="3214688" y="2768600"/>
          <p14:tracePt t="16985" x="3214688" y="2776538"/>
          <p14:tracePt t="17001" x="3197225" y="2786063"/>
          <p14:tracePt t="17009" x="3197225" y="2795588"/>
          <p14:tracePt t="17032" x="3197225" y="2813050"/>
          <p14:tracePt t="17041" x="3187700" y="2822575"/>
          <p14:tracePt t="17058" x="3187700" y="2830513"/>
          <p14:tracePt t="17059" x="3179763" y="2847975"/>
          <p14:tracePt t="17075" x="3170238" y="2847975"/>
          <p14:tracePt t="17091" x="3160713" y="2867025"/>
          <p14:tracePt t="17109" x="3160713" y="2874963"/>
          <p14:tracePt t="17125" x="3152775" y="2894013"/>
          <p14:tracePt t="17143" x="3143250" y="2901950"/>
          <p14:tracePt t="17176" x="3143250" y="2911475"/>
          <p14:tracePt t="17177" x="3143250" y="2919413"/>
          <p14:tracePt t="17192" x="3133725" y="2938463"/>
          <p14:tracePt t="17209" x="3125788" y="2946400"/>
          <p14:tracePt t="17225" x="3116263" y="2973388"/>
          <p14:tracePt t="17264" x="3108325" y="2982913"/>
          <p14:tracePt t="17276" x="3108325" y="2990850"/>
          <p14:tracePt t="17276" x="3108325" y="3000375"/>
          <p14:tracePt t="17292" x="3098800" y="3017838"/>
          <p14:tracePt t="17329" x="3098800" y="3027363"/>
          <p14:tracePt t="17337" x="3098800" y="3044825"/>
          <p14:tracePt t="17343" x="3089275" y="3054350"/>
          <p14:tracePt t="17359" x="3081338" y="3071813"/>
          <p14:tracePt t="17376" x="3081338" y="3089275"/>
          <p14:tracePt t="17393" x="3081338" y="3098800"/>
          <p14:tracePt t="17409" x="3081338" y="3108325"/>
          <p14:tracePt t="17426" x="3071813" y="3116263"/>
          <p14:tracePt t="17443" x="3071813" y="3125788"/>
          <p14:tracePt t="17459" x="3071813" y="3133725"/>
          <p14:tracePt t="17476" x="3071813" y="3152775"/>
          <p14:tracePt t="17492" x="3071813" y="3160713"/>
          <p14:tracePt t="17510" x="3071813" y="3170238"/>
          <p14:tracePt t="17526" x="3071813" y="3179763"/>
          <p14:tracePt t="17543" x="3071813" y="3205163"/>
          <p14:tracePt t="17560" x="3071813" y="3214688"/>
          <p14:tracePt t="17576" x="3071813" y="3241675"/>
          <p14:tracePt t="17593" x="3071813" y="3259138"/>
          <p14:tracePt t="17610" x="3071813" y="3268663"/>
          <p14:tracePt t="17627" x="3062288" y="3286125"/>
          <p14:tracePt t="17643" x="3062288" y="3295650"/>
          <p14:tracePt t="17660" x="3062288" y="3313113"/>
          <p14:tracePt t="17676" x="3054350" y="3330575"/>
          <p14:tracePt t="17694" x="3054350" y="3340100"/>
          <p14:tracePt t="17710" x="3054350" y="3367088"/>
          <p14:tracePt t="17726" x="3044825" y="3384550"/>
          <p14:tracePt t="17744" x="3044825" y="3402013"/>
          <p14:tracePt t="17760" x="3044825" y="3429000"/>
          <p14:tracePt t="17777" x="3044825" y="3446463"/>
          <p14:tracePt t="17794" x="3044825" y="3455988"/>
          <p14:tracePt t="17810" x="3044825" y="3473450"/>
          <p14:tracePt t="17827" x="3044825" y="3482975"/>
          <p14:tracePt t="17844" x="3044825" y="3500438"/>
          <p14:tracePt t="17860" x="3044825" y="3509963"/>
          <p14:tracePt t="17877" x="3036888" y="3527425"/>
          <p14:tracePt t="17894" x="3036888" y="3536950"/>
          <p14:tracePt t="17910" x="3036888" y="3554413"/>
          <p14:tracePt t="17927" x="3036888" y="3562350"/>
          <p14:tracePt t="17944" x="3036888" y="3571875"/>
          <p14:tracePt t="17944" x="3036888" y="3581400"/>
          <p14:tracePt t="17961" x="3036888" y="3589338"/>
          <p14:tracePt t="17977" x="3036888" y="3608388"/>
          <p14:tracePt t="17994" x="3036888" y="3625850"/>
          <p14:tracePt t="18010" x="3036888" y="3643313"/>
          <p14:tracePt t="18027" x="3036888" y="3660775"/>
          <p14:tracePt t="18043" x="3036888" y="3670300"/>
          <p14:tracePt t="18061" x="3036888" y="3687763"/>
          <p14:tracePt t="18077" x="3036888" y="3697288"/>
          <p14:tracePt t="18093" x="3036888" y="3724275"/>
          <p14:tracePt t="18111" x="3036888" y="3741738"/>
          <p14:tracePt t="18127" x="3036888" y="3768725"/>
          <p14:tracePt t="18144" x="3036888" y="3803650"/>
          <p14:tracePt t="18161" x="3036888" y="3830638"/>
          <p14:tracePt t="18178" x="3036888" y="3840163"/>
          <p14:tracePt t="18194" x="3036888" y="3848100"/>
          <p14:tracePt t="18210" x="3036888" y="3857625"/>
          <p14:tracePt t="18569" x="3036888" y="3867150"/>
          <p14:tracePt t="18576" x="3036888" y="3884613"/>
          <p14:tracePt t="18597" x="3036888" y="3894138"/>
          <p14:tracePt t="18611" x="3036888" y="3902075"/>
          <p14:tracePt t="18768" x="3036888" y="3911600"/>
          <p14:tracePt t="18841" x="3036888" y="3919538"/>
          <p14:tracePt t="19281" x="3027363" y="3919538"/>
          <p14:tracePt t="19305" x="3009900" y="3919538"/>
          <p14:tracePt t="19312" x="3000375" y="3919538"/>
          <p14:tracePt t="19320" x="2973388" y="3911600"/>
          <p14:tracePt t="19329" x="2955925" y="3894138"/>
          <p14:tracePt t="19346" x="2938463" y="3875088"/>
          <p14:tracePt t="19363" x="2928938" y="3857625"/>
          <p14:tracePt t="19379" x="2911475" y="3830638"/>
          <p14:tracePt t="19397" x="2911475" y="3822700"/>
          <p14:tracePt t="19413" x="2901950" y="3813175"/>
          <p14:tracePt t="19430" x="2901950" y="3795713"/>
          <p14:tracePt t="19447" x="2884488" y="3786188"/>
          <p14:tracePt t="19463" x="2884488" y="3768725"/>
          <p14:tracePt t="19480" x="2867025" y="3751263"/>
          <p14:tracePt t="19497" x="2847975" y="3714750"/>
          <p14:tracePt t="19513" x="2847975" y="3687763"/>
          <p14:tracePt t="19530" x="2822575" y="3660775"/>
          <p14:tracePt t="19547" x="2813050" y="3616325"/>
          <p14:tracePt t="19564" x="2803525" y="3608388"/>
          <p14:tracePt t="19580" x="2786063" y="3589338"/>
          <p14:tracePt t="19597" x="2768600" y="3571875"/>
          <p14:tracePt t="19613" x="2759075" y="3562350"/>
          <p14:tracePt t="19631" x="2732088" y="3536950"/>
          <p14:tracePt t="19647" x="2714625" y="3517900"/>
          <p14:tracePt t="19664" x="2679700" y="3473450"/>
          <p14:tracePt t="19681" x="2652713" y="3429000"/>
          <p14:tracePt t="19697" x="2633663" y="3394075"/>
          <p14:tracePt t="19713" x="2608263" y="3367088"/>
          <p14:tracePt t="19731" x="2598738" y="3348038"/>
          <p14:tracePt t="19747" x="2581275" y="3330575"/>
          <p14:tracePt t="19764" x="2581275" y="3322638"/>
          <p14:tracePt t="19781" x="2581275" y="3313113"/>
          <p14:tracePt t="19797" x="2571750" y="3313113"/>
          <p14:tracePt t="19814" x="2562225" y="3295650"/>
          <p14:tracePt t="19831" x="2562225" y="3286125"/>
          <p14:tracePt t="19847" x="2554288" y="3286125"/>
          <p14:tracePt t="20056" x="2562225" y="3295650"/>
          <p14:tracePt t="20064" x="2589213" y="3330575"/>
          <p14:tracePt t="20072" x="2625725" y="3367088"/>
          <p14:tracePt t="20082" x="2633663" y="3394075"/>
          <p14:tracePt t="20098" x="2652713" y="3411538"/>
          <p14:tracePt t="20137" x="2652713" y="3419475"/>
          <p14:tracePt t="20145" x="2652713" y="3438525"/>
          <p14:tracePt t="20148" x="2660650" y="3446463"/>
          <p14:tracePt t="20164" x="2670175" y="3455988"/>
          <p14:tracePt t="20182" x="2687638" y="3482975"/>
          <p14:tracePt t="20198" x="2697163" y="3500438"/>
          <p14:tracePt t="20214" x="2714625" y="3517900"/>
          <p14:tracePt t="20232" x="2732088" y="3554413"/>
          <p14:tracePt t="20232" x="2741613" y="3562350"/>
          <p14:tracePt t="20249" x="2759075" y="3589338"/>
          <p14:tracePt t="20265" x="2776538" y="3616325"/>
          <p14:tracePt t="20281" x="2776538" y="3625850"/>
          <p14:tracePt t="20298" x="2786063" y="3643313"/>
          <p14:tracePt t="20315" x="2803525" y="3660775"/>
          <p14:tracePt t="20332" x="2813050" y="3679825"/>
          <p14:tracePt t="20349" x="2830513" y="3705225"/>
          <p14:tracePt t="20365" x="2847975" y="3751263"/>
          <p14:tracePt t="20381" x="2867025" y="3776663"/>
          <p14:tracePt t="20399" x="2884488" y="3813175"/>
          <p14:tracePt t="20415" x="2901950" y="3840163"/>
          <p14:tracePt t="20432" x="2911475" y="3867150"/>
          <p14:tracePt t="20449" x="2928938" y="3884613"/>
          <p14:tracePt t="20466" x="2938463" y="3894138"/>
          <p14:tracePt t="20482" x="2946400" y="3919538"/>
          <p14:tracePt t="20499" x="2965450" y="3938588"/>
          <p14:tracePt t="20516" x="2982913" y="3956050"/>
          <p14:tracePt t="20532" x="2982913" y="3973513"/>
          <p14:tracePt t="20549" x="2990850" y="3983038"/>
          <p14:tracePt t="20566" x="3000375" y="4000500"/>
          <p14:tracePt t="20582" x="3009900" y="4010025"/>
          <p14:tracePt t="20599" x="3027363" y="4017963"/>
          <p14:tracePt t="20616" x="3044825" y="4044950"/>
          <p14:tracePt t="20632" x="3054350" y="4054475"/>
          <p14:tracePt t="20649" x="3062288" y="4062413"/>
          <p14:tracePt t="20666" x="3071813" y="4071938"/>
          <p14:tracePt t="20683" x="3081338" y="4081463"/>
          <p14:tracePt t="20699" x="3098800" y="4098925"/>
          <p14:tracePt t="20716" x="3116263" y="4098925"/>
          <p14:tracePt t="20732" x="3125788" y="4116388"/>
          <p14:tracePt t="20750" x="3143250" y="4125913"/>
          <p14:tracePt t="20766" x="3160713" y="4133850"/>
          <p14:tracePt t="20782" x="3170238" y="4143375"/>
          <p14:tracePt t="20800" x="3179763" y="4152900"/>
          <p14:tracePt t="20816" x="3214688" y="4170363"/>
          <p14:tracePt t="20833" x="3232150" y="4179888"/>
          <p14:tracePt t="20850" x="3251200" y="4179888"/>
          <p14:tracePt t="20866" x="3259138" y="4179888"/>
          <p14:tracePt t="20883" x="3276600" y="4187825"/>
          <p14:tracePt t="20900" x="3295650" y="4205288"/>
          <p14:tracePt t="20916" x="3322638" y="4205288"/>
          <p14:tracePt t="20933" x="3348038" y="4214813"/>
          <p14:tracePt t="20950" x="3394075" y="4224338"/>
          <p14:tracePt t="20966" x="3411538" y="4232275"/>
          <p14:tracePt t="21009" x="3419475" y="4232275"/>
          <p14:tracePt t="21049" x="3438525" y="4241800"/>
          <p14:tracePt t="21073" x="3455988" y="4251325"/>
          <p14:tracePt t="21073" x="3465513" y="4259263"/>
          <p14:tracePt t="21083" x="3473450" y="4268788"/>
          <p14:tracePt t="21100" x="3490913" y="4276725"/>
          <p14:tracePt t="21117" x="3509963" y="4286250"/>
          <p14:tracePt t="21133" x="3517900" y="4295775"/>
          <p14:tracePt t="21150" x="3527425" y="4303713"/>
          <p14:tracePt t="21184" x="3536950" y="4313238"/>
          <p14:tracePt t="21185" x="3544888" y="4322763"/>
          <p14:tracePt t="21201" x="3554413" y="4330700"/>
          <p14:tracePt t="21217" x="3562350" y="4330700"/>
          <p14:tracePt t="21234" x="3571875" y="4340225"/>
          <p14:tracePt t="21251" x="3581400" y="4348163"/>
          <p14:tracePt t="21267" x="3589338" y="4357688"/>
          <p14:tracePt t="21283" x="3598863" y="4357688"/>
          <p14:tracePt t="21301" x="3616325" y="4367213"/>
          <p14:tracePt t="21317" x="3633788" y="4384675"/>
          <p14:tracePt t="21333" x="3660775" y="4411663"/>
          <p14:tracePt t="21351" x="3670300" y="4419600"/>
          <p14:tracePt t="21367" x="3687763" y="4429125"/>
          <p14:tracePt t="21383" x="3697288" y="4438650"/>
          <p14:tracePt t="21401" x="3705225" y="4438650"/>
          <p14:tracePt t="21656" x="3697288" y="4438650"/>
          <p14:tracePt t="21664" x="3687763" y="4438650"/>
          <p14:tracePt t="21681" x="3670300" y="4438650"/>
          <p14:tracePt t="21697" x="3660775" y="4419600"/>
          <p14:tracePt t="21713" x="3652838" y="4419600"/>
          <p14:tracePt t="21729" x="3643313" y="4402138"/>
          <p14:tracePt t="21737" x="3633788" y="4402138"/>
          <p14:tracePt t="21751" x="3625850" y="4394200"/>
          <p14:tracePt t="21752" x="3616325" y="4384675"/>
          <p14:tracePt t="21768" x="3598863" y="4367213"/>
          <p14:tracePt t="21784" x="3562350" y="4340225"/>
          <p14:tracePt t="21801" x="3527425" y="4322763"/>
          <p14:tracePt t="21818" x="3500438" y="4295775"/>
          <p14:tracePt t="21835" x="3482975" y="4286250"/>
          <p14:tracePt t="21851" x="3465513" y="4268788"/>
          <p14:tracePt t="21869" x="3446463" y="4259263"/>
          <p14:tracePt t="21885" x="3438525" y="4241800"/>
          <p14:tracePt t="21901" x="3411538" y="4214813"/>
          <p14:tracePt t="21919" x="3384550" y="4197350"/>
          <p14:tracePt t="21935" x="3348038" y="4160838"/>
          <p14:tracePt t="21952" x="3313113" y="4133850"/>
          <p14:tracePt t="21969" x="3295650" y="4125913"/>
          <p14:tracePt t="21985" x="3286125" y="4108450"/>
          <p14:tracePt t="22001" x="3268663" y="4098925"/>
          <p14:tracePt t="22019" x="3251200" y="4081463"/>
          <p14:tracePt t="22035" x="3241675" y="4062413"/>
          <p14:tracePt t="22052" x="3205163" y="4017963"/>
          <p14:tracePt t="22069" x="3170238" y="3983038"/>
          <p14:tracePt t="22085" x="3125788" y="3946525"/>
          <p14:tracePt t="22101" x="3089275" y="3894138"/>
          <p14:tracePt t="22119" x="3062288" y="3848100"/>
          <p14:tracePt t="22136" x="3009900" y="3795713"/>
          <p14:tracePt t="22152" x="2946400" y="3751263"/>
          <p14:tracePt t="22169" x="2901950" y="3705225"/>
          <p14:tracePt t="22187" x="2867025" y="3670300"/>
          <p14:tracePt t="22202" x="2830513" y="3652838"/>
          <p14:tracePt t="22219" x="2803525" y="3625850"/>
          <p14:tracePt t="22236" x="2759075" y="3589338"/>
          <p14:tracePt t="22252" x="2724150" y="3544888"/>
          <p14:tracePt t="22268" x="2697163" y="3517900"/>
          <p14:tracePt t="22286" x="2670175" y="3482975"/>
          <p14:tracePt t="22302" x="2652713" y="3438525"/>
          <p14:tracePt t="22319" x="2616200" y="3402013"/>
          <p14:tracePt t="22336" x="2544763" y="3330575"/>
          <p14:tracePt t="22353" x="2500313" y="3268663"/>
          <p14:tracePt t="22370" x="2465388" y="3232150"/>
          <p14:tracePt t="22386" x="2446338" y="3205163"/>
          <p14:tracePt t="22402" x="2446338" y="3197225"/>
          <p14:tracePt t="22537" x="2455863" y="3197225"/>
          <p14:tracePt t="22545" x="2465388" y="3205163"/>
          <p14:tracePt t="22553" x="2482850" y="3224213"/>
          <p14:tracePt t="22561" x="2544763" y="3268663"/>
          <p14:tracePt t="22569" x="2616200" y="3330575"/>
          <p14:tracePt t="22586" x="2705100" y="3419475"/>
          <p14:tracePt t="22603" x="2786063" y="3517900"/>
          <p14:tracePt t="22619" x="2857500" y="3598863"/>
          <p14:tracePt t="22637" x="2901950" y="3670300"/>
          <p14:tracePt t="22653" x="2946400" y="3741738"/>
          <p14:tracePt t="22670" x="3000375" y="3803650"/>
          <p14:tracePt t="22687" x="3044825" y="3875088"/>
          <p14:tracePt t="22703" x="3108325" y="3946525"/>
          <p14:tracePt t="22720" x="3187700" y="4037013"/>
          <p14:tracePt t="22738" x="3251200" y="4108450"/>
          <p14:tracePt t="22754" x="3276600" y="4160838"/>
          <p14:tracePt t="22770" x="3313113" y="4224338"/>
          <p14:tracePt t="22786" x="3348038" y="4268788"/>
          <p14:tracePt t="22804" x="3384550" y="4330700"/>
          <p14:tracePt t="22820" x="3446463" y="4402138"/>
          <p14:tracePt t="22837" x="3500438" y="4456113"/>
          <p14:tracePt t="22854" x="3571875" y="4518025"/>
          <p14:tracePt t="22870" x="3608388" y="4545013"/>
          <p14:tracePt t="22887" x="3633788" y="4554538"/>
          <p14:tracePt t="23089" x="3625850" y="4554538"/>
          <p14:tracePt t="23104" x="3616325" y="4554538"/>
          <p14:tracePt t="23120" x="3608388" y="4554538"/>
          <p14:tracePt t="23127" x="3581400" y="4527550"/>
          <p14:tracePt t="23137" x="3544888" y="4491038"/>
          <p14:tracePt t="23154" x="3500438" y="4446588"/>
          <p14:tracePt t="23171" x="3465513" y="4402138"/>
          <p14:tracePt t="23188" x="3411538" y="4348163"/>
          <p14:tracePt t="23205" x="3348038" y="4286250"/>
          <p14:tracePt t="23221" x="3295650" y="4251325"/>
          <p14:tracePt t="23238" x="3232150" y="4205288"/>
          <p14:tracePt t="23254" x="3197225" y="4160838"/>
          <p14:tracePt t="23271" x="3133725" y="4116388"/>
          <p14:tracePt t="23288" x="3089275" y="4071938"/>
          <p14:tracePt t="23305" x="3071813" y="4054475"/>
          <p14:tracePt t="23321" x="3062288" y="4044950"/>
          <p14:tracePt t="23338" x="3044825" y="4037013"/>
          <p14:tracePt t="23354" x="3044825" y="4017963"/>
          <p14:tracePt t="23371" x="3027363" y="4000500"/>
          <p14:tracePt t="23388" x="3017838" y="3983038"/>
          <p14:tracePt t="23404" x="3009900" y="3956050"/>
          <p14:tracePt t="23421" x="3009900" y="3938588"/>
          <p14:tracePt t="23437" x="3009900" y="3919538"/>
          <p14:tracePt t="23455" x="3009900" y="3894138"/>
          <p14:tracePt t="23472" x="3009900" y="3867150"/>
          <p14:tracePt t="23488" x="3009900" y="3813175"/>
          <p14:tracePt t="23505" x="3009900" y="3795713"/>
          <p14:tracePt t="23522" x="3027363" y="3768725"/>
          <p14:tracePt t="23538" x="3054350" y="3741738"/>
          <p14:tracePt t="23555" x="3071813" y="3724275"/>
          <p14:tracePt t="23571" x="3081338" y="3705225"/>
          <p14:tracePt t="23589" x="3108325" y="3679825"/>
          <p14:tracePt t="23605" x="3125788" y="3670300"/>
          <p14:tracePt t="23621" x="3133725" y="3670300"/>
          <p14:tracePt t="23639" x="3143250" y="3660775"/>
          <p14:tracePt t="23655" x="3143250" y="3652838"/>
          <p14:tracePt t="23671" x="3143250" y="3643313"/>
          <p14:tracePt t="23865" x="3143250" y="3652838"/>
          <p14:tracePt t="23873" x="3143250" y="3660775"/>
          <p14:tracePt t="23873" x="3133725" y="3687763"/>
          <p14:tracePt t="23905" x="3133725" y="3697288"/>
          <p14:tracePt t="23906" x="3133725" y="3705225"/>
          <p14:tracePt t="23923" x="3133725" y="3724275"/>
          <p14:tracePt t="23939" x="3133725" y="3732213"/>
          <p14:tracePt t="23955" x="3133725" y="3759200"/>
          <p14:tracePt t="23972" x="3133725" y="3776663"/>
          <p14:tracePt t="23989" x="3133725" y="3786188"/>
          <p14:tracePt t="24005" x="3125788" y="3813175"/>
          <p14:tracePt t="24023" x="3125788" y="3822700"/>
          <p14:tracePt t="24039" x="3125788" y="3830638"/>
          <p14:tracePt t="24055" x="3116263" y="3848100"/>
          <p14:tracePt t="24073" x="3116263" y="3857625"/>
          <p14:tracePt t="24089" x="3116263" y="3875088"/>
          <p14:tracePt t="24105" x="3116263" y="3884613"/>
          <p14:tracePt t="24123" x="3108325" y="3884613"/>
          <p14:tracePt t="24139" x="3108325" y="3894138"/>
          <p14:tracePt t="24156" x="3108325" y="3902075"/>
          <p14:tracePt t="24173" x="3108325" y="3911600"/>
          <p14:tracePt t="24190" x="3098800" y="3929063"/>
          <p14:tracePt t="24206" x="3089275" y="3938588"/>
          <p14:tracePt t="24223" x="3081338" y="3956050"/>
          <p14:tracePt t="24239" x="3071813" y="3973513"/>
          <p14:tracePt t="24257" x="3071813" y="3983038"/>
          <p14:tracePt t="24273" x="3071813" y="4000500"/>
          <p14:tracePt t="24290" x="3062288" y="4010025"/>
          <p14:tracePt t="24306" x="3062288" y="4017963"/>
          <p14:tracePt t="24323" x="3062288" y="4027488"/>
          <p14:tracePt t="24340" x="3062288" y="4037013"/>
          <p14:tracePt t="24357" x="3062288" y="4062413"/>
          <p14:tracePt t="24373" x="3054350" y="4081463"/>
          <p14:tracePt t="24390" x="3054350" y="4089400"/>
          <p14:tracePt t="24407" x="3054350" y="4108450"/>
          <p14:tracePt t="24423" x="3054350" y="4116388"/>
          <p14:tracePt t="24440" x="3054350" y="4125913"/>
          <p14:tracePt t="24457" x="3044825" y="4133850"/>
          <p14:tracePt t="24474" x="3044825" y="4143375"/>
          <p14:tracePt t="24490" x="3044825" y="4152900"/>
          <p14:tracePt t="24507" x="3044825" y="4160838"/>
          <p14:tracePt t="24524" x="3044825" y="4170363"/>
          <p14:tracePt t="24540" x="3044825" y="4197350"/>
          <p14:tracePt t="24557" x="3044825" y="4205288"/>
          <p14:tracePt t="24574" x="3044825" y="4224338"/>
          <p14:tracePt t="24608" x="3044825" y="4232275"/>
          <p14:tracePt t="24608" x="3044825" y="4251325"/>
          <p14:tracePt t="24857" x="3044825" y="4232275"/>
          <p14:tracePt t="24873" x="3044825" y="4224338"/>
          <p14:tracePt t="24881" x="3044825" y="4205288"/>
          <p14:tracePt t="24896" x="3044825" y="4197350"/>
          <p14:tracePt t="24905" x="3044825" y="4179888"/>
          <p14:tracePt t="24909" x="3044825" y="4170363"/>
          <p14:tracePt t="24924" x="3044825" y="4152900"/>
          <p14:tracePt t="24941" x="3044825" y="4143375"/>
          <p14:tracePt t="24958" x="3044825" y="4116388"/>
          <p14:tracePt t="24974" x="3044825" y="4098925"/>
          <p14:tracePt t="24991" x="3044825" y="4081463"/>
          <p14:tracePt t="25008" x="3044825" y="4044950"/>
          <p14:tracePt t="25025" x="3044825" y="4017963"/>
          <p14:tracePt t="25041" x="3044825" y="4000500"/>
          <p14:tracePt t="25058" x="3044825" y="3990975"/>
          <p14:tracePt t="25075" x="3044825" y="3973513"/>
          <p14:tracePt t="25113" x="3044825" y="3956050"/>
          <p14:tracePt t="25126" x="3044825" y="3946525"/>
          <p14:tracePt t="25141" x="3044825" y="3929063"/>
          <p14:tracePt t="25142" x="3044825" y="3919538"/>
          <p14:tracePt t="25159" x="3044825" y="3911600"/>
          <p14:tracePt t="25175" x="3044825" y="3902075"/>
          <p14:tracePt t="25191" x="3044825" y="3894138"/>
          <p14:tracePt t="25416" x="3044825" y="3902075"/>
          <p14:tracePt t="25433" x="3044825" y="3911600"/>
          <p14:tracePt t="25433" x="3044825" y="3929063"/>
          <p14:tracePt t="25448" x="3036888" y="3938588"/>
          <p14:tracePt t="25449" x="3036888" y="3946525"/>
          <p14:tracePt t="25481" x="3036888" y="3956050"/>
          <p14:tracePt t="25513" x="3036888" y="3965575"/>
          <p14:tracePt t="25521" x="3036888" y="3973513"/>
          <p14:tracePt t="25529" x="3036888" y="3983038"/>
          <p14:tracePt t="25544" x="3036888" y="3990975"/>
          <p14:tracePt t="25552" x="3027363" y="3990975"/>
          <p14:tracePt t="25561" x="3027363" y="4000500"/>
          <p14:tracePt t="25576" x="3027363" y="4010025"/>
          <p14:tracePt t="25592" x="3027363" y="4017963"/>
          <p14:tracePt t="25609" x="3027363" y="4027488"/>
          <p14:tracePt t="25697" x="3017838" y="4037013"/>
          <p14:tracePt t="25729" x="3017838" y="4044950"/>
          <p14:tracePt t="25873" x="3017838" y="4054475"/>
          <p14:tracePt t="25897" x="3017838" y="4062413"/>
          <p14:tracePt t="26032" x="3017838" y="4071938"/>
          <p14:tracePt t="26041" x="3017838" y="4081463"/>
          <p14:tracePt t="26072" x="3017838" y="4089400"/>
          <p14:tracePt t="26089" x="3017838" y="4098925"/>
          <p14:tracePt t="26105" x="3017838" y="4108450"/>
          <p14:tracePt t="26185" x="3017838" y="4116388"/>
          <p14:tracePt t="26193" x="3017838" y="4125913"/>
          <p14:tracePt t="26216" x="3017838" y="4133850"/>
          <p14:tracePt t="26264" x="3017838" y="4143375"/>
          <p14:tracePt t="26369" x="3017838" y="4160838"/>
          <p14:tracePt t="26401" x="3017838" y="4170363"/>
          <p14:tracePt t="26417" x="3017838" y="4179888"/>
          <p14:tracePt t="26431" x="3017838" y="4187825"/>
          <p14:tracePt t="26457" x="3017838" y="4197350"/>
          <p14:tracePt t="26465" x="3017838" y="4205288"/>
          <p14:tracePt t="26506" x="3017838" y="4214813"/>
          <p14:tracePt t="26522" x="3017838" y="4224338"/>
          <p14:tracePt t="26537" x="3017838" y="4232275"/>
          <p14:tracePt t="26562" x="3017838" y="4241800"/>
          <p14:tracePt t="26567" x="3017838" y="4259263"/>
          <p14:tracePt t="26593" x="3017838" y="4268788"/>
          <p14:tracePt t="26593" x="3017838" y="4286250"/>
          <p14:tracePt t="26622" x="3017838" y="4295775"/>
          <p14:tracePt t="26641" x="3017838" y="4303713"/>
          <p14:tracePt t="26650" x="3017838" y="4313238"/>
          <p14:tracePt t="26666" x="3017838" y="4322763"/>
          <p14:tracePt t="26681" x="3017838" y="4340225"/>
          <p14:tracePt t="26689" x="3009900" y="4348163"/>
          <p14:tracePt t="26699" x="3009900" y="4367213"/>
          <p14:tracePt t="26712" x="3000375" y="4375150"/>
          <p14:tracePt t="26729" x="2990850" y="4411663"/>
          <p14:tracePt t="26746" x="2982913" y="4438650"/>
          <p14:tracePt t="26793" x="2982913" y="4446588"/>
          <p14:tracePt t="26794" x="2982913" y="4456113"/>
          <p14:tracePt t="26818" x="2982913" y="4465638"/>
          <p14:tracePt t="26834" x="2982913" y="4473575"/>
          <p14:tracePt t="26841" x="2982913" y="4483100"/>
          <p14:tracePt t="26846" x="2982913" y="4491038"/>
          <p14:tracePt t="26862" x="2973388" y="4510088"/>
          <p14:tracePt t="26880" x="2965450" y="4527550"/>
          <p14:tracePt t="26896" x="2955925" y="4554538"/>
          <p14:tracePt t="26912" x="2955925" y="4598988"/>
          <p14:tracePt t="26931" x="2928938" y="4625975"/>
          <p14:tracePt t="26946" x="2928938" y="4633913"/>
          <p14:tracePt t="26962" x="2928938" y="4660900"/>
          <p14:tracePt t="26980" x="2928938" y="4670425"/>
          <p14:tracePt t="26996" x="2928938" y="4687888"/>
          <p14:tracePt t="27042" x="2928938" y="4705350"/>
          <p14:tracePt t="28034" x="2928938" y="4697413"/>
          <p14:tracePt t="28049" x="2928938" y="4679950"/>
          <p14:tracePt t="28065" x="2928938" y="4670425"/>
          <p14:tracePt t="28074" x="2928938" y="4660900"/>
          <p14:tracePt t="28090" x="2928938" y="4643438"/>
          <p14:tracePt t="28097" x="2928938" y="4633913"/>
          <p14:tracePt t="28104" x="2928938" y="4616450"/>
          <p14:tracePt t="28114" x="2938463" y="4598988"/>
          <p14:tracePt t="28132" x="2938463" y="4581525"/>
          <p14:tracePt t="28149" x="2938463" y="4554538"/>
          <p14:tracePt t="28165" x="2938463" y="4518025"/>
          <p14:tracePt t="28183" x="2946400" y="4491038"/>
          <p14:tracePt t="28199" x="2946400" y="4456113"/>
          <p14:tracePt t="28215" x="2955925" y="4429125"/>
          <p14:tracePt t="28232" x="2955925" y="4402138"/>
          <p14:tracePt t="28249" x="2955925" y="4375150"/>
          <p14:tracePt t="28266" x="2955925" y="4357688"/>
          <p14:tracePt t="28283" x="2955925" y="4340225"/>
          <p14:tracePt t="28299" x="2955925" y="4330700"/>
          <p14:tracePt t="28315" x="2955925" y="4313238"/>
          <p14:tracePt t="28333" x="2955925" y="4286250"/>
          <p14:tracePt t="28349" x="2965450" y="4259263"/>
          <p14:tracePt t="28366" x="2973388" y="4232275"/>
          <p14:tracePt t="28383" x="2982913" y="4205288"/>
          <p14:tracePt t="28399" x="2990850" y="4187825"/>
          <p14:tracePt t="28415" x="3000375" y="4160838"/>
          <p14:tracePt t="28433" x="3000375" y="4143375"/>
          <p14:tracePt t="28449" x="3000375" y="4116388"/>
          <p14:tracePt t="28466" x="3009900" y="4089400"/>
          <p14:tracePt t="28483" x="3027363" y="4044950"/>
          <p14:tracePt t="28499" x="3036888" y="4010025"/>
          <p14:tracePt t="28516" x="3071813" y="3956050"/>
          <p14:tracePt t="28532" x="3071813" y="3929063"/>
          <p14:tracePt t="28549" x="3098800" y="3894138"/>
          <p14:tracePt t="28566" x="3098800" y="3884613"/>
          <p14:tracePt t="28582" x="3108325" y="3857625"/>
          <p14:tracePt t="28599" x="3116263" y="3830638"/>
          <p14:tracePt t="28616" x="3116263" y="3822700"/>
          <p14:tracePt t="28633" x="3116263" y="3803650"/>
          <p14:tracePt t="28649" x="3125788" y="3795713"/>
          <p14:tracePt t="28667" x="3125788" y="3786188"/>
          <p14:tracePt t="28705" x="3125788" y="3776663"/>
          <p14:tracePt t="28810" x="3125788" y="3768725"/>
          <p14:tracePt t="28818" x="3125788" y="3759200"/>
          <p14:tracePt t="28825" x="3125788" y="3741738"/>
          <p14:tracePt t="28833" x="3125788" y="3714750"/>
          <p14:tracePt t="28850" x="3125788" y="3697288"/>
          <p14:tracePt t="28867" x="3125788" y="3660775"/>
          <p14:tracePt t="28883" x="3125788" y="3643313"/>
          <p14:tracePt t="28899" x="3125788" y="3608388"/>
          <p14:tracePt t="28917" x="3125788" y="3589338"/>
          <p14:tracePt t="28933" x="3125788" y="3554413"/>
          <p14:tracePt t="28950" x="3125788" y="3527425"/>
          <p14:tracePt t="28967" x="3125788" y="3490913"/>
          <p14:tracePt t="28984" x="3125788" y="3455988"/>
          <p14:tracePt t="29000" x="3125788" y="3419475"/>
          <p14:tracePt t="29017" x="3125788" y="3357563"/>
          <p14:tracePt t="29034" x="3125788" y="3322638"/>
          <p14:tracePt t="29050" x="3125788" y="3303588"/>
          <p14:tracePt t="29067" x="3125788" y="3276600"/>
          <p14:tracePt t="29083" x="3125788" y="3259138"/>
          <p14:tracePt t="29100" x="3125788" y="3232150"/>
          <p14:tracePt t="29117" x="3125788" y="3205163"/>
          <p14:tracePt t="29134" x="3133725" y="3187700"/>
          <p14:tracePt t="29150" x="3152775" y="3160713"/>
          <p14:tracePt t="29167" x="3152775" y="3143250"/>
          <p14:tracePt t="29184" x="3160713" y="3116263"/>
          <p14:tracePt t="29202" x="3160713" y="3098800"/>
          <p14:tracePt t="29218" x="3160713" y="3089275"/>
          <p14:tracePt t="29257" x="3170238" y="3081338"/>
          <p14:tracePt t="29268" x="3179763" y="3081338"/>
          <p14:tracePt t="29268" x="3179763" y="3071813"/>
          <p14:tracePt t="29305" x="3179763" y="3062288"/>
          <p14:tracePt t="29308" x="3179763" y="3054350"/>
          <p14:tracePt t="29318" x="3179763" y="3044825"/>
          <p14:tracePt t="29402" x="3179763" y="3036888"/>
          <p14:tracePt t="29410" x="3187700" y="3017838"/>
          <p14:tracePt t="29441" x="3187700" y="3009900"/>
          <p14:tracePt t="29450" x="3197225" y="3000375"/>
          <p14:tracePt t="29450" x="3197225" y="2990850"/>
          <p14:tracePt t="29474" x="3205163" y="2973388"/>
          <p14:tracePt t="29499" x="3205163" y="2965450"/>
          <p14:tracePt t="29529" x="3205163" y="2955925"/>
          <p14:tracePt t="29569" x="3205163" y="2946400"/>
          <p14:tracePt t="29618" x="3205163" y="2938463"/>
          <p14:tracePt t="29866" x="3205163" y="2955925"/>
          <p14:tracePt t="29882" x="3205163" y="2965450"/>
          <p14:tracePt t="29891" x="3205163" y="2973388"/>
          <p14:tracePt t="29892" x="3205163" y="2982913"/>
          <p14:tracePt t="29902" x="3197225" y="3009900"/>
          <p14:tracePt t="29919" x="3179763" y="3027363"/>
          <p14:tracePt t="29935" x="3170238" y="3044825"/>
          <p14:tracePt t="29953" x="3170238" y="3062288"/>
          <p14:tracePt t="29969" x="3152775" y="3081338"/>
          <p14:tracePt t="29986" x="3143250" y="3116263"/>
          <p14:tracePt t="30003" x="3143250" y="3125788"/>
          <p14:tracePt t="30019" x="3133725" y="3160713"/>
          <p14:tracePt t="30035" x="3125788" y="3179763"/>
          <p14:tracePt t="30053" x="3125788" y="3197225"/>
          <p14:tracePt t="30069" x="3116263" y="3224213"/>
          <p14:tracePt t="30085" x="3116263" y="3241675"/>
          <p14:tracePt t="30103" x="3108325" y="3276600"/>
          <p14:tracePt t="30119" x="3108325" y="3303588"/>
          <p14:tracePt t="30136" x="3089275" y="3348038"/>
          <p14:tracePt t="30153" x="3081338" y="3384550"/>
          <p14:tracePt t="30153" x="3071813" y="3402013"/>
          <p14:tracePt t="30170" x="3062288" y="3446463"/>
          <p14:tracePt t="30186" x="3044825" y="3473450"/>
          <p14:tracePt t="30203" x="3044825" y="3500438"/>
          <p14:tracePt t="30219" x="3036888" y="3527425"/>
          <p14:tracePt t="30236" x="3036888" y="3536950"/>
          <p14:tracePt t="30253" x="3027363" y="3554413"/>
          <p14:tracePt t="30269" x="3027363" y="3589338"/>
          <p14:tracePt t="30287" x="3017838" y="3616325"/>
          <p14:tracePt t="30303" x="3009900" y="3643313"/>
          <p14:tracePt t="30319" x="3009900" y="3652838"/>
          <p14:tracePt t="30336" x="3000375" y="3679825"/>
          <p14:tracePt t="30353" x="3000375" y="3705225"/>
          <p14:tracePt t="30370" x="3000375" y="3714750"/>
          <p14:tracePt t="30387" x="3000375" y="3724275"/>
          <p14:tracePt t="30434" x="3000375" y="3732213"/>
          <p14:tracePt t="30458" x="3000375" y="3741738"/>
          <p14:tracePt t="30482" x="3000375" y="3751263"/>
          <p14:tracePt t="30506" x="3000375" y="3759200"/>
          <p14:tracePt t="30521" x="3000375" y="3768725"/>
          <p14:tracePt t="30538" x="3000375" y="3776663"/>
          <p14:tracePt t="30906" x="2982913" y="3776663"/>
          <p14:tracePt t="30914" x="2973388" y="3768725"/>
          <p14:tracePt t="30922" x="2965450" y="3759200"/>
          <p14:tracePt t="30937" x="2955925" y="3732213"/>
          <p14:tracePt t="30938" x="2938463" y="3724275"/>
          <p14:tracePt t="30955" x="2919413" y="3705225"/>
          <p14:tracePt t="30971" x="2901950" y="3697288"/>
          <p14:tracePt t="30987" x="2894013" y="3687763"/>
          <p14:tracePt t="31005" x="2884488" y="3670300"/>
          <p14:tracePt t="31021" x="2874963" y="3652838"/>
          <p14:tracePt t="31038" x="2847975" y="3625850"/>
          <p14:tracePt t="31055" x="2830513" y="3589338"/>
          <p14:tracePt t="31071" x="2813050" y="3554413"/>
          <p14:tracePt t="31087" x="2803525" y="3517900"/>
          <p14:tracePt t="31105" x="2786063" y="3490913"/>
          <p14:tracePt t="31105" x="2776538" y="3473450"/>
          <p14:tracePt t="31122" x="2768600" y="3438525"/>
          <p14:tracePt t="31138" x="2741613" y="3411538"/>
          <p14:tracePt t="31155" x="2724150" y="3375025"/>
          <p14:tracePt t="31171" x="2705100" y="3340100"/>
          <p14:tracePt t="31188" x="2679700" y="3303588"/>
          <p14:tracePt t="31206" x="2660650" y="3276600"/>
          <p14:tracePt t="31222" x="2643188" y="3232150"/>
          <p14:tracePt t="31238" x="2625725" y="3187700"/>
          <p14:tracePt t="31254" x="2608263" y="3152775"/>
          <p14:tracePt t="31272" x="2589213" y="3125788"/>
          <p14:tracePt t="31288" x="2581275" y="3098800"/>
          <p14:tracePt t="31305" x="2554288" y="3062288"/>
          <p14:tracePt t="31322" x="2544763" y="3036888"/>
          <p14:tracePt t="31513" x="2544763" y="3044825"/>
          <p14:tracePt t="31521" x="2544763" y="3062288"/>
          <p14:tracePt t="31529" x="2571750" y="3125788"/>
          <p14:tracePt t="31539" x="2598738" y="3160713"/>
          <p14:tracePt t="31555" x="2625725" y="3214688"/>
          <p14:tracePt t="31572" x="2643188" y="3241675"/>
          <p14:tracePt t="31589" x="2660650" y="3259138"/>
          <p14:tracePt t="31605" x="2670175" y="3276600"/>
          <p14:tracePt t="31622" x="2679700" y="3295650"/>
          <p14:tracePt t="31639" x="2687638" y="3313113"/>
          <p14:tracePt t="31655" x="2697163" y="3330575"/>
          <p14:tracePt t="31673" x="2714625" y="3357563"/>
          <p14:tracePt t="31673" x="2724150" y="3357563"/>
          <p14:tracePt t="31690" x="2732088" y="3384550"/>
          <p14:tracePt t="31706" x="2741613" y="3394075"/>
          <p14:tracePt t="31723" x="2759075" y="3411538"/>
          <p14:tracePt t="31739" x="2768600" y="3438525"/>
          <p14:tracePt t="31756" x="2786063" y="3455988"/>
          <p14:tracePt t="31772" x="2813050" y="3482975"/>
          <p14:tracePt t="31790" x="2830513" y="3500438"/>
          <p14:tracePt t="31806" x="2857500" y="3544888"/>
          <p14:tracePt t="31822" x="2884488" y="3598863"/>
          <p14:tracePt t="31840" x="2901950" y="3643313"/>
          <p14:tracePt t="31856" x="2919413" y="3670300"/>
          <p14:tracePt t="31873" x="2955925" y="3724275"/>
          <p14:tracePt t="31889" x="2982913" y="3751263"/>
          <p14:tracePt t="31906" x="2982913" y="3768725"/>
          <p14:tracePt t="31923" x="3000375" y="3786188"/>
          <p14:tracePt t="31939" x="3009900" y="3795713"/>
          <p14:tracePt t="31978" x="3017838" y="3803650"/>
          <p14:tracePt t="32001" x="3017838" y="3822700"/>
          <p14:tracePt t="32011" x="3027363" y="3822700"/>
          <p14:tracePt t="32015" x="3027363" y="3830638"/>
          <p14:tracePt t="32023" x="3036888" y="3830638"/>
          <p14:tracePt t="32040" x="3062288" y="3848100"/>
          <p14:tracePt t="32056" x="3071813" y="3857625"/>
          <p14:tracePt t="32073" x="3081338" y="3857625"/>
          <p14:tracePt t="32178" x="3089275" y="3857625"/>
          <p14:tracePt t="32194" x="3098800" y="3857625"/>
          <p14:tracePt t="32201" x="3108325" y="3857625"/>
          <p14:tracePt t="32218" x="3116263" y="3857625"/>
          <p14:tracePt t="32234" x="3125788" y="3857625"/>
          <p14:tracePt t="32249" x="3133725" y="3857625"/>
          <p14:tracePt t="32277" x="3143250" y="3857625"/>
          <p14:tracePt t="32290" x="3152775" y="3857625"/>
          <p14:tracePt t="32314" x="3160713" y="3848100"/>
          <p14:tracePt t="32346" x="3160713" y="3840163"/>
          <p14:tracePt t="32450" x="3160713" y="3830638"/>
          <p14:tracePt t="32498" x="3160713" y="3822700"/>
          <p14:tracePt t="32737" x="3160713" y="3795713"/>
          <p14:tracePt t="33153" x="3152775" y="3795713"/>
          <p14:tracePt t="33169" x="3143250" y="3795713"/>
          <p14:tracePt t="33209" x="3133725" y="3795713"/>
          <p14:tracePt t="33234" x="3125788" y="3795713"/>
          <p14:tracePt t="33322" x="3108325" y="3795713"/>
          <p14:tracePt t="33337" x="3098800" y="3795713"/>
          <p14:tracePt t="33354" x="3089275" y="3795713"/>
          <p14:tracePt t="33673" x="3081338" y="3795713"/>
          <p14:tracePt t="34232" x="3071813" y="3795713"/>
          <p14:tracePt t="34656" x="3081338" y="3795713"/>
          <p14:tracePt t="34664" x="3108325" y="3795713"/>
          <p14:tracePt t="34673" x="3116263" y="3795713"/>
          <p14:tracePt t="34678" x="3133725" y="3795713"/>
          <p14:tracePt t="34824" x="3143250" y="3795713"/>
          <p14:tracePt t="34833" x="3152775" y="3795713"/>
          <p14:tracePt t="34856" x="3170238" y="3786188"/>
          <p14:tracePt t="35008" x="3170238" y="3776663"/>
          <p14:tracePt t="35024" x="3170238" y="3768725"/>
          <p14:tracePt t="35041" x="3170238" y="3759200"/>
          <p14:tracePt t="35065" x="3179763" y="3751263"/>
          <p14:tracePt t="35153" x="3179763" y="3741738"/>
          <p14:tracePt t="35169" x="3179763" y="3732213"/>
          <p14:tracePt t="35192" x="3179763" y="3724275"/>
          <p14:tracePt t="35232" x="3179763" y="3714750"/>
          <p14:tracePt t="35240" x="3179763" y="3705225"/>
          <p14:tracePt t="35256" x="3179763" y="3697288"/>
          <p14:tracePt t="35281" x="3179763" y="3687763"/>
          <p14:tracePt t="35313" x="3179763" y="3670300"/>
          <p14:tracePt t="35336" x="3179763" y="3660775"/>
          <p14:tracePt t="35361" x="3179763" y="3643313"/>
          <p14:tracePt t="35384" x="3179763" y="3633788"/>
          <p14:tracePt t="35424" x="3179763" y="3625850"/>
          <p14:tracePt t="35456" x="3179763" y="3616325"/>
          <p14:tracePt t="35489" x="3179763" y="3608388"/>
          <p14:tracePt t="35544" x="3179763" y="3589338"/>
          <p14:tracePt t="35585" x="3179763" y="3581400"/>
          <p14:tracePt t="35617" x="3179763" y="3562350"/>
          <p14:tracePt t="35673" x="3179763" y="3554413"/>
          <p14:tracePt t="35681" x="3170238" y="3554413"/>
          <p14:tracePt t="35691" x="3170238" y="3544888"/>
          <p14:tracePt t="35728" x="3170238" y="3536950"/>
          <p14:tracePt t="35744" x="3170238" y="3527425"/>
          <p14:tracePt t="35776" x="3170238" y="3517900"/>
          <p14:tracePt t="35801" x="3170238" y="3509963"/>
          <p14:tracePt t="35849" x="3170238" y="3500438"/>
          <p14:tracePt t="35881" x="3170238" y="3490913"/>
          <p14:tracePt t="35889" x="3160713" y="3482975"/>
          <p14:tracePt t="35937" x="3160713" y="3473450"/>
          <p14:tracePt t="35960" x="3152775" y="3465513"/>
          <p14:tracePt t="36040" x="3152775" y="3455988"/>
          <p14:tracePt t="36048" x="3143250" y="3455988"/>
          <p14:tracePt t="36065" x="3143250" y="3446463"/>
          <p14:tracePt t="36176" x="3143250" y="3438525"/>
          <p14:tracePt t="36203" x="3143250" y="3429000"/>
          <p14:tracePt t="36204" x="3133725" y="3419475"/>
          <p14:tracePt t="36241" x="3133725" y="3411538"/>
          <p14:tracePt t="36321" x="3133725" y="3402013"/>
          <p14:tracePt t="36433" x="3133725" y="3394075"/>
          <p14:tracePt t="36481" x="3133725" y="3384550"/>
          <p14:tracePt t="36496" x="3133725" y="3375025"/>
          <p14:tracePt t="36593" x="3125788" y="3367088"/>
          <p14:tracePt t="36608" x="3116263" y="3367088"/>
          <p14:tracePt t="36624" x="3116263" y="3357563"/>
          <p14:tracePt t="36921" x="3116263" y="3348038"/>
          <p14:tracePt t="36985" x="3116263" y="3330575"/>
          <p14:tracePt t="36993" x="3116263" y="3322638"/>
          <p14:tracePt t="37001" x="3108325" y="3322638"/>
          <p14:tracePt t="37033" x="3108325" y="3313113"/>
          <p14:tracePt t="37176" x="3108325" y="3303588"/>
          <p14:tracePt t="37184" x="3108325" y="3295650"/>
          <p14:tracePt t="37192" x="3108325" y="3286125"/>
          <p14:tracePt t="37209" x="3089275" y="3276600"/>
          <p14:tracePt t="37224" x="3089275" y="3268663"/>
          <p14:tracePt t="37312" x="3089275" y="3259138"/>
          <p14:tracePt t="37322" x="3089275" y="3251200"/>
          <p14:tracePt t="37329" x="3089275" y="3241675"/>
          <p14:tracePt t="37333" x="3081338" y="3224213"/>
          <p14:tracePt t="37349" x="3062288" y="3197225"/>
          <p14:tracePt t="37366" x="3062288" y="3179763"/>
          <p14:tracePt t="37383" x="3054350" y="3160713"/>
          <p14:tracePt t="37399" x="3044825" y="3152775"/>
          <p14:tracePt t="37417" x="3044825" y="3133725"/>
          <p14:tracePt t="37433" x="3036888" y="3125788"/>
          <p14:tracePt t="37473" x="3027363" y="3116263"/>
          <p14:tracePt t="37488" x="3017838" y="3098800"/>
          <p14:tracePt t="37496" x="3009900" y="3098800"/>
          <p14:tracePt t="37500" x="3000375" y="3081338"/>
          <p14:tracePt t="37517" x="2990850" y="3062288"/>
          <p14:tracePt t="37533" x="2973388" y="3044825"/>
          <p14:tracePt t="37550" x="2965450" y="3036888"/>
          <p14:tracePt t="37567" x="2965450" y="3017838"/>
          <p14:tracePt t="37583" x="2955925" y="3009900"/>
          <p14:tracePt t="37600" x="2938463" y="3000375"/>
          <p14:tracePt t="37617" x="2919413" y="2982913"/>
          <p14:tracePt t="37633" x="2911475" y="2973388"/>
          <p14:tracePt t="37650" x="2901950" y="2965450"/>
          <p14:tracePt t="37666" x="2894013" y="2955925"/>
          <p14:tracePt t="37684" x="2884488" y="2946400"/>
          <p14:tracePt t="37700" x="2884488" y="2938463"/>
          <p14:tracePt t="37716" x="2874963" y="2938463"/>
          <p14:tracePt t="37905" x="2874963" y="2946400"/>
          <p14:tracePt t="37920" x="2874963" y="2965450"/>
          <p14:tracePt t="37928" x="2874963" y="2973388"/>
          <p14:tracePt t="37945" x="2874963" y="2982913"/>
          <p14:tracePt t="37953" x="2884488" y="3000375"/>
          <p14:tracePt t="37958" x="2901950" y="3009900"/>
          <p14:tracePt t="37967" x="2901950" y="3036888"/>
          <p14:tracePt t="37983" x="2911475" y="3062288"/>
          <p14:tracePt t="38001" x="2911475" y="3081338"/>
          <p14:tracePt t="38017" x="2911475" y="3089275"/>
          <p14:tracePt t="38034" x="2911475" y="3108325"/>
          <p14:tracePt t="38051" x="2928938" y="3116263"/>
          <p14:tracePt t="38067" x="2928938" y="3125788"/>
          <p14:tracePt t="38085" x="2928938" y="3133725"/>
          <p14:tracePt t="38101" x="2946400" y="3160713"/>
          <p14:tracePt t="38118" x="2946400" y="3179763"/>
          <p14:tracePt t="38153" x="2955925" y="3187700"/>
          <p14:tracePt t="38168" x="2955925" y="3197225"/>
          <p14:tracePt t="38169" x="2955925" y="3205163"/>
          <p14:tracePt t="38186" x="2955925" y="3224213"/>
          <p14:tracePt t="38224" x="2955925" y="3232150"/>
          <p14:tracePt t="38235" x="2965450" y="3241675"/>
          <p14:tracePt t="38235" x="2973388" y="3251200"/>
          <p14:tracePt t="38251" x="2973388" y="3259138"/>
          <p14:tracePt t="38268" x="2982913" y="3268663"/>
          <p14:tracePt t="38304" x="2982913" y="3276600"/>
          <p14:tracePt t="38352" x="2982913" y="3286125"/>
          <p14:tracePt t="38360" x="2990850" y="3303588"/>
          <p14:tracePt t="38377" x="3000375" y="3313113"/>
          <p14:tracePt t="38385" x="3009900" y="3330575"/>
          <p14:tracePt t="38393" x="3017838" y="3348038"/>
          <p14:tracePt t="38402" x="3044825" y="3375025"/>
          <p14:tracePt t="38441" x="3054350" y="3394075"/>
          <p14:tracePt t="38472" x="3054350" y="3402013"/>
          <p14:tracePt t="38504" x="3071813" y="3411538"/>
          <p14:tracePt t="38513" x="3071813" y="3419475"/>
          <p14:tracePt t="38537" x="3081338" y="3429000"/>
          <p14:tracePt t="38545" x="3081338" y="3438525"/>
          <p14:tracePt t="38552" x="3081338" y="3446463"/>
          <p14:tracePt t="38577" x="3098800" y="3455988"/>
          <p14:tracePt t="38585" x="3098800" y="3465513"/>
          <p14:tracePt t="38589" x="3098800" y="3473450"/>
          <p14:tracePt t="38602" x="3108325" y="3482975"/>
          <p14:tracePt t="38618" x="3108325" y="3500438"/>
          <p14:tracePt t="38664" x="3125788" y="3509963"/>
          <p14:tracePt t="38697" x="3133725" y="3527425"/>
          <p14:tracePt t="38712" x="3133725" y="3536950"/>
          <p14:tracePt t="38720" x="3133725" y="3544888"/>
          <p14:tracePt t="38729" x="3133725" y="3554413"/>
          <p14:tracePt t="38736" x="3133725" y="3562350"/>
          <p14:tracePt t="38753" x="3143250" y="3581400"/>
          <p14:tracePt t="38769" x="3143250" y="3589338"/>
          <p14:tracePt t="38786" x="3143250" y="3608388"/>
          <p14:tracePt t="38803" x="3152775" y="3616325"/>
          <p14:tracePt t="38819" x="3152775" y="3643313"/>
          <p14:tracePt t="38836" x="3152775" y="3660775"/>
          <p14:tracePt t="38853" x="3152775" y="3670300"/>
          <p14:tracePt t="38869" x="3152775" y="3679825"/>
          <p14:tracePt t="38886" x="3152775" y="3687763"/>
          <p14:tracePt t="38903" x="3152775" y="3714750"/>
          <p14:tracePt t="38919" x="3152775" y="3724275"/>
          <p14:tracePt t="38936" x="3133725" y="3741738"/>
          <p14:tracePt t="38953" x="3125788" y="3751263"/>
          <p14:tracePt t="38969" x="3125788" y="3768725"/>
          <p14:tracePt t="38986" x="3116263" y="3776663"/>
          <p14:tracePt t="39003" x="3108325" y="3786188"/>
          <p14:tracePt t="39019" x="3098800" y="3795713"/>
          <p14:tracePt t="39036" x="3098800" y="3803650"/>
          <p14:tracePt t="39053" x="3089275" y="3813175"/>
          <p14:tracePt t="39069" x="3071813" y="3830638"/>
          <p14:tracePt t="39087" x="3071813" y="3840163"/>
          <p14:tracePt t="39103" x="3062288" y="3840163"/>
          <p14:tracePt t="39119" x="3044825" y="3857625"/>
          <p14:tracePt t="39137" x="3044825" y="3867150"/>
          <p14:tracePt t="39153" x="3036888" y="3884613"/>
          <p14:tracePt t="39193" x="3027363" y="3894138"/>
          <p14:tracePt t="39400" x="3054350" y="3894138"/>
          <p14:tracePt t="39426" x="3062288" y="3894138"/>
          <p14:tracePt t="39433" x="3081338" y="3894138"/>
          <p14:tracePt t="39441" x="3089275" y="3894138"/>
          <p14:tracePt t="39448" x="3098800" y="3894138"/>
          <p14:tracePt t="39456" x="3108325" y="3894138"/>
          <p14:tracePt t="39471" x="3116263" y="3884613"/>
          <p14:tracePt t="39487" x="3125788" y="3884613"/>
          <p14:tracePt t="39503" x="3133725" y="3875088"/>
          <p14:tracePt t="39521" x="3160713" y="3867150"/>
          <p14:tracePt t="39538" x="3170238" y="3857625"/>
          <p14:tracePt t="39553" x="3170238" y="3848100"/>
          <p14:tracePt t="39571" x="3179763" y="3840163"/>
          <p14:tracePt t="39587" x="3187700" y="3822700"/>
          <p14:tracePt t="39604" x="3197225" y="3813175"/>
          <p14:tracePt t="39621" x="3197225" y="3795713"/>
          <p14:tracePt t="39638" x="3197225" y="3786188"/>
          <p14:tracePt t="39654" x="3197225" y="3776663"/>
          <p14:tracePt t="39671" x="3214688" y="3751263"/>
          <p14:tracePt t="39688" x="3214688" y="3724275"/>
          <p14:tracePt t="39704" x="3214688" y="3714750"/>
          <p14:tracePt t="39721" x="3214688" y="3697288"/>
          <p14:tracePt t="39738" x="3214688" y="3679825"/>
          <p14:tracePt t="39754" x="3214688" y="3670300"/>
          <p14:tracePt t="39771" x="3214688" y="3652838"/>
          <p14:tracePt t="39817" x="3214688" y="3643313"/>
          <p14:tracePt t="39856" x="3214688" y="3633788"/>
          <p14:tracePt t="39865" x="3214688" y="3625850"/>
          <p14:tracePt t="39896" x="3214688" y="3616325"/>
          <p14:tracePt t="39912" x="3214688" y="3608388"/>
          <p14:tracePt t="39921" x="3214688" y="3598863"/>
          <p14:tracePt t="39945" x="3214688" y="3589338"/>
          <p14:tracePt t="39961" x="3214688" y="3571875"/>
          <p14:tracePt t="39992" x="3214688" y="3562350"/>
          <p14:tracePt t="40024" x="3214688" y="3554413"/>
          <p14:tracePt t="40048" x="3205163" y="3536950"/>
          <p14:tracePt t="40073" x="3205163" y="3527425"/>
          <p14:tracePt t="40096" x="3205163" y="3517900"/>
          <p14:tracePt t="40104" x="3205163" y="3509963"/>
          <p14:tracePt t="40105" x="3197225" y="3500438"/>
          <p14:tracePt t="40122" x="3187700" y="3490913"/>
          <p14:tracePt t="40160" x="3187700" y="3482975"/>
          <p14:tracePt t="40172" x="3179763" y="3473450"/>
          <p14:tracePt t="40172" x="3170238" y="3465513"/>
          <p14:tracePt t="40189" x="3160713" y="3455988"/>
          <p14:tracePt t="40206" x="3160713" y="3438525"/>
          <p14:tracePt t="40222" x="3152775" y="3438525"/>
          <p14:tracePt t="40256" x="3143250" y="3429000"/>
          <p14:tracePt t="40273" x="3133725" y="3411538"/>
          <p14:tracePt t="40297" x="3125788" y="3402013"/>
          <p14:tracePt t="40320" x="3108325" y="3394075"/>
          <p14:tracePt t="40345" x="3108325" y="3384550"/>
          <p14:tracePt t="40385" x="3098800" y="3384550"/>
          <p14:tracePt t="40400" x="3098800" y="3375025"/>
          <p14:tracePt t="40408" x="3089275" y="3375025"/>
          <p14:tracePt t="40425" x="3081338" y="3367088"/>
          <p14:tracePt t="40456" x="3071813" y="3348038"/>
          <p14:tracePt t="40488" x="3062288" y="3340100"/>
          <p14:tracePt t="40536" x="3062288" y="3330575"/>
          <p14:tracePt t="40553" x="3054350" y="3322638"/>
          <p14:tracePt t="40561" x="3054350" y="3313113"/>
          <p14:tracePt t="40576" x="3054350" y="3303588"/>
          <p14:tracePt t="40595" x="3044825" y="3303588"/>
          <p14:tracePt t="40609" x="3044825" y="3286125"/>
          <p14:tracePt t="40624" x="3036888" y="3276600"/>
          <p14:tracePt t="40649" x="3036888" y="3268663"/>
          <p14:tracePt t="40657" x="3036888" y="3259138"/>
          <p14:tracePt t="40705" x="3027363" y="3251200"/>
          <p14:tracePt t="40737" x="3027363" y="3241675"/>
          <p14:tracePt t="40746" x="3027363" y="3232150"/>
          <p14:tracePt t="40769" x="3027363" y="3224213"/>
          <p14:tracePt t="40801" x="3009900" y="3214688"/>
          <p14:tracePt t="40809" x="3009900" y="3205163"/>
          <p14:tracePt t="40824" x="3009900" y="3197225"/>
          <p14:tracePt t="40840" x="3009900" y="3187700"/>
          <p14:tracePt t="40857" x="3009900" y="3179763"/>
          <p14:tracePt t="40857" x="3000375" y="3170238"/>
          <p14:tracePt t="40873" x="3000375" y="3152775"/>
          <p14:tracePt t="40912" x="3000375" y="3143250"/>
          <p14:tracePt t="41879" x="0" y="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>
          <a:xfrm>
            <a:off x="3635375" y="609600"/>
            <a:ext cx="5508625" cy="5843588"/>
          </a:xfrm>
        </p:spPr>
        <p:txBody>
          <a:bodyPr/>
          <a:lstStyle/>
          <a:p>
            <a:pPr eaLnBrk="1" hangingPunct="1"/>
            <a:r>
              <a:rPr lang="es-CL" altLang="es-ES" sz="2400" smtClean="0"/>
              <a:t>Compartimiento lateral de </a:t>
            </a:r>
            <a:br>
              <a:rPr lang="es-CL" altLang="es-ES" sz="2400" smtClean="0"/>
            </a:br>
            <a:r>
              <a:rPr lang="es-CL" altLang="es-ES" sz="2400" smtClean="0"/>
              <a:t>la crura</a:t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>M. fibular largo</a:t>
            </a:r>
            <a:br>
              <a:rPr lang="es-CL" altLang="es-ES" sz="2400" smtClean="0"/>
            </a:br>
            <a:r>
              <a:rPr lang="es-CL" altLang="es-ES" sz="2400" smtClean="0"/>
              <a:t>M. fibular corto</a:t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2400" smtClean="0"/>
              <a:t/>
            </a:r>
            <a:br>
              <a:rPr lang="es-CL" altLang="es-ES" sz="2400" smtClean="0"/>
            </a:br>
            <a:r>
              <a:rPr lang="es-CL" altLang="es-ES" sz="4800" u="sng" smtClean="0">
                <a:solidFill>
                  <a:srgbClr val="FFFF00"/>
                </a:solidFill>
              </a:rPr>
              <a:t>N. fibular superficial</a:t>
            </a:r>
            <a:endParaRPr lang="en-US" altLang="es-ES" sz="4800" u="sng" smtClean="0">
              <a:solidFill>
                <a:srgbClr val="FFFF00"/>
              </a:solidFill>
            </a:endParaRP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240088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4"/>
    </mc:Choice>
    <mc:Fallback>
      <p:transition spd="slow" advTm="1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7" x="2465388" y="3759200"/>
          <p14:tracePt t="924" x="2357438" y="3759200"/>
          <p14:tracePt t="932" x="2259013" y="3741738"/>
          <p14:tracePt t="940" x="2081213" y="3714750"/>
          <p14:tracePt t="956" x="1965325" y="3697288"/>
          <p14:tracePt t="972" x="1911350" y="3697288"/>
          <p14:tracePt t="988" x="1830388" y="3660775"/>
          <p14:tracePt t="1004" x="1768475" y="3643313"/>
          <p14:tracePt t="1020" x="1697038" y="3625850"/>
          <p14:tracePt t="1036" x="1616075" y="3589338"/>
          <p14:tracePt t="1048" x="1536700" y="3562350"/>
          <p14:tracePt t="1065" x="1455738" y="3517900"/>
          <p14:tracePt t="1082" x="1374775" y="3465513"/>
          <p14:tracePt t="1098" x="1312863" y="3438525"/>
          <p14:tracePt t="1116" x="1258888" y="3394075"/>
          <p14:tracePt t="1132" x="1250950" y="3375025"/>
          <p14:tracePt t="1149" x="1231900" y="3348038"/>
          <p14:tracePt t="1165" x="1231900" y="3303588"/>
          <p14:tracePt t="1183" x="1187450" y="3241675"/>
          <p14:tracePt t="1199" x="1143000" y="3125788"/>
          <p14:tracePt t="1215" x="1089025" y="2990850"/>
          <p14:tracePt t="1233" x="1062038" y="2894013"/>
          <p14:tracePt t="1249" x="1054100" y="2822575"/>
          <p14:tracePt t="1266" x="1054100" y="2759075"/>
          <p14:tracePt t="1282" x="1054100" y="2697163"/>
          <p14:tracePt t="1299" x="1054100" y="2652713"/>
          <p14:tracePt t="1316" x="1054100" y="2616200"/>
          <p14:tracePt t="1332" x="1054100" y="2608263"/>
          <p14:tracePt t="1372" x="1054100" y="2598738"/>
          <p14:tracePt t="1382" x="1054100" y="2581275"/>
          <p14:tracePt t="1382" x="1054100" y="2562225"/>
          <p14:tracePt t="1398" x="1054100" y="2544763"/>
          <p14:tracePt t="1415" x="1071563" y="2517775"/>
          <p14:tracePt t="1432" x="1071563" y="2490788"/>
          <p14:tracePt t="1448" x="1089025" y="2455863"/>
          <p14:tracePt t="1465" x="1089025" y="2438400"/>
          <p14:tracePt t="1482" x="1098550" y="2428875"/>
          <p14:tracePt t="1498" x="1098550" y="2411413"/>
          <p14:tracePt t="1516" x="1098550" y="2401888"/>
          <p14:tracePt t="1532" x="1098550" y="2393950"/>
          <p14:tracePt t="1548" x="1116013" y="2374900"/>
          <p14:tracePt t="1587" x="1116013" y="2357438"/>
          <p14:tracePt t="1612" x="1116013" y="2347913"/>
          <p14:tracePt t="1617" x="1116013" y="2339975"/>
          <p14:tracePt t="1632" x="1125538" y="2339975"/>
          <p14:tracePt t="1632" x="1125538" y="2322513"/>
          <p14:tracePt t="1666" x="1125538" y="2303463"/>
          <p14:tracePt t="1683" x="1125538" y="2295525"/>
          <p14:tracePt t="1689" x="1143000" y="2276475"/>
          <p14:tracePt t="2363" x="1152525" y="2276475"/>
          <p14:tracePt t="2366" x="1152525" y="2286000"/>
          <p14:tracePt t="2383" x="1152525" y="2295525"/>
          <p14:tracePt t="2400" x="1152525" y="2322513"/>
          <p14:tracePt t="2401" x="1152525" y="2347913"/>
          <p14:tracePt t="2417" x="1152525" y="2366963"/>
          <p14:tracePt t="2433" x="1152525" y="2384425"/>
          <p14:tracePt t="2450" x="1169988" y="2428875"/>
          <p14:tracePt t="2468" x="1169988" y="2446338"/>
          <p14:tracePt t="2483" x="1169988" y="2465388"/>
          <p14:tracePt t="2501" x="1169988" y="2490788"/>
          <p14:tracePt t="2517" x="1169988" y="2527300"/>
          <p14:tracePt t="2533" x="1169988" y="2554288"/>
          <p14:tracePt t="2550" x="1169988" y="2589213"/>
          <p14:tracePt t="2567" x="1169988" y="2625725"/>
          <p14:tracePt t="2584" x="1169988" y="2670175"/>
          <p14:tracePt t="2600" x="1169988" y="2697163"/>
          <p14:tracePt t="2618" x="1169988" y="2724150"/>
          <p14:tracePt t="2634" x="1169988" y="2759075"/>
          <p14:tracePt t="2651" x="1169988" y="2776538"/>
          <p14:tracePt t="2667" x="1169988" y="2803525"/>
          <p14:tracePt t="2684" x="1169988" y="2813050"/>
          <p14:tracePt t="2701" x="1169988" y="2830513"/>
          <p14:tracePt t="2718" x="1169988" y="2847975"/>
          <p14:tracePt t="2734" x="1169988" y="2867025"/>
          <p14:tracePt t="2750" x="1169988" y="2894013"/>
          <p14:tracePt t="2768" x="1169988" y="2928938"/>
          <p14:tracePt t="2784" x="1169988" y="2955925"/>
          <p14:tracePt t="2801" x="1169988" y="2982913"/>
          <p14:tracePt t="2817" x="1169988" y="3009900"/>
          <p14:tracePt t="2817" x="1169988" y="3017838"/>
          <p14:tracePt t="2835" x="1169988" y="3044825"/>
          <p14:tracePt t="2851" x="1169988" y="3071813"/>
          <p14:tracePt t="2868" x="1169988" y="3089275"/>
          <p14:tracePt t="2885" x="1169988" y="3125788"/>
          <p14:tracePt t="2901" x="1169988" y="3170238"/>
          <p14:tracePt t="2917" x="1169988" y="3224213"/>
          <p14:tracePt t="2935" x="1169988" y="3268663"/>
          <p14:tracePt t="2951" x="1169988" y="3330575"/>
          <p14:tracePt t="2967" x="1169988" y="3367088"/>
          <p14:tracePt t="2985" x="1169988" y="3411538"/>
          <p14:tracePt t="3001" x="1169988" y="3455988"/>
          <p14:tracePt t="3018" x="1169988" y="3527425"/>
          <p14:tracePt t="3036" x="1169988" y="3581400"/>
          <p14:tracePt t="3052" x="1169988" y="3625850"/>
          <p14:tracePt t="3068" x="1169988" y="3679825"/>
          <p14:tracePt t="3085" x="1169988" y="3714750"/>
          <p14:tracePt t="3102" x="1169988" y="3776663"/>
          <p14:tracePt t="3118" x="1169988" y="3830638"/>
          <p14:tracePt t="3135" x="1169988" y="3894138"/>
          <p14:tracePt t="3152" x="1169988" y="3938588"/>
          <p14:tracePt t="3168" x="1169988" y="3983038"/>
          <p14:tracePt t="3185" x="1169988" y="4027488"/>
          <p14:tracePt t="3202" x="1169988" y="4081463"/>
          <p14:tracePt t="3202" x="1169988" y="4098925"/>
          <p14:tracePt t="3219" x="1169988" y="4143375"/>
          <p14:tracePt t="3236" x="1169988" y="4160838"/>
          <p14:tracePt t="3252" x="1169988" y="4179888"/>
          <p14:tracePt t="3290" x="1169988" y="4187825"/>
          <p14:tracePt t="3307" x="1169988" y="4197350"/>
          <p14:tracePt t="3330" x="1169988" y="4205288"/>
          <p14:tracePt t="3355" x="1169988" y="4214813"/>
          <p14:tracePt t="3363" x="1169988" y="4232275"/>
          <p14:tracePt t="3378" x="1169988" y="4241800"/>
          <p14:tracePt t="3386" x="1169988" y="4259263"/>
          <p14:tracePt t="3387" x="1169988" y="4268788"/>
          <p14:tracePt t="3402" x="1169988" y="4303713"/>
          <p14:tracePt t="3419" x="1169988" y="4322763"/>
          <p14:tracePt t="3435" x="1169988" y="4348163"/>
          <p14:tracePt t="3453" x="1169988" y="4375150"/>
          <p14:tracePt t="3469" x="1169988" y="4402138"/>
          <p14:tracePt t="3486" x="1169988" y="4429125"/>
          <p14:tracePt t="3502" x="1169988" y="4465638"/>
          <p14:tracePt t="3519" x="1169988" y="4500563"/>
          <p14:tracePt t="3536" x="1169988" y="4554538"/>
          <p14:tracePt t="3552" x="1169988" y="4589463"/>
          <p14:tracePt t="3569" x="1169988" y="4608513"/>
          <p14:tracePt t="3586" x="1169988" y="4633913"/>
          <p14:tracePt t="3586" x="1169988" y="4643438"/>
          <p14:tracePt t="3603" x="1169988" y="4652963"/>
          <p14:tracePt t="3619" x="1169988" y="4679950"/>
          <p14:tracePt t="3636" x="1169988" y="4687888"/>
          <p14:tracePt t="3653" x="1160463" y="4732338"/>
          <p14:tracePt t="3669" x="1160463" y="4768850"/>
          <p14:tracePt t="3686" x="1160463" y="4803775"/>
          <p14:tracePt t="3703" x="1160463" y="4840288"/>
          <p14:tracePt t="3720" x="1160463" y="4875213"/>
          <p14:tracePt t="3736" x="1160463" y="4902200"/>
          <p14:tracePt t="3753" x="1160463" y="4919663"/>
          <p14:tracePt t="3770" x="1160463" y="4929188"/>
          <p14:tracePt t="3786" x="1160463" y="4956175"/>
          <p14:tracePt t="3803" x="1160463" y="4973638"/>
          <p14:tracePt t="3820" x="1160463" y="4983163"/>
          <p14:tracePt t="3836" x="1169988" y="5010150"/>
          <p14:tracePt t="3979" x="1169988" y="5018088"/>
          <p14:tracePt t="4051" x="1169988" y="5010150"/>
          <p14:tracePt t="4059" x="1169988" y="4983163"/>
          <p14:tracePt t="4070" x="1169988" y="4965700"/>
          <p14:tracePt t="4071" x="1169988" y="4911725"/>
          <p14:tracePt t="4087" x="1169988" y="4867275"/>
          <p14:tracePt t="4103" x="1169988" y="4822825"/>
          <p14:tracePt t="4121" x="1169988" y="4776788"/>
          <p14:tracePt t="4137" x="1169988" y="4732338"/>
          <p14:tracePt t="4153" x="1169988" y="4687888"/>
          <p14:tracePt t="4171" x="1160463" y="4598988"/>
          <p14:tracePt t="4187" x="1160463" y="4510088"/>
          <p14:tracePt t="4204" x="1160463" y="4429125"/>
          <p14:tracePt t="4221" x="1160463" y="4357688"/>
          <p14:tracePt t="4237" x="1160463" y="4322763"/>
          <p14:tracePt t="4254" x="1160463" y="4313238"/>
          <p14:tracePt t="4270" x="1160463" y="4303713"/>
          <p14:tracePt t="4427" x="1152525" y="4303713"/>
          <p14:tracePt t="4460" x="1133475" y="4313238"/>
          <p14:tracePt t="4467" x="1133475" y="4322763"/>
          <p14:tracePt t="4475" x="1133475" y="4348163"/>
          <p14:tracePt t="4487" x="1133475" y="4375150"/>
          <p14:tracePt t="4491" x="1133475" y="4411663"/>
          <p14:tracePt t="4504" x="1133475" y="4438650"/>
          <p14:tracePt t="4521" x="1125538" y="4465638"/>
          <p14:tracePt t="4538" x="1125538" y="4473575"/>
          <p14:tracePt t="4555" x="1125538" y="4500563"/>
          <p14:tracePt t="4595" x="1125538" y="4518025"/>
          <p14:tracePt t="4602" x="1108075" y="4537075"/>
          <p14:tracePt t="4614" x="1108075" y="4554538"/>
          <p14:tracePt t="4621" x="1108075" y="4581525"/>
          <p14:tracePt t="4638" x="1108075" y="4608513"/>
          <p14:tracePt t="4654" x="1108075" y="4643438"/>
          <p14:tracePt t="4672" x="1098550" y="4670425"/>
          <p14:tracePt t="4688" x="1098550" y="4687888"/>
          <p14:tracePt t="4705" x="1098550" y="4705350"/>
          <p14:tracePt t="4721" x="1098550" y="4724400"/>
          <p14:tracePt t="4738" x="1098550" y="4751388"/>
          <p14:tracePt t="4755" x="1098550" y="4768850"/>
          <p14:tracePt t="4772" x="1098550" y="4786313"/>
          <p14:tracePt t="4788" x="1098550" y="4803775"/>
          <p14:tracePt t="4805" x="1098550" y="4813300"/>
          <p14:tracePt t="4822" x="1098550" y="4830763"/>
          <p14:tracePt t="4839" x="1098550" y="4840288"/>
          <p14:tracePt t="4855" x="1098550" y="4848225"/>
          <p14:tracePt t="4871" x="1098550" y="4867275"/>
          <p14:tracePt t="4889" x="1098550" y="4875213"/>
          <p14:tracePt t="4905" x="1098550" y="4894263"/>
          <p14:tracePt t="4921" x="1098550" y="4919663"/>
          <p14:tracePt t="4939" x="1098550" y="4929188"/>
          <p14:tracePt t="4955" x="1098550" y="4938713"/>
          <p14:tracePt t="4971" x="1098550" y="4956175"/>
          <p14:tracePt t="4988" x="1098550" y="4965700"/>
          <p14:tracePt t="5005" x="1098550" y="4973638"/>
          <p14:tracePt t="5021" x="1098550" y="4991100"/>
          <p14:tracePt t="5058" x="1098550" y="5000625"/>
          <p14:tracePt t="5079" x="1098550" y="5010150"/>
          <p14:tracePt t="5091" x="1098550" y="5018088"/>
          <p14:tracePt t="5122" x="1098550" y="5037138"/>
          <p14:tracePt t="5139" x="1098550" y="5045075"/>
          <p14:tracePt t="5163" x="1098550" y="5062538"/>
          <p14:tracePt t="5179" x="1098550" y="5072063"/>
          <p14:tracePt t="5195" x="1098550" y="5081588"/>
          <p14:tracePt t="5211" x="1081088" y="5099050"/>
          <p14:tracePt t="5228" x="1081088" y="5116513"/>
          <p14:tracePt t="5235" x="1081088" y="5126038"/>
          <p14:tracePt t="5242" x="1081088" y="5133975"/>
          <p14:tracePt t="5256" x="1081088" y="5143500"/>
          <p14:tracePt t="5256" x="1071563" y="5187950"/>
          <p14:tracePt t="5273" x="1062038" y="5224463"/>
          <p14:tracePt t="5290" x="1044575" y="5259388"/>
          <p14:tracePt t="5306" x="1036638" y="5295900"/>
          <p14:tracePt t="5323" x="1036638" y="5303838"/>
          <p14:tracePt t="5340" x="1036638" y="5313363"/>
          <p14:tracePt t="5379" x="1017588" y="5330825"/>
          <p14:tracePt t="5411" x="1017588" y="5340350"/>
          <p14:tracePt t="5435" x="1017588" y="5357813"/>
          <p14:tracePt t="5460" x="1017588" y="5367338"/>
          <p14:tracePt t="5468" x="1009650" y="5375275"/>
          <p14:tracePt t="5484" x="1009650" y="5384800"/>
          <p14:tracePt t="5491" x="1009650" y="5394325"/>
          <p14:tracePt t="5516" x="1009650" y="5402263"/>
          <p14:tracePt t="5524" x="1009650" y="5411788"/>
          <p14:tracePt t="5540" x="1009650" y="5419725"/>
          <p14:tracePt t="5541" x="1009650" y="5438775"/>
          <p14:tracePt t="5558" x="1009650" y="5456238"/>
          <p14:tracePt t="5574" x="1009650" y="5473700"/>
          <p14:tracePt t="5591" x="1009650" y="5491163"/>
          <p14:tracePt t="5607" x="1009650" y="5518150"/>
          <p14:tracePt t="5625" x="1009650" y="5545138"/>
          <p14:tracePt t="5641" x="1009650" y="5562600"/>
          <p14:tracePt t="5658" x="1009650" y="5589588"/>
          <p14:tracePt t="5674" x="1017588" y="5608638"/>
          <p14:tracePt t="5692" x="1044575" y="5643563"/>
          <p14:tracePt t="5709" x="1071563" y="5661025"/>
          <p14:tracePt t="5724" x="1108075" y="5670550"/>
          <p14:tracePt t="5742" x="1133475" y="5688013"/>
          <p14:tracePt t="5758" x="1169988" y="5705475"/>
          <p14:tracePt t="5775" x="1214438" y="5724525"/>
          <p14:tracePt t="5791" x="1276350" y="5751513"/>
          <p14:tracePt t="5809" x="1312863" y="5768975"/>
          <p14:tracePt t="5825" x="1339850" y="5768975"/>
          <p14:tracePt t="5841" x="1366838" y="5786438"/>
          <p14:tracePt t="5858" x="1374775" y="5786438"/>
          <p14:tracePt t="5875" x="1384300" y="5786438"/>
          <p14:tracePt t="6028" x="1374775" y="5786438"/>
          <p14:tracePt t="6068" x="1366838" y="5786438"/>
          <p14:tracePt t="6091" x="1357313" y="5786438"/>
          <p14:tracePt t="6107" x="1322388" y="5786438"/>
          <p14:tracePt t="6116" x="1312863" y="5776913"/>
          <p14:tracePt t="6116" x="1303338" y="5776913"/>
          <p14:tracePt t="6125" x="1268413" y="5759450"/>
          <p14:tracePt t="6142" x="1250950" y="5759450"/>
          <p14:tracePt t="6158" x="1231900" y="5751513"/>
          <p14:tracePt t="6176" x="1196975" y="5741988"/>
          <p14:tracePt t="6192" x="1160463" y="5741988"/>
          <p14:tracePt t="6208" x="1116013" y="5724525"/>
          <p14:tracePt t="6226" x="1071563" y="5715000"/>
          <p14:tracePt t="6243" x="1027113" y="5697538"/>
          <p14:tracePt t="6259" x="982663" y="5688013"/>
          <p14:tracePt t="6277" x="965200" y="5680075"/>
          <p14:tracePt t="6293" x="938213" y="5670550"/>
          <p14:tracePt t="6309" x="901700" y="5661025"/>
          <p14:tracePt t="6326" x="884238" y="5653088"/>
          <p14:tracePt t="6343" x="847725" y="5634038"/>
          <p14:tracePt t="6359" x="822325" y="5608638"/>
          <p14:tracePt t="6375" x="822325" y="5572125"/>
          <p14:tracePt t="6393" x="822325" y="5527675"/>
          <p14:tracePt t="6409" x="822325" y="5491163"/>
          <p14:tracePt t="6426" x="893763" y="5419725"/>
          <p14:tracePt t="6442" x="973138" y="5375275"/>
          <p14:tracePt t="6442" x="1000125" y="5367338"/>
          <p14:tracePt t="6460" x="1062038" y="5340350"/>
          <p14:tracePt t="6476" x="1108075" y="5330825"/>
          <p14:tracePt t="6493" x="1143000" y="5313363"/>
          <p14:tracePt t="6510" x="1160463" y="5303838"/>
          <p14:tracePt t="6526" x="1179513" y="5303838"/>
          <p14:tracePt t="6542" x="1196975" y="5286375"/>
          <p14:tracePt t="6560" x="1214438" y="5276850"/>
          <p14:tracePt t="6576" x="1231900" y="5268913"/>
          <p14:tracePt t="6700" x="1241425" y="5268913"/>
          <p14:tracePt t="6708" x="1258888" y="5268913"/>
          <p14:tracePt t="6716" x="1276350" y="5322888"/>
          <p14:tracePt t="6727" x="1303338" y="5394325"/>
          <p14:tracePt t="6744" x="1312863" y="5419725"/>
          <p14:tracePt t="6760" x="1322388" y="5456238"/>
          <p14:tracePt t="6777" x="1322388" y="5491163"/>
          <p14:tracePt t="6793" x="1322388" y="5510213"/>
          <p14:tracePt t="6956" x="1322388" y="5518150"/>
          <p14:tracePt t="6972" x="1322388" y="5537200"/>
          <p14:tracePt t="6989" x="1322388" y="5545138"/>
          <p14:tracePt t="6996" x="1322388" y="5554663"/>
          <p14:tracePt t="7004" x="1322388" y="5562600"/>
          <p14:tracePt t="7010" x="1312863" y="5572125"/>
          <p14:tracePt t="7052" x="1303338" y="5581650"/>
          <p14:tracePt t="7124" x="1276350" y="5581650"/>
          <p14:tracePt t="7133" x="1258888" y="5581650"/>
          <p14:tracePt t="7148" x="1250950" y="5581650"/>
          <p14:tracePt t="7160" x="1223963" y="5581650"/>
          <p14:tracePt t="7161" x="1152525" y="5545138"/>
          <p14:tracePt t="7178" x="1098550" y="5518150"/>
          <p14:tracePt t="7194" x="1054100" y="5491163"/>
          <p14:tracePt t="7211" x="1036638" y="5473700"/>
          <p14:tracePt t="7228" x="1027113" y="5465763"/>
          <p14:tracePt t="7268" x="1017588" y="5465763"/>
          <p14:tracePt t="7300" x="1009650" y="5465763"/>
          <p14:tracePt t="7315" x="1000125" y="5456238"/>
          <p14:tracePt t="7324" x="990600" y="5456238"/>
          <p14:tracePt t="7332" x="982663" y="5446713"/>
          <p14:tracePt t="7344" x="973138" y="5438775"/>
          <p14:tracePt t="7363" x="965200" y="5429250"/>
          <p14:tracePt t="7484" x="973138" y="5429250"/>
          <p14:tracePt t="7492" x="990600" y="5429250"/>
          <p14:tracePt t="7500" x="1000125" y="5446713"/>
          <p14:tracePt t="7508" x="1017588" y="5456238"/>
          <p14:tracePt t="7515" x="1027113" y="5491163"/>
          <p14:tracePt t="7528" x="1044575" y="5518150"/>
          <p14:tracePt t="7545" x="1062038" y="5545138"/>
          <p14:tracePt t="7562" x="1062038" y="5562600"/>
          <p14:tracePt t="7578" x="1081088" y="5572125"/>
          <p14:tracePt t="7595" x="1081088" y="5581650"/>
          <p14:tracePt t="7611" x="1081088" y="5589588"/>
          <p14:tracePt t="7628" x="1081088" y="5608638"/>
          <p14:tracePt t="7668" x="1081088" y="5616575"/>
          <p14:tracePt t="7701" x="1081088" y="5626100"/>
          <p14:tracePt t="7708" x="1081088" y="5634038"/>
          <p14:tracePt t="7724" x="1081088" y="5643563"/>
          <p14:tracePt t="7740" x="1089025" y="5653088"/>
          <p14:tracePt t="7756" x="1089025" y="5661025"/>
          <p14:tracePt t="7772" x="1089025" y="5670550"/>
          <p14:tracePt t="7780" x="1108075" y="5680075"/>
          <p14:tracePt t="7785" x="1108075" y="5688013"/>
          <p14:tracePt t="7796" x="1108075" y="5697538"/>
          <p14:tracePt t="7812" x="1108075" y="5705475"/>
          <p14:tracePt t="7852" x="1108075" y="5715000"/>
          <p14:tracePt t="7868" x="1116013" y="5732463"/>
          <p14:tracePt t="7892" x="1116013" y="5741988"/>
          <p14:tracePt t="7908" x="1116013" y="5751513"/>
          <p14:tracePt t="7932" x="1116013" y="5768975"/>
          <p14:tracePt t="7940" x="1116013" y="5776913"/>
          <p14:tracePt t="7948" x="1133475" y="5786438"/>
          <p14:tracePt t="7963" x="1133475" y="5803900"/>
          <p14:tracePt t="7979" x="1133475" y="5813425"/>
          <p14:tracePt t="7980" x="1143000" y="5830888"/>
          <p14:tracePt t="7996" x="1160463" y="5857875"/>
          <p14:tracePt t="8013" x="1179513" y="5875338"/>
          <p14:tracePt t="8029" x="1187450" y="5894388"/>
          <p14:tracePt t="8046" x="1196975" y="5902325"/>
          <p14:tracePt t="8063" x="1223963" y="5929313"/>
          <p14:tracePt t="8079" x="1241425" y="5946775"/>
          <p14:tracePt t="8097" x="1268413" y="5983288"/>
          <p14:tracePt t="8113" x="1312863" y="6010275"/>
          <p14:tracePt t="8129" x="1374775" y="6054725"/>
          <p14:tracePt t="8146" x="1473200" y="6099175"/>
          <p14:tracePt t="8163" x="1633538" y="6197600"/>
          <p14:tracePt t="8180" x="1751013" y="6251575"/>
          <p14:tracePt t="8196" x="1830388" y="6286500"/>
          <p14:tracePt t="8213" x="1866900" y="6313488"/>
          <p14:tracePt t="8230" x="1874838" y="6323013"/>
          <p14:tracePt t="8246" x="1884363" y="6330950"/>
          <p14:tracePt t="8324" x="1866900" y="6330950"/>
          <p14:tracePt t="8332" x="1847850" y="6330950"/>
          <p14:tracePt t="8337" x="1830388" y="6330950"/>
          <p14:tracePt t="8346" x="1785938" y="6330950"/>
          <p14:tracePt t="8363" x="1704975" y="6330950"/>
          <p14:tracePt t="8380" x="1643063" y="6330950"/>
          <p14:tracePt t="8397" x="1562100" y="6303963"/>
          <p14:tracePt t="8413" x="1490663" y="6286500"/>
          <p14:tracePt t="8430" x="1428750" y="6251575"/>
          <p14:tracePt t="8447" x="1366838" y="6224588"/>
          <p14:tracePt t="8463" x="1276350" y="6153150"/>
          <p14:tracePt t="8480" x="1204913" y="6072188"/>
          <p14:tracePt t="8497" x="1133475" y="5956300"/>
          <p14:tracePt t="8513" x="1054100" y="5795963"/>
          <p14:tracePt t="8530" x="990600" y="5608638"/>
          <p14:tracePt t="8547" x="946150" y="5322888"/>
          <p14:tracePt t="8564" x="919163" y="5143500"/>
          <p14:tracePt t="8581" x="893763" y="4991100"/>
          <p14:tracePt t="8597" x="874713" y="4867275"/>
          <p14:tracePt t="8613" x="866775" y="4751388"/>
          <p14:tracePt t="8631" x="866775" y="4608513"/>
          <p14:tracePt t="8647" x="866775" y="4438650"/>
          <p14:tracePt t="8663" x="866775" y="4251325"/>
          <p14:tracePt t="8681" x="866775" y="4089400"/>
          <p14:tracePt t="8697" x="893763" y="3929063"/>
          <p14:tracePt t="8714" x="955675" y="3768725"/>
          <p14:tracePt t="8730" x="1017588" y="3643313"/>
          <p14:tracePt t="8730" x="1036638" y="3581400"/>
          <p14:tracePt t="8748" x="1098550" y="3455988"/>
          <p14:tracePt t="8764" x="1143000" y="3322638"/>
          <p14:tracePt t="8780" x="1169988" y="3205163"/>
          <p14:tracePt t="8798" x="1204913" y="3108325"/>
          <p14:tracePt t="8814" x="1204913" y="3027363"/>
          <p14:tracePt t="8830" x="1223963" y="2946400"/>
          <p14:tracePt t="8848" x="1231900" y="2884488"/>
          <p14:tracePt t="8864" x="1231900" y="2830513"/>
          <p14:tracePt t="8881" x="1231900" y="2776538"/>
          <p14:tracePt t="8898" x="1231900" y="2714625"/>
          <p14:tracePt t="8914" x="1231900" y="2633663"/>
          <p14:tracePt t="8931" x="1276350" y="2517775"/>
          <p14:tracePt t="8949" x="1312863" y="2446338"/>
          <p14:tracePt t="8965" x="1330325" y="2393950"/>
          <p14:tracePt t="8981" x="1339850" y="2339975"/>
          <p14:tracePt t="8998" x="1347788" y="2330450"/>
          <p14:tracePt t="9014" x="1347788" y="2303463"/>
          <p14:tracePt t="9204" x="1347788" y="2312988"/>
          <p14:tracePt t="9212" x="1339850" y="2374900"/>
          <p14:tracePt t="9221" x="1339850" y="2428875"/>
          <p14:tracePt t="9222" x="1330325" y="2517775"/>
          <p14:tracePt t="9232" x="1303338" y="2670175"/>
          <p14:tracePt t="9248" x="1285875" y="2840038"/>
          <p14:tracePt t="9265" x="1258888" y="2990850"/>
          <p14:tracePt t="9282" x="1250950" y="3108325"/>
          <p14:tracePt t="9298" x="1241425" y="3197225"/>
          <p14:tracePt t="9315" x="1231900" y="3313113"/>
          <p14:tracePt t="9332" x="1214438" y="3384550"/>
          <p14:tracePt t="9348" x="1204913" y="3465513"/>
          <p14:tracePt t="9365" x="1204913" y="3554413"/>
          <p14:tracePt t="9382" x="1187450" y="3643313"/>
          <p14:tracePt t="9398" x="1169988" y="3705225"/>
          <p14:tracePt t="9415" x="1169988" y="3768725"/>
          <p14:tracePt t="9433" x="1169988" y="3830638"/>
          <p14:tracePt t="9449" x="1169988" y="3867150"/>
          <p14:tracePt t="9465" x="1169988" y="3911600"/>
          <p14:tracePt t="9482" x="1169988" y="3965575"/>
          <p14:tracePt t="9499" x="1179513" y="4037013"/>
          <p14:tracePt t="9516" x="1179513" y="4071938"/>
          <p14:tracePt t="9532" x="1179513" y="4108450"/>
          <p14:tracePt t="9548" x="1179513" y="4170363"/>
          <p14:tracePt t="9566" x="1179513" y="4232275"/>
          <p14:tracePt t="9582" x="1179513" y="4276725"/>
          <p14:tracePt t="9599" x="1179513" y="4322763"/>
          <p14:tracePt t="9616" x="1179513" y="4367213"/>
          <p14:tracePt t="9632" x="1187450" y="4429125"/>
          <p14:tracePt t="9649" x="1204913" y="4500563"/>
          <p14:tracePt t="9665" x="1204913" y="4537075"/>
          <p14:tracePt t="9683" x="1204913" y="4572000"/>
          <p14:tracePt t="9699" x="1204913" y="4598988"/>
          <p14:tracePt t="9716" x="1204913" y="4616450"/>
          <p14:tracePt t="9756" x="1204913" y="4625975"/>
          <p14:tracePt t="9772" x="1204913" y="4633913"/>
          <p14:tracePt t="9779" x="1204913" y="4643438"/>
          <p14:tracePt t="9787" x="1196975" y="4670425"/>
          <p14:tracePt t="9799" x="1196975" y="4687888"/>
          <p14:tracePt t="9816" x="1187450" y="4724400"/>
          <p14:tracePt t="9833" x="1187450" y="4751388"/>
          <p14:tracePt t="9849" x="1179513" y="4795838"/>
          <p14:tracePt t="9866" x="1179513" y="4830763"/>
          <p14:tracePt t="9883" x="1179513" y="4875213"/>
          <p14:tracePt t="9900" x="1179513" y="4902200"/>
          <p14:tracePt t="9916" x="1179513" y="4929188"/>
          <p14:tracePt t="9933" x="1179513" y="4956175"/>
          <p14:tracePt t="9949" x="1179513" y="4965700"/>
          <p14:tracePt t="9967" x="1179513" y="4983163"/>
          <p14:tracePt t="9983" x="1179513" y="5018088"/>
          <p14:tracePt t="9999" x="1179513" y="5037138"/>
          <p14:tracePt t="10016" x="1179513" y="5072063"/>
          <p14:tracePt t="10033" x="1160463" y="5108575"/>
          <p14:tracePt t="10050" x="1143000" y="5143500"/>
          <p14:tracePt t="10066" x="1133475" y="5180013"/>
          <p14:tracePt t="10083" x="1133475" y="5259388"/>
          <p14:tracePt t="10100" x="1116013" y="5313363"/>
          <p14:tracePt t="10116" x="1108075" y="5375275"/>
          <p14:tracePt t="10133" x="1108075" y="5438775"/>
          <p14:tracePt t="10150" x="1098550" y="5491163"/>
          <p14:tracePt t="10166" x="1098550" y="5554663"/>
          <p14:tracePt t="10183" x="1098550" y="5608638"/>
          <p14:tracePt t="10200" x="1081088" y="5653088"/>
          <p14:tracePt t="10216" x="1081088" y="5715000"/>
          <p14:tracePt t="10234" x="1081088" y="5786438"/>
          <p14:tracePt t="10250" x="1081088" y="5875338"/>
          <p14:tracePt t="10267" x="1081088" y="6027738"/>
          <p14:tracePt t="10284" x="1081088" y="6134100"/>
          <p14:tracePt t="10301" x="1108075" y="6251575"/>
          <p14:tracePt t="10317" x="1143000" y="6348413"/>
          <p14:tracePt t="10333" x="1196975" y="6438900"/>
          <p14:tracePt t="10351" x="1268413" y="6545263"/>
          <p14:tracePt t="10367" x="1347788" y="6643688"/>
          <p14:tracePt t="10384" x="1411288" y="6705600"/>
          <p14:tracePt t="10401" x="1465263" y="6742113"/>
          <p14:tracePt t="10417" x="1500188" y="6759575"/>
          <p14:tracePt t="10434" x="1527175" y="6759575"/>
          <p14:tracePt t="10450" x="1536700" y="6759575"/>
          <p14:tracePt t="10466" x="1554163" y="6759575"/>
          <p14:tracePt t="10523" x="1562100" y="6742113"/>
          <p14:tracePt t="10555" x="1571625" y="6732588"/>
          <p14:tracePt t="10603" x="1581150" y="6724650"/>
          <p14:tracePt t="10619" x="1589088" y="6715125"/>
          <p14:tracePt t="10627" x="1598613" y="6705600"/>
          <p14:tracePt t="10643" x="1625600" y="6697663"/>
          <p14:tracePt t="10651" x="1643063" y="6688138"/>
          <p14:tracePt t="10657" x="1704975" y="6653213"/>
          <p14:tracePt t="10667" x="1758950" y="6608763"/>
          <p14:tracePt t="10683" x="1803400" y="6572250"/>
          <p14:tracePt t="10700" x="1839913" y="6527800"/>
          <p14:tracePt t="10717" x="1866900" y="6491288"/>
          <p14:tracePt t="10733" x="1884363" y="6456363"/>
          <p14:tracePt t="10751" x="1901825" y="6429375"/>
          <p14:tracePt t="10767" x="1901825" y="6411913"/>
          <p14:tracePt t="10783" x="1919288" y="6394450"/>
          <p14:tracePt t="10801" x="1938338" y="6367463"/>
          <p14:tracePt t="10817" x="1946275" y="6357938"/>
          <p14:tracePt t="10834" x="1982788" y="6330950"/>
          <p14:tracePt t="10852" x="2017713" y="6303963"/>
          <p14:tracePt t="10867" x="2027238" y="6296025"/>
          <p14:tracePt t="10884" x="2054225" y="6286500"/>
          <p14:tracePt t="10884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03237"/>
          </a:xfrm>
        </p:spPr>
        <p:txBody>
          <a:bodyPr/>
          <a:lstStyle/>
          <a:p>
            <a:pPr eaLnBrk="1" hangingPunct="1"/>
            <a:r>
              <a:rPr lang="es-CL" altLang="es-ES" sz="2400" smtClean="0"/>
              <a:t>Territorios nerviosos</a:t>
            </a:r>
            <a:endParaRPr lang="en-US" altLang="es-ES" sz="240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_tradnl" altLang="es-ES" smtClean="0"/>
              <a:t>La pieza 3.8 corresponde a:</a:t>
            </a:r>
          </a:p>
          <a:p>
            <a:pPr eaLnBrk="1" hangingPunct="1"/>
            <a:r>
              <a:rPr lang="es-ES_tradnl" altLang="es-ES" smtClean="0"/>
              <a:t>Primer molar inferior derecho</a:t>
            </a:r>
          </a:p>
          <a:p>
            <a:pPr eaLnBrk="1" hangingPunct="1"/>
            <a:r>
              <a:rPr lang="es-ES_tradnl" altLang="es-ES" smtClean="0"/>
              <a:t>Tercer molar inferior derecho</a:t>
            </a:r>
          </a:p>
          <a:p>
            <a:pPr eaLnBrk="1" hangingPunct="1"/>
            <a:r>
              <a:rPr lang="es-ES_tradnl" altLang="es-ES" smtClean="0"/>
              <a:t>Primer molar inferior izquierdo</a:t>
            </a:r>
          </a:p>
          <a:p>
            <a:pPr eaLnBrk="1" hangingPunct="1"/>
            <a:r>
              <a:rPr lang="es-ES_tradnl" altLang="es-ES" smtClean="0"/>
              <a:t>Tercer molar inferior izquierdo</a:t>
            </a:r>
          </a:p>
          <a:p>
            <a:pPr eaLnBrk="1" hangingPunct="1"/>
            <a:r>
              <a:rPr lang="es-ES_tradnl" altLang="es-ES" smtClean="0"/>
              <a:t>Incisivo central inferior izquierdo</a:t>
            </a:r>
            <a:endParaRPr lang="es-ES" altLang="es-ES" smtClean="0"/>
          </a:p>
        </p:txBody>
      </p:sp>
      <p:pic>
        <p:nvPicPr>
          <p:cNvPr id="43012" name="Picture 4" descr="mi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836613"/>
            <a:ext cx="42703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mi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836613"/>
            <a:ext cx="43370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Imagen 4" descr="medicina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6070600"/>
            <a:ext cx="1458912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67"/>
    </mc:Choice>
    <mc:Fallback>
      <p:transition spd="slow" advTm="13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60" x="3840163" y="0"/>
          <p14:tracePt t="12776" x="3813175" y="0"/>
          <p14:tracePt t="12791" x="3786188" y="0"/>
          <p14:tracePt t="12800" x="3776663" y="0"/>
          <p14:tracePt t="12802" x="3759200" y="0"/>
          <p14:tracePt t="12810" x="3741738" y="0"/>
          <p14:tracePt t="12827" x="3714750" y="0"/>
          <p14:tracePt t="12843" x="3705225" y="0"/>
          <p14:tracePt t="12860" x="3687763" y="0"/>
          <p14:tracePt t="12877" x="3670300" y="0"/>
          <p14:tracePt t="12893" x="3643313" y="0"/>
          <p14:tracePt t="12910" x="3616325" y="0"/>
          <p14:tracePt t="12927" x="3571875" y="0"/>
          <p14:tracePt t="12944" x="3544888" y="0"/>
          <p14:tracePt t="12960" x="3527425" y="0"/>
          <p14:tracePt t="13040" x="3490913" y="0"/>
          <p14:tracePt t="13043" x="3455988" y="44450"/>
          <p14:tracePt t="13048" x="3394075" y="107950"/>
          <p14:tracePt t="13060" x="3286125" y="276225"/>
          <p14:tracePt t="13077" x="3179763" y="473075"/>
          <p14:tracePt t="13093" x="3098800" y="669925"/>
          <p14:tracePt t="13111" x="3054350" y="839788"/>
          <p14:tracePt t="13111" x="3044825" y="928688"/>
          <p14:tracePt t="13128" x="3044825" y="1081088"/>
          <p14:tracePt t="13145" x="3071813" y="1196975"/>
          <p14:tracePt t="13161" x="3125788" y="1285875"/>
          <p14:tracePt t="13177" x="3152775" y="1347788"/>
          <p14:tracePt t="13194" x="3160713" y="1366838"/>
          <p14:tracePt t="13211" x="3160713" y="1374775"/>
          <p14:tracePt t="13227" x="3160713" y="1393825"/>
          <p14:tracePt t="13244" x="3160713" y="1401763"/>
          <p14:tracePt t="13261" x="3160713" y="1419225"/>
          <p14:tracePt t="13277" x="3143250" y="1438275"/>
          <p14:tracePt t="13295" x="3116263" y="1446213"/>
          <p14:tracePt t="13311" x="3089275" y="1482725"/>
          <p14:tracePt t="13327" x="3071813" y="1536700"/>
          <p14:tracePt t="13345" x="3071813" y="1608138"/>
          <p14:tracePt t="13361" x="3071813" y="1704975"/>
          <p14:tracePt t="13377" x="3071813" y="1758950"/>
          <p14:tracePt t="13394" x="3071813" y="1822450"/>
          <p14:tracePt t="13411" x="3071813" y="1847850"/>
          <p14:tracePt t="13428" x="3071813" y="1874838"/>
          <p14:tracePt t="13444" x="3044825" y="1919288"/>
          <p14:tracePt t="13462" x="3036888" y="1955800"/>
          <p14:tracePt t="13478" x="3017838" y="2000250"/>
          <p14:tracePt t="13494" x="3009900" y="2036763"/>
          <p14:tracePt t="13512" x="3009900" y="2044700"/>
          <p14:tracePt t="13528" x="3009900" y="2054225"/>
          <p14:tracePt t="13616" x="2982913" y="2044700"/>
          <p14:tracePt t="13632" x="2928938" y="2009775"/>
          <p14:tracePt t="13640" x="2894013" y="1990725"/>
          <p14:tracePt t="13640" x="2857500" y="1965325"/>
          <p14:tracePt t="13656" x="2830513" y="1955800"/>
          <p14:tracePt t="13664" x="2822575" y="1946275"/>
          <p14:tracePt t="13678" x="2795588" y="1946275"/>
          <p14:tracePt t="13679" x="2759075" y="1928813"/>
          <p14:tracePt t="13695" x="2741613" y="1928813"/>
          <p14:tracePt t="13735" x="2732088" y="1928813"/>
          <p14:tracePt t="13744" x="2724150" y="1928813"/>
          <p14:tracePt t="13762" x="2714625" y="1928813"/>
          <p14:tracePt t="13762" x="2705100" y="1928813"/>
          <p14:tracePt t="13808" x="2697163" y="1928813"/>
          <p14:tracePt t="13848" x="2687638" y="1928813"/>
          <p14:tracePt t="13871" x="2679700" y="1928813"/>
          <p14:tracePt t="13880" x="2670175" y="1919288"/>
          <p14:tracePt t="13888" x="2660650" y="1919288"/>
          <p14:tracePt t="13920" x="2652713" y="1919288"/>
          <p14:tracePt t="13928" x="2643188" y="1919288"/>
          <p14:tracePt t="13936" x="2633663" y="1911350"/>
          <p14:tracePt t="13946" x="2608263" y="1884363"/>
          <p14:tracePt t="13962" x="2581275" y="1847850"/>
          <p14:tracePt t="13978" x="2571750" y="1822450"/>
          <p14:tracePt t="13996" x="2562225" y="1803400"/>
          <p14:tracePt t="14048" x="2562225" y="1795463"/>
          <p14:tracePt t="14056" x="2554288" y="1776413"/>
          <p14:tracePt t="14064" x="2544763" y="1768475"/>
          <p14:tracePt t="14064" x="2536825" y="1751013"/>
          <p14:tracePt t="14079" x="2517775" y="1714500"/>
          <p14:tracePt t="14096" x="2500313" y="1687513"/>
          <p14:tracePt t="14113" x="2490788" y="1633538"/>
          <p14:tracePt t="14129" x="2473325" y="1608138"/>
          <p14:tracePt t="14145" x="2465388" y="1571625"/>
          <p14:tracePt t="14163" x="2465388" y="1554163"/>
          <p14:tracePt t="14200" x="2465388" y="1544638"/>
          <p14:tracePt t="14280" x="2465388" y="1554163"/>
          <p14:tracePt t="14287" x="2465388" y="1571625"/>
          <p14:tracePt t="14295" x="2465388" y="1581150"/>
          <p14:tracePt t="14303" x="2465388" y="1616075"/>
          <p14:tracePt t="14313" x="2465388" y="1643063"/>
          <p14:tracePt t="14330" x="2465388" y="1670050"/>
          <p14:tracePt t="14346" x="2465388" y="1687513"/>
          <p14:tracePt t="14362" x="2465388" y="1724025"/>
          <p14:tracePt t="14380" x="2455863" y="1741488"/>
          <p14:tracePt t="14396" x="2446338" y="1776413"/>
          <p14:tracePt t="14413" x="2446338" y="1795463"/>
          <p14:tracePt t="14430" x="2446338" y="1822450"/>
          <p14:tracePt t="14447" x="2446338" y="1839913"/>
          <p14:tracePt t="14463" x="2446338" y="1847850"/>
          <p14:tracePt t="14480" x="2446338" y="1857375"/>
          <p14:tracePt t="14497" x="2446338" y="1874838"/>
          <p14:tracePt t="14513" x="2446338" y="1901825"/>
          <p14:tracePt t="14530" x="2446338" y="1938338"/>
          <p14:tracePt t="14547" x="2455863" y="1973263"/>
          <p14:tracePt t="14563" x="2465388" y="2000250"/>
          <p14:tracePt t="14580" x="2465388" y="2017713"/>
          <p14:tracePt t="14597" x="2465388" y="2027238"/>
          <p14:tracePt t="14613" x="2465388" y="2036763"/>
          <p14:tracePt t="14630" x="2465388" y="2054225"/>
          <p14:tracePt t="14647" x="2473325" y="2089150"/>
          <p14:tracePt t="14664" x="2473325" y="2116138"/>
          <p14:tracePt t="14680" x="2482850" y="2133600"/>
          <p14:tracePt t="14697" x="2500313" y="2179638"/>
          <p14:tracePt t="14732" x="2500313" y="2197100"/>
          <p14:tracePt t="14736" x="2500313" y="2205038"/>
          <p14:tracePt t="14747" x="2500313" y="2224088"/>
          <p14:tracePt t="14764" x="2509838" y="2251075"/>
          <p14:tracePt t="14780" x="2509838" y="2276475"/>
          <p14:tracePt t="14798" x="2517775" y="2312988"/>
          <p14:tracePt t="14815" x="2517775" y="2357438"/>
          <p14:tracePt t="14830" x="2536825" y="2438400"/>
          <p14:tracePt t="14847" x="2544763" y="2482850"/>
          <p14:tracePt t="14865" x="2554288" y="2517775"/>
          <p14:tracePt t="14881" x="2554288" y="2544763"/>
          <p14:tracePt t="14897" x="2554288" y="2554288"/>
          <p14:tracePt t="14915" x="2554288" y="2571750"/>
          <p14:tracePt t="14931" x="2554288" y="2581275"/>
          <p14:tracePt t="14947" x="2554288" y="2616200"/>
          <p14:tracePt t="14965" x="2554288" y="2643188"/>
          <p14:tracePt t="14981" x="2554288" y="2687638"/>
          <p14:tracePt t="14997" x="2536825" y="2732088"/>
          <p14:tracePt t="15014" x="2517775" y="2751138"/>
          <p14:tracePt t="15031" x="2500313" y="2786063"/>
          <p14:tracePt t="15048" x="2500313" y="2813050"/>
          <p14:tracePt t="15064" x="2490788" y="2830513"/>
          <p14:tracePt t="15081" x="2482850" y="2847975"/>
          <p14:tracePt t="15098" x="2473325" y="2874963"/>
          <p14:tracePt t="15114" x="2465388" y="2901950"/>
          <p14:tracePt t="15132" x="2446338" y="2946400"/>
          <p14:tracePt t="15148" x="2438400" y="2965450"/>
          <p14:tracePt t="15164" x="2438400" y="3000375"/>
          <p14:tracePt t="15182" x="2438400" y="3017838"/>
          <p14:tracePt t="15198" x="2438400" y="3036888"/>
          <p14:tracePt t="15215" x="2438400" y="3081338"/>
          <p14:tracePt t="15231" x="2438400" y="3152775"/>
          <p14:tracePt t="15249" x="2562225" y="3375025"/>
          <p14:tracePt t="15265" x="2608263" y="3500438"/>
          <p14:tracePt t="15281" x="2616200" y="3544888"/>
          <p14:tracePt t="15384" x="2616200" y="3554413"/>
          <p14:tracePt t="15600" x="2633663" y="3544888"/>
          <p14:tracePt t="15615" x="2633663" y="3536950"/>
          <p14:tracePt t="15624" x="2643188" y="3536950"/>
          <p14:tracePt t="15640" x="2652713" y="3527425"/>
          <p14:tracePt t="15656" x="2670175" y="3517900"/>
          <p14:tracePt t="15689" x="2679700" y="3509963"/>
          <p14:tracePt t="15705" x="2687638" y="3500438"/>
          <p14:tracePt t="15719" x="2697163" y="3490913"/>
          <p14:tracePt t="15736" x="2705100" y="3490913"/>
          <p14:tracePt t="15744" x="2705100" y="3482975"/>
          <p14:tracePt t="15751" x="2724150" y="3465513"/>
          <p14:tracePt t="15766" x="2732088" y="3455988"/>
          <p14:tracePt t="15782" x="2751138" y="3429000"/>
          <p14:tracePt t="15782" x="2759075" y="3429000"/>
          <p14:tracePt t="15800" x="2776538" y="3402013"/>
          <p14:tracePt t="15816" x="2786063" y="3394075"/>
          <p14:tracePt t="15856" x="2786063" y="3384550"/>
          <p14:tracePt t="15863" x="2786063" y="3375025"/>
          <p14:tracePt t="15863" x="2795588" y="3367088"/>
          <p14:tracePt t="15872" x="2803525" y="3357563"/>
          <p14:tracePt t="15904" x="2803525" y="3348038"/>
          <p14:tracePt t="15904" x="2803525" y="3340100"/>
          <p14:tracePt t="15927" x="2803525" y="3330575"/>
          <p14:tracePt t="15939" x="2813050" y="3322638"/>
          <p14:tracePt t="15952" x="2813050" y="3313113"/>
          <p14:tracePt t="15952" x="2813050" y="3303588"/>
          <p14:tracePt t="15966" x="2813050" y="3295650"/>
          <p14:tracePt t="15983" x="2813050" y="3276600"/>
          <p14:tracePt t="16000" x="2830513" y="3268663"/>
          <p14:tracePt t="16016" x="2830513" y="3251200"/>
          <p14:tracePt t="16032" x="2830513" y="3241675"/>
          <p14:tracePt t="16050" x="2830513" y="3224213"/>
          <p14:tracePt t="16066" x="2830513" y="3214688"/>
          <p14:tracePt t="16083" x="2830513" y="3197225"/>
          <p14:tracePt t="16100" x="2830513" y="3187700"/>
          <p14:tracePt t="16117" x="2830513" y="3160713"/>
          <p14:tracePt t="16133" x="2830513" y="3143250"/>
          <p14:tracePt t="16150" x="2830513" y="3125788"/>
          <p14:tracePt t="16167" x="2822575" y="3098800"/>
          <p14:tracePt t="16184" x="2822575" y="3071813"/>
          <p14:tracePt t="16200" x="2803525" y="3054350"/>
          <p14:tracePt t="16217" x="2795588" y="3036888"/>
          <p14:tracePt t="16233" x="2786063" y="3009900"/>
          <p14:tracePt t="16251" x="2768600" y="3000375"/>
          <p14:tracePt t="16267" x="2768600" y="2965450"/>
          <p14:tracePt t="16283" x="2751138" y="2938463"/>
          <p14:tracePt t="16300" x="2732088" y="2911475"/>
          <p14:tracePt t="16317" x="2732088" y="2894013"/>
          <p14:tracePt t="16334" x="2732088" y="2884488"/>
          <p14:tracePt t="16350" x="2714625" y="2874963"/>
          <p14:tracePt t="16367" x="2714625" y="2840038"/>
          <p14:tracePt t="16385" x="2705100" y="2813050"/>
          <p14:tracePt t="16401" x="2697163" y="2795588"/>
          <p14:tracePt t="16417" x="2687638" y="2786063"/>
          <p14:tracePt t="16433" x="2687638" y="2776538"/>
          <p14:tracePt t="16451" x="2679700" y="2768600"/>
          <p14:tracePt t="16467" x="2670175" y="2759075"/>
          <p14:tracePt t="16504" x="2670175" y="2751138"/>
          <p14:tracePt t="16504" x="2660650" y="2741613"/>
          <p14:tracePt t="16524" x="2660650" y="2724150"/>
          <p14:tracePt t="16534" x="2660650" y="2705100"/>
          <p14:tracePt t="16550" x="2660650" y="2687638"/>
          <p14:tracePt t="16568" x="2660650" y="2670175"/>
          <p14:tracePt t="16616" x="2660650" y="2660650"/>
          <p14:tracePt t="16647" x="2660650" y="2652713"/>
          <p14:tracePt t="16664" x="2660650" y="2643188"/>
          <p14:tracePt t="16695" x="2660650" y="2633663"/>
          <p14:tracePt t="16704" x="2660650" y="2625725"/>
          <p14:tracePt t="16712" x="2679700" y="2616200"/>
          <p14:tracePt t="16727" x="2687638" y="2616200"/>
          <p14:tracePt t="16736" x="2714625" y="2608263"/>
          <p14:tracePt t="16751" x="2724150" y="2608263"/>
          <p14:tracePt t="16752" x="2741613" y="2598738"/>
          <p14:tracePt t="16824" x="2751138" y="2598738"/>
          <p14:tracePt t="16832" x="2759075" y="2598738"/>
          <p14:tracePt t="16840" x="2768600" y="2598738"/>
          <p14:tracePt t="16855" x="2786063" y="2598738"/>
          <p14:tracePt t="16868" x="2795588" y="2598738"/>
          <p14:tracePt t="16869" x="2813050" y="2598738"/>
          <p14:tracePt t="16885" x="2822575" y="2598738"/>
          <p14:tracePt t="16901" x="2847975" y="2598738"/>
          <p14:tracePt t="16919" x="2857500" y="2598738"/>
          <p14:tracePt t="16935" x="2874963" y="2598738"/>
          <p14:tracePt t="16952" x="2884488" y="2598738"/>
          <p14:tracePt t="16968" x="2894013" y="2598738"/>
          <p14:tracePt t="16985" x="2901950" y="2598738"/>
          <p14:tracePt t="17001" x="2911475" y="2589213"/>
          <p14:tracePt t="17048" x="2911475" y="2571750"/>
          <p14:tracePt t="17072" x="2911475" y="2562225"/>
          <p14:tracePt t="17072" x="2928938" y="2554288"/>
          <p14:tracePt t="17088" x="2928938" y="2544763"/>
          <p14:tracePt t="17096" x="2928938" y="2536825"/>
          <p14:tracePt t="17104" x="2928938" y="2517775"/>
          <p14:tracePt t="17119" x="2928938" y="2509838"/>
          <p14:tracePt t="17119" x="2946400" y="2455863"/>
          <p14:tracePt t="17136" x="2965450" y="2428875"/>
          <p14:tracePt t="17152" x="2973388" y="2393950"/>
          <p14:tracePt t="17168" x="3000375" y="2357438"/>
          <p14:tracePt t="17185" x="3027363" y="2330450"/>
          <p14:tracePt t="17202" x="3027363" y="2322513"/>
          <p14:tracePt t="17239" x="3027363" y="2312988"/>
          <p14:tracePt t="17400" x="3027363" y="2303463"/>
          <p14:tracePt t="17408" x="3027363" y="2286000"/>
          <p14:tracePt t="17415" x="3017838" y="2276475"/>
          <p14:tracePt t="17419" x="3000375" y="2259013"/>
          <p14:tracePt t="17436" x="2965450" y="2251075"/>
          <p14:tracePt t="17453" x="2946400" y="2232025"/>
          <p14:tracePt t="17469" x="2938463" y="2232025"/>
          <p14:tracePt t="17512" x="2928938" y="2232025"/>
          <p14:tracePt t="17520" x="2919413" y="2224088"/>
          <p14:tracePt t="17520" x="2901950" y="2205038"/>
          <p14:tracePt t="17536" x="2874963" y="2187575"/>
          <p14:tracePt t="17553" x="2857500" y="2170113"/>
          <p14:tracePt t="17570" x="2847975" y="2160588"/>
          <p14:tracePt t="17586" x="2822575" y="2133600"/>
          <p14:tracePt t="17603" x="2795588" y="2116138"/>
          <p14:tracePt t="17620" x="2786063" y="2108200"/>
          <p14:tracePt t="17636" x="2759075" y="2089150"/>
          <p14:tracePt t="17653" x="2751138" y="2081213"/>
          <p14:tracePt t="17670" x="2741613" y="2081213"/>
          <p14:tracePt t="17686" x="2732088" y="2062163"/>
          <p14:tracePt t="17703" x="2714625" y="2054225"/>
          <p14:tracePt t="17720" x="2714625" y="2044700"/>
          <p14:tracePt t="17736" x="2705100" y="2027238"/>
          <p14:tracePt t="17753" x="2679700" y="2000250"/>
          <p14:tracePt t="17770" x="2670175" y="1973263"/>
          <p14:tracePt t="17787" x="2660650" y="1955800"/>
          <p14:tracePt t="17803" x="2652713" y="1938338"/>
          <p14:tracePt t="17821" x="2633663" y="1911350"/>
          <p14:tracePt t="17837" x="2625725" y="1901825"/>
          <p14:tracePt t="17853" x="2625725" y="1893888"/>
          <p14:tracePt t="17896" x="2616200" y="1884363"/>
          <p14:tracePt t="17919" x="2616200" y="1874838"/>
          <p14:tracePt t="17928" x="2608263" y="1866900"/>
          <p14:tracePt t="17944" x="2608263" y="1857375"/>
          <p14:tracePt t="17953" x="2598738" y="1847850"/>
          <p14:tracePt t="17954" x="2598738" y="1839913"/>
          <p14:tracePt t="17970" x="2598738" y="1822450"/>
          <p14:tracePt t="17987" x="2589213" y="1812925"/>
          <p14:tracePt t="18004" x="2589213" y="1795463"/>
          <p14:tracePt t="18020" x="2581275" y="1776413"/>
          <p14:tracePt t="18056" x="2581275" y="1758950"/>
          <p14:tracePt t="18056" x="2571750" y="1758950"/>
          <p14:tracePt t="18071" x="2571750" y="1751013"/>
          <p14:tracePt t="18087" x="2571750" y="1724025"/>
          <p14:tracePt t="18104" x="2562225" y="1704975"/>
          <p14:tracePt t="18139" x="2562225" y="1697038"/>
          <p14:tracePt t="18159" x="2562225" y="1679575"/>
          <p14:tracePt t="18176" x="2554288" y="1670050"/>
          <p14:tracePt t="18176" x="2544763" y="1660525"/>
          <p14:tracePt t="18200" x="2544763" y="1652588"/>
          <p14:tracePt t="18207" x="2536825" y="1643063"/>
          <p14:tracePt t="18248" x="2527300" y="1625600"/>
          <p14:tracePt t="18359" x="2517775" y="1625600"/>
          <p14:tracePt t="18367" x="2509838" y="1625600"/>
          <p14:tracePt t="18376" x="2509838" y="1633538"/>
          <p14:tracePt t="18383" x="2490788" y="1652588"/>
          <p14:tracePt t="18387" x="2473325" y="1670050"/>
          <p14:tracePt t="18404" x="2455863" y="1687513"/>
          <p14:tracePt t="18421" x="2455863" y="1704975"/>
          <p14:tracePt t="18464" x="2455863" y="1714500"/>
          <p14:tracePt t="18472" x="2455863" y="1724025"/>
          <p14:tracePt t="18480" x="2455863" y="1731963"/>
          <p14:tracePt t="18488" x="2455863" y="1751013"/>
          <p14:tracePt t="18536" x="2455863" y="1758950"/>
          <p14:tracePt t="18544" x="2455863" y="1768475"/>
          <p14:tracePt t="18551" x="2455863" y="1776413"/>
          <p14:tracePt t="18554" x="2455863" y="1785938"/>
          <p14:tracePt t="18592" x="2455863" y="1803400"/>
          <p14:tracePt t="18608" x="2455863" y="1812925"/>
          <p14:tracePt t="18624" x="2455863" y="1830388"/>
          <p14:tracePt t="18639" x="2455863" y="1839913"/>
          <p14:tracePt t="18655" x="2455863" y="1847850"/>
          <p14:tracePt t="18655" x="2465388" y="1857375"/>
          <p14:tracePt t="18672" x="2465388" y="1874838"/>
          <p14:tracePt t="18688" x="2465388" y="1884363"/>
          <p14:tracePt t="18728" x="2473325" y="1893888"/>
          <p14:tracePt t="18751" x="2482850" y="1911350"/>
          <p14:tracePt t="18759" x="2482850" y="1919288"/>
          <p14:tracePt t="18771" x="2490788" y="1919288"/>
          <p14:tracePt t="18772" x="2490788" y="1946275"/>
          <p14:tracePt t="18789" x="2500313" y="1973263"/>
          <p14:tracePt t="18806" x="2509838" y="1990725"/>
          <p14:tracePt t="18822" x="2527300" y="2009775"/>
          <p14:tracePt t="18839" x="2536825" y="2036763"/>
          <p14:tracePt t="18856" x="2544763" y="2036763"/>
          <p14:tracePt t="18872" x="2554288" y="2062163"/>
          <p14:tracePt t="18888" x="2554288" y="2081213"/>
          <p14:tracePt t="18906" x="2554288" y="2089150"/>
          <p14:tracePt t="18922" x="2571750" y="2125663"/>
          <p14:tracePt t="18938" x="2581275" y="2133600"/>
          <p14:tracePt t="18956" x="2581275" y="2143125"/>
          <p14:tracePt t="18972" x="2581275" y="2152650"/>
          <p14:tracePt t="18989" x="2581275" y="2179638"/>
          <p14:tracePt t="19006" x="2581275" y="2187575"/>
          <p14:tracePt t="19022" x="2589213" y="2205038"/>
          <p14:tracePt t="19039" x="2598738" y="2224088"/>
          <p14:tracePt t="19055" x="2598738" y="2241550"/>
          <p14:tracePt t="19073" x="2608263" y="2259013"/>
          <p14:tracePt t="19089" x="2608263" y="2268538"/>
          <p14:tracePt t="19105" x="2608263" y="2276475"/>
          <p14:tracePt t="19123" x="2608263" y="2295525"/>
          <p14:tracePt t="19140" x="2608263" y="2312988"/>
          <p14:tracePt t="19155" x="2608263" y="2330450"/>
          <p14:tracePt t="19173" x="2608263" y="2347913"/>
          <p14:tracePt t="19189" x="2608263" y="2374900"/>
          <p14:tracePt t="19206" x="2608263" y="2411413"/>
          <p14:tracePt t="19223" x="2608263" y="2428875"/>
          <p14:tracePt t="19240" x="2608263" y="2455863"/>
          <p14:tracePt t="19256" x="2608263" y="2465388"/>
          <p14:tracePt t="19273" x="2608263" y="2482850"/>
          <p14:tracePt t="19289" x="2608263" y="2490788"/>
          <p14:tracePt t="19307" x="2608263" y="2517775"/>
          <p14:tracePt t="19323" x="2608263" y="2544763"/>
          <p14:tracePt t="19340" x="2608263" y="2562225"/>
          <p14:tracePt t="19356" x="2608263" y="2598738"/>
          <p14:tracePt t="19373" x="2598738" y="2625725"/>
          <p14:tracePt t="19390" x="2598738" y="2670175"/>
          <p14:tracePt t="19406" x="2598738" y="2687638"/>
          <p14:tracePt t="19423" x="2598738" y="2724150"/>
          <p14:tracePt t="19441" x="2589213" y="2732088"/>
          <p14:tracePt t="19457" x="2581275" y="2759075"/>
          <p14:tracePt t="19496" x="2571750" y="2768600"/>
          <p14:tracePt t="19497" x="2571750" y="2776538"/>
          <p14:tracePt t="19507" x="2562225" y="2786063"/>
          <p14:tracePt t="19523" x="2562225" y="2813050"/>
          <p14:tracePt t="19540" x="2544763" y="2822575"/>
          <p14:tracePt t="19557" x="2544763" y="2847975"/>
          <p14:tracePt t="19574" x="2536825" y="2874963"/>
          <p14:tracePt t="19590" x="2527300" y="2901950"/>
          <p14:tracePt t="19607" x="2527300" y="2973388"/>
          <p14:tracePt t="19625" x="2517775" y="3000375"/>
          <p14:tracePt t="19640" x="2509838" y="3017838"/>
          <p14:tracePt t="19657" x="2509838" y="3036888"/>
          <p14:tracePt t="19673" x="2509838" y="3044825"/>
          <p14:tracePt t="19691" x="2509838" y="3054350"/>
          <p14:tracePt t="19707" x="2500313" y="3062288"/>
          <p14:tracePt t="19723" x="2500313" y="3071813"/>
          <p14:tracePt t="19741" x="2500313" y="3081338"/>
          <p14:tracePt t="19757" x="2482850" y="3098800"/>
          <p14:tracePt t="19774" x="2482850" y="3125788"/>
          <p14:tracePt t="19790" x="2482850" y="3133725"/>
          <p14:tracePt t="19808" x="2482850" y="3152775"/>
          <p14:tracePt t="19825" x="2482850" y="3160713"/>
          <p14:tracePt t="19863" x="2482850" y="3170238"/>
          <p14:tracePt t="19881" x="2482850" y="3179763"/>
          <p14:tracePt t="19896" x="2482850" y="3187700"/>
          <p14:tracePt t="19904" x="2482850" y="3197225"/>
          <p14:tracePt t="19908" x="2482850" y="3214688"/>
          <p14:tracePt t="19924" x="2482850" y="3241675"/>
          <p14:tracePt t="19941" x="2482850" y="3268663"/>
          <p14:tracePt t="19957" x="2490788" y="3295650"/>
          <p14:tracePt t="19974" x="2490788" y="3303588"/>
          <p14:tracePt t="19991" x="2500313" y="3322638"/>
          <p14:tracePt t="20008" x="2509838" y="3330575"/>
          <p14:tracePt t="20048" x="2509838" y="3340100"/>
          <p14:tracePt t="20058" x="2517775" y="3348038"/>
          <p14:tracePt t="20058" x="2517775" y="3357563"/>
          <p14:tracePt t="20074" x="2527300" y="3375025"/>
          <p14:tracePt t="20091" x="2544763" y="3394075"/>
          <p14:tracePt t="20108" x="2544763" y="3402013"/>
          <p14:tracePt t="20124" x="2554288" y="3402013"/>
          <p14:tracePt t="20141" x="2554288" y="3411538"/>
          <p14:tracePt t="20158" x="2562225" y="3411538"/>
          <p14:tracePt t="20175" x="2571750" y="3419475"/>
          <p14:tracePt t="20192" x="2581275" y="3419475"/>
          <p14:tracePt t="20208" x="2589213" y="3429000"/>
          <p14:tracePt t="20225" x="2598738" y="3429000"/>
          <p14:tracePt t="20241" x="2598738" y="3438525"/>
          <p14:tracePt t="20258" x="2616200" y="3438525"/>
          <p14:tracePt t="20275" x="2625725" y="3438525"/>
          <p14:tracePt t="20312" x="2643188" y="3438525"/>
          <p14:tracePt t="20328" x="2652713" y="3438525"/>
          <p14:tracePt t="20328" x="2670175" y="3438525"/>
          <p14:tracePt t="20341" x="2679700" y="3438525"/>
          <p14:tracePt t="20358" x="2697163" y="3438525"/>
          <p14:tracePt t="20376" x="2724150" y="3438525"/>
          <p14:tracePt t="20392" x="2732088" y="3438525"/>
          <p14:tracePt t="20408" x="2751138" y="3438525"/>
          <p14:tracePt t="20425" x="2759075" y="3438525"/>
          <p14:tracePt t="20442" x="2776538" y="3419475"/>
          <p14:tracePt t="20458" x="2786063" y="3419475"/>
          <p14:tracePt t="20476" x="2795588" y="3402013"/>
          <p14:tracePt t="20492" x="2803525" y="3394075"/>
          <p14:tracePt t="20508" x="2813050" y="3384550"/>
          <p14:tracePt t="20526" x="2822575" y="3375025"/>
          <p14:tracePt t="20542" x="2830513" y="3348038"/>
          <p14:tracePt t="20559" x="2847975" y="3330575"/>
          <p14:tracePt t="20575" x="2867025" y="3322638"/>
          <p14:tracePt t="20592" x="2867025" y="3303588"/>
          <p14:tracePt t="20609" x="2867025" y="3295650"/>
          <p14:tracePt t="20626" x="2874963" y="3276600"/>
          <p14:tracePt t="20672" x="2874963" y="3268663"/>
          <p14:tracePt t="20696" x="2874963" y="3251200"/>
          <p14:tracePt t="20711" x="2874963" y="3241675"/>
          <p14:tracePt t="20752" x="2874963" y="3232150"/>
          <p14:tracePt t="20824" x="2874963" y="3224213"/>
          <p14:tracePt t="20871" x="2874963" y="3214688"/>
          <p14:tracePt t="20881" x="2867025" y="3205163"/>
          <p14:tracePt t="20904" x="2857500" y="3197225"/>
          <p14:tracePt t="20920" x="2857500" y="3187700"/>
          <p14:tracePt t="20928" x="2840038" y="3170238"/>
          <p14:tracePt t="20928" x="2840038" y="3160713"/>
          <p14:tracePt t="20943" x="2830513" y="3143250"/>
          <p14:tracePt t="20959" x="2830513" y="3133725"/>
          <p14:tracePt t="20977" x="2813050" y="3116263"/>
          <p14:tracePt t="20993" x="2803525" y="3098800"/>
          <p14:tracePt t="21009" x="2803525" y="3071813"/>
          <p14:tracePt t="21027" x="2803525" y="3054350"/>
          <p14:tracePt t="21043" x="2803525" y="3027363"/>
          <p14:tracePt t="21060" x="2786063" y="3009900"/>
          <p14:tracePt t="21076" x="2786063" y="2965450"/>
          <p14:tracePt t="21093" x="2786063" y="2938463"/>
          <p14:tracePt t="21110" x="2786063" y="2901950"/>
          <p14:tracePt t="21126" x="2786063" y="2847975"/>
          <p14:tracePt t="21126" x="2786063" y="2822575"/>
          <p14:tracePt t="21144" x="2786063" y="2768600"/>
          <p14:tracePt t="21160" x="2786063" y="2724150"/>
          <p14:tracePt t="21177" x="2786063" y="2697163"/>
          <p14:tracePt t="21193" x="2786063" y="2652713"/>
          <p14:tracePt t="21210" x="2786063" y="2633663"/>
          <p14:tracePt t="21227" x="2786063" y="2608263"/>
          <p14:tracePt t="21243" x="2786063" y="2598738"/>
          <p14:tracePt t="21260" x="2786063" y="2581275"/>
          <p14:tracePt t="21277" x="2786063" y="2571750"/>
          <p14:tracePt t="21293" x="2795588" y="2562225"/>
          <p14:tracePt t="21310" x="2795588" y="2544763"/>
          <p14:tracePt t="21327" x="2813050" y="2517775"/>
          <p14:tracePt t="21344" x="2813050" y="2509838"/>
          <p14:tracePt t="21360" x="2822575" y="2509838"/>
          <p14:tracePt t="21377" x="2822575" y="2500313"/>
          <p14:tracePt t="21394" x="2830513" y="2490788"/>
          <p14:tracePt t="21488" x="2847975" y="2509838"/>
          <p14:tracePt t="21495" x="2867025" y="2517775"/>
          <p14:tracePt t="21510" x="2867025" y="2527300"/>
          <p14:tracePt t="21511" x="2894013" y="2554288"/>
          <p14:tracePt t="21560" x="2901950" y="2562225"/>
          <p14:tracePt t="21664" x="2911475" y="2562225"/>
          <p14:tracePt t="21672" x="2928938" y="2562225"/>
          <p14:tracePt t="21680" x="2946400" y="2562225"/>
          <p14:tracePt t="21680" x="2965450" y="2562225"/>
          <p14:tracePt t="21694" x="3000375" y="2527300"/>
          <p14:tracePt t="21694" x="3017838" y="2509838"/>
          <p14:tracePt t="21712" x="3027363" y="2482850"/>
          <p14:tracePt t="21728" x="3054350" y="2446338"/>
          <p14:tracePt t="21744" x="3062288" y="2401888"/>
          <p14:tracePt t="21761" x="3071813" y="2384425"/>
          <p14:tracePt t="21778" x="3071813" y="2366963"/>
          <p14:tracePt t="21794" x="3071813" y="2347913"/>
          <p14:tracePt t="21812" x="3081338" y="2330450"/>
          <p14:tracePt t="21895" x="3081338" y="2322513"/>
          <p14:tracePt t="21920" x="3081338" y="2312988"/>
          <p14:tracePt t="21928" x="3081338" y="2295525"/>
          <p14:tracePt t="21952" x="3081338" y="2286000"/>
          <p14:tracePt t="21959" x="3081338" y="2276475"/>
          <p14:tracePt t="21992" x="3081338" y="2268538"/>
          <p14:tracePt t="22175" x="3062288" y="2259013"/>
          <p14:tracePt t="22179" x="3017838" y="2251075"/>
          <p14:tracePt t="22196" x="3000375" y="2251075"/>
          <p14:tracePt t="22196" x="2955925" y="2232025"/>
          <p14:tracePt t="22212" x="2919413" y="2224088"/>
          <p14:tracePt t="22229" x="2901950" y="2224088"/>
          <p14:tracePt t="22320" x="2894013" y="2214563"/>
          <p14:tracePt t="22344" x="2884488" y="2197100"/>
          <p14:tracePt t="22352" x="2874963" y="2197100"/>
          <p14:tracePt t="22353" x="2874963" y="2187575"/>
          <p14:tracePt t="22362" x="2867025" y="2179638"/>
          <p14:tracePt t="22379" x="2857500" y="2170113"/>
          <p14:tracePt t="22395" x="2847975" y="2170113"/>
          <p14:tracePt t="22412" x="2847975" y="2160588"/>
          <p14:tracePt t="22429" x="2840038" y="2152650"/>
          <p14:tracePt t="22446" x="2840038" y="2143125"/>
          <p14:tracePt t="22462" x="2822575" y="2125663"/>
          <p14:tracePt t="22480" x="2813050" y="2098675"/>
          <p14:tracePt t="22496" x="2803525" y="2098675"/>
          <p14:tracePt t="22513" x="2803525" y="2081213"/>
          <p14:tracePt t="22530" x="2803525" y="2071688"/>
          <p14:tracePt t="22546" x="2786063" y="2054225"/>
          <p14:tracePt t="22562" x="2768600" y="2017713"/>
          <p14:tracePt t="22580" x="2741613" y="1990725"/>
          <p14:tracePt t="22597" x="2732088" y="1965325"/>
          <p14:tracePt t="22612" x="2724150" y="1946275"/>
          <p14:tracePt t="22630" x="2714625" y="1928813"/>
          <p14:tracePt t="22646" x="2705100" y="1919288"/>
          <p14:tracePt t="22646" x="2697163" y="1911350"/>
          <p14:tracePt t="22663" x="2687638" y="1884363"/>
          <p14:tracePt t="22680" x="2679700" y="1857375"/>
          <p14:tracePt t="22696" x="2660650" y="1830388"/>
          <p14:tracePt t="22713" x="2652713" y="1795463"/>
          <p14:tracePt t="22730" x="2643188" y="1776413"/>
          <p14:tracePt t="22747" x="2625725" y="1741488"/>
          <p14:tracePt t="22763" x="2625725" y="1724025"/>
          <p14:tracePt t="22780" x="2598738" y="1697038"/>
          <p14:tracePt t="22796" x="2598738" y="1679575"/>
          <p14:tracePt t="22814" x="2589213" y="1660525"/>
          <p14:tracePt t="22830" x="2589213" y="1652588"/>
          <p14:tracePt t="22887" x="2589213" y="1633538"/>
          <p14:tracePt t="22904" x="2581275" y="1633538"/>
          <p14:tracePt t="22913" x="2581275" y="1625600"/>
          <p14:tracePt t="22914" x="2571750" y="1625600"/>
          <p14:tracePt t="22930" x="2562225" y="1616075"/>
          <p14:tracePt t="22946" x="2562225" y="1598613"/>
          <p14:tracePt t="22964" x="2544763" y="1589088"/>
          <p14:tracePt t="22999" x="2544763" y="1581150"/>
          <p14:tracePt t="23215" x="2536825" y="1581150"/>
          <p14:tracePt t="23223" x="2527300" y="1581150"/>
          <p14:tracePt t="23231" x="2517775" y="1589088"/>
          <p14:tracePt t="23239" x="2509838" y="1598613"/>
          <p14:tracePt t="23272" x="2500313" y="1608138"/>
          <p14:tracePt t="23280" x="2490788" y="1616075"/>
          <p14:tracePt t="23303" x="2490788" y="1625600"/>
          <p14:tracePt t="23343" x="2490788" y="1633538"/>
          <p14:tracePt t="23359" x="2490788" y="1643063"/>
          <p14:tracePt t="23371" x="2490788" y="1652588"/>
          <p14:tracePt t="23384" x="2490788" y="1660525"/>
          <p14:tracePt t="23398" x="2490788" y="1670050"/>
          <p14:tracePt t="23398" x="2490788" y="1679575"/>
          <p14:tracePt t="23415" x="2490788" y="1697038"/>
          <p14:tracePt t="23431" x="2490788" y="1704975"/>
          <p14:tracePt t="23448" x="2490788" y="1724025"/>
          <p14:tracePt t="23465" x="2490788" y="1741488"/>
          <p14:tracePt t="23481" x="2490788" y="1751013"/>
          <p14:tracePt t="23498" x="2490788" y="1768475"/>
          <p14:tracePt t="23515" x="2490788" y="1776413"/>
          <p14:tracePt t="23531" x="2490788" y="1795463"/>
          <p14:tracePt t="23548" x="2490788" y="1812925"/>
          <p14:tracePt t="23564" x="2490788" y="1822450"/>
          <p14:tracePt t="23582" x="2490788" y="1830388"/>
          <p14:tracePt t="23598" x="2490788" y="1839913"/>
          <p14:tracePt t="23615" x="2490788" y="1866900"/>
          <p14:tracePt t="23632" x="2490788" y="1884363"/>
          <p14:tracePt t="23648" x="2490788" y="1893888"/>
          <p14:tracePt t="23665" x="2490788" y="1911350"/>
          <p14:tracePt t="23682" x="2490788" y="1919288"/>
          <p14:tracePt t="23699" x="2500313" y="1955800"/>
          <p14:tracePt t="23715" x="2500313" y="1965325"/>
          <p14:tracePt t="23731" x="2500313" y="1990725"/>
          <p14:tracePt t="23749" x="2500313" y="2000250"/>
          <p14:tracePt t="23765" x="2500313" y="2017713"/>
          <p14:tracePt t="23782" x="2500313" y="2036763"/>
          <p14:tracePt t="23799" x="2500313" y="2054225"/>
          <p14:tracePt t="23816" x="2500313" y="2062163"/>
          <p14:tracePt t="23832" x="2500313" y="2081213"/>
          <p14:tracePt t="23848" x="2500313" y="2098675"/>
          <p14:tracePt t="23866" x="2500313" y="2108200"/>
          <p14:tracePt t="23882" x="2500313" y="2133600"/>
          <p14:tracePt t="23899" x="2500313" y="2143125"/>
          <p14:tracePt t="23916" x="2500313" y="2160588"/>
          <p14:tracePt t="23932" x="2500313" y="2179638"/>
          <p14:tracePt t="23949" x="2500313" y="2187575"/>
          <p14:tracePt t="23965" x="2500313" y="2205038"/>
          <p14:tracePt t="23983" x="2500313" y="2214563"/>
          <p14:tracePt t="23999" x="2500313" y="2232025"/>
          <p14:tracePt t="24016" x="2500313" y="2241550"/>
          <p14:tracePt t="24032" x="2500313" y="2268538"/>
          <p14:tracePt t="24072" x="2500313" y="2276475"/>
          <p14:tracePt t="24082" x="2500313" y="2286000"/>
          <p14:tracePt t="24087" x="2500313" y="2295525"/>
          <p14:tracePt t="24099" x="2500313" y="2303463"/>
          <p14:tracePt t="24116" x="2500313" y="2312988"/>
          <p14:tracePt t="24132" x="2500313" y="2330450"/>
          <p14:tracePt t="24150" x="2500313" y="2339975"/>
          <p14:tracePt t="24166" x="2500313" y="2357438"/>
          <p14:tracePt t="24183" x="2500313" y="2374900"/>
          <p14:tracePt t="24199" x="2500313" y="2393950"/>
          <p14:tracePt t="24217" x="2500313" y="2419350"/>
          <p14:tracePt t="24233" x="2517775" y="2455863"/>
          <p14:tracePt t="24249" x="2517775" y="2482850"/>
          <p14:tracePt t="24266" x="2517775" y="2500313"/>
          <p14:tracePt t="24283" x="2517775" y="2517775"/>
          <p14:tracePt t="24300" x="2527300" y="2544763"/>
          <p14:tracePt t="24317" x="2527300" y="2562225"/>
          <p14:tracePt t="24333" x="2527300" y="2581275"/>
          <p14:tracePt t="24350" x="2527300" y="2616200"/>
          <p14:tracePt t="24367" x="2536825" y="2643188"/>
          <p14:tracePt t="24367" x="2554288" y="2679700"/>
          <p14:tracePt t="24384" x="2554288" y="2705100"/>
          <p14:tracePt t="24400" x="2554288" y="2732088"/>
          <p14:tracePt t="24417" x="2554288" y="2759075"/>
          <p14:tracePt t="24433" x="2554288" y="2776538"/>
          <p14:tracePt t="24450" x="2562225" y="2795588"/>
          <p14:tracePt t="24467" x="2562225" y="2803525"/>
          <p14:tracePt t="24483" x="2562225" y="2822575"/>
          <p14:tracePt t="24501" x="2571750" y="2840038"/>
          <p14:tracePt t="24517" x="2571750" y="2847975"/>
          <p14:tracePt t="24552" x="2581275" y="2867025"/>
          <p14:tracePt t="24568" x="2581275" y="2874963"/>
          <p14:tracePt t="24568" x="2581275" y="2894013"/>
          <p14:tracePt t="24584" x="2589213" y="2911475"/>
          <p14:tracePt t="24600" x="2589213" y="2955925"/>
          <p14:tracePt t="24618" x="2598738" y="3000375"/>
          <p14:tracePt t="24634" x="2616200" y="3044825"/>
          <p14:tracePt t="24650" x="2625725" y="3089275"/>
          <p14:tracePt t="24667" x="2633663" y="3125788"/>
          <p14:tracePt t="24684" x="2643188" y="3152775"/>
          <p14:tracePt t="24784" x="2643188" y="3170238"/>
          <p14:tracePt t="24792" x="2643188" y="3187700"/>
          <p14:tracePt t="24792" x="2643188" y="3197225"/>
          <p14:tracePt t="24800" x="2643188" y="3224213"/>
          <p14:tracePt t="24840" x="2643188" y="3232150"/>
          <p14:tracePt t="24919" x="2643188" y="3241675"/>
          <p14:tracePt t="25047" x="2633663" y="3241675"/>
          <p14:tracePt t="25088" x="2633663" y="3232150"/>
          <p14:tracePt t="25088" x="0" y="0"/>
        </p14:tracePtLst>
        <p14:tracePtLst>
          <p14:tracePt t="25543" x="3000375" y="2786063"/>
          <p14:tracePt t="25552" x="3000375" y="2776538"/>
          <p14:tracePt t="25575" x="3000375" y="2768600"/>
          <p14:tracePt t="25623" x="3000375" y="2759075"/>
          <p14:tracePt t="25636" x="3000375" y="2751138"/>
          <p14:tracePt t="25655" x="3000375" y="2732088"/>
          <p14:tracePt t="25671" x="3000375" y="2724150"/>
          <p14:tracePt t="25672" x="3000375" y="2714625"/>
          <p14:tracePt t="25686" x="3000375" y="2697163"/>
          <p14:tracePt t="25702" x="3009900" y="2679700"/>
          <p14:tracePt t="25719" x="3017838" y="2652713"/>
          <p14:tracePt t="25855" x="3017838" y="2643188"/>
          <p14:tracePt t="26039" x="2990850" y="2633663"/>
          <p14:tracePt t="26057" x="2973388" y="2625725"/>
          <p14:tracePt t="26064" x="2965450" y="2625725"/>
          <p14:tracePt t="26088" x="2946400" y="2625725"/>
          <p14:tracePt t="26113" x="2938463" y="2625725"/>
          <p14:tracePt t="26129" x="2919413" y="2625725"/>
          <p14:tracePt t="26152" x="2911475" y="2625725"/>
          <p14:tracePt t="26159" x="2894013" y="2625725"/>
          <p14:tracePt t="26185" x="2884488" y="2625725"/>
          <p14:tracePt t="26217" x="2874963" y="2625725"/>
          <p14:tracePt t="26225" x="2867025" y="2625725"/>
          <p14:tracePt t="26248" x="2857500" y="2633663"/>
          <p14:tracePt t="26264" x="2847975" y="2643188"/>
          <p14:tracePt t="26272" x="2840038" y="2652713"/>
          <p14:tracePt t="26289" x="2830513" y="2660650"/>
          <p14:tracePt t="26290" x="2822575" y="2679700"/>
          <p14:tracePt t="26329" x="2813050" y="2687638"/>
          <p14:tracePt t="26337" x="2813050" y="2697163"/>
          <p14:tracePt t="26393" x="2813050" y="2705100"/>
          <p14:tracePt t="26416" x="2803525" y="2714625"/>
          <p14:tracePt t="26428" x="2803525" y="2732088"/>
          <p14:tracePt t="26441" x="2803525" y="2741613"/>
          <p14:tracePt t="26441" x="2803525" y="2751138"/>
          <p14:tracePt t="26455" x="2803525" y="2786063"/>
          <p14:tracePt t="26471" x="2803525" y="2795588"/>
          <p14:tracePt t="26489" x="2803525" y="2822575"/>
          <p14:tracePt t="26505" x="2803525" y="2840038"/>
          <p14:tracePt t="26521" x="2803525" y="2847975"/>
          <p14:tracePt t="26539" x="2795588" y="2867025"/>
          <p14:tracePt t="26555" x="2795588" y="2874963"/>
          <p14:tracePt t="26593" x="2786063" y="2884488"/>
          <p14:tracePt t="26649" x="2786063" y="2894013"/>
          <p14:tracePt t="26665" x="2786063" y="2901950"/>
          <p14:tracePt t="26688" x="2786063" y="2911475"/>
          <p14:tracePt t="26697" x="2786063" y="2919413"/>
          <p14:tracePt t="26701" x="2786063" y="2928938"/>
          <p14:tracePt t="26706" x="2786063" y="2946400"/>
          <p14:tracePt t="26722" x="2786063" y="2955925"/>
          <p14:tracePt t="26738" x="2786063" y="2965450"/>
          <p14:tracePt t="26755" x="2803525" y="2982913"/>
          <p14:tracePt t="26792" x="2803525" y="2990850"/>
          <p14:tracePt t="26805" x="2813050" y="2990850"/>
          <p14:tracePt t="26806" x="2813050" y="3009900"/>
          <p14:tracePt t="26840" x="2813050" y="3027363"/>
          <p14:tracePt t="26841" x="2822575" y="3036888"/>
          <p14:tracePt t="26856" x="2830513" y="3044825"/>
          <p14:tracePt t="26896" x="2840038" y="3054350"/>
          <p14:tracePt t="26944" x="2840038" y="3062288"/>
          <p14:tracePt t="26976" x="2840038" y="3071813"/>
          <p14:tracePt t="26984" x="2847975" y="3081338"/>
          <p14:tracePt t="27017" x="2857500" y="3089275"/>
          <p14:tracePt t="27040" x="2867025" y="3098800"/>
          <p14:tracePt t="27161" x="2874963" y="3098800"/>
          <p14:tracePt t="27184" x="2884488" y="3098800"/>
          <p14:tracePt t="27192" x="2894013" y="3098800"/>
          <p14:tracePt t="27224" x="2901950" y="3098800"/>
          <p14:tracePt t="27235" x="2911475" y="3089275"/>
          <p14:tracePt t="27272" x="2919413" y="3089275"/>
          <p14:tracePt t="27272" x="2919413" y="3081338"/>
          <p14:tracePt t="27297" x="2928938" y="3071813"/>
          <p14:tracePt t="27297" x="2928938" y="3062288"/>
          <p14:tracePt t="27313" x="2938463" y="3062288"/>
          <p14:tracePt t="27329" x="2938463" y="3054350"/>
          <p14:tracePt t="27344" x="2946400" y="3044825"/>
          <p14:tracePt t="27369" x="2946400" y="3036888"/>
          <p14:tracePt t="27385" x="2946400" y="3027363"/>
          <p14:tracePt t="27400" x="2946400" y="3017838"/>
          <p14:tracePt t="27408" x="2946400" y="3009900"/>
          <p14:tracePt t="27424" x="2946400" y="2990850"/>
          <p14:tracePt t="27425" x="2946400" y="2965450"/>
          <p14:tracePt t="27441" x="2965450" y="2928938"/>
          <p14:tracePt t="27457" x="2965450" y="2919413"/>
          <p14:tracePt t="27474" x="2973388" y="2894013"/>
          <p14:tracePt t="27491" x="2973388" y="2884488"/>
          <p14:tracePt t="27507" x="2982913" y="2867025"/>
          <p14:tracePt t="27523" x="2990850" y="2847975"/>
          <p14:tracePt t="27541" x="2990850" y="2840038"/>
          <p14:tracePt t="27557" x="2990850" y="2813050"/>
          <p14:tracePt t="27574" x="2990850" y="2795588"/>
          <p14:tracePt t="27591" x="2990850" y="2776538"/>
          <p14:tracePt t="27607" x="3000375" y="2751138"/>
          <p14:tracePt t="27624" x="3000375" y="2714625"/>
          <p14:tracePt t="27689" x="3000375" y="2705100"/>
          <p14:tracePt t="27712" x="3000375" y="2697163"/>
          <p14:tracePt t="27728" x="3000375" y="2687638"/>
          <p14:tracePt t="27753" x="3000375" y="2679700"/>
          <p14:tracePt t="27769" x="3000375" y="2670175"/>
          <p14:tracePt t="27776" x="3000375" y="2660650"/>
          <p14:tracePt t="27792" x="3000375" y="2652713"/>
          <p14:tracePt t="27848" x="3000375" y="2643188"/>
          <p14:tracePt t="28217" x="2982913" y="2643188"/>
          <p14:tracePt t="28224" x="2955925" y="2625725"/>
          <p14:tracePt t="28225" x="2911475" y="2608263"/>
          <p14:tracePt t="28242" x="2884488" y="2598738"/>
          <p14:tracePt t="28258" x="2867025" y="2598738"/>
          <p14:tracePt t="28385" x="2847975" y="2598738"/>
          <p14:tracePt t="28389" x="2840038" y="2598738"/>
          <p14:tracePt t="28409" x="2822575" y="2598738"/>
          <p14:tracePt t="28424" x="2813050" y="2598738"/>
          <p14:tracePt t="28449" x="2795588" y="2598738"/>
          <p14:tracePt t="28489" x="2786063" y="2598738"/>
          <p14:tracePt t="28505" x="2776538" y="2598738"/>
          <p14:tracePt t="28513" x="2776538" y="2608263"/>
          <p14:tracePt t="28525" x="2768600" y="2608263"/>
          <p14:tracePt t="28526" x="2741613" y="2633663"/>
          <p14:tracePt t="28542" x="2732088" y="2643188"/>
          <p14:tracePt t="28559" x="2724150" y="2660650"/>
          <p14:tracePt t="28577" x="2724150" y="2687638"/>
          <p14:tracePt t="28593" x="2705100" y="2705100"/>
          <p14:tracePt t="28610" x="2705100" y="2714625"/>
          <p14:tracePt t="28626" x="2705100" y="2741613"/>
          <p14:tracePt t="28643" x="2705100" y="2751138"/>
          <p14:tracePt t="28660" x="2705100" y="2768600"/>
          <p14:tracePt t="28676" x="2705100" y="2786063"/>
          <p14:tracePt t="28693" x="2705100" y="2795588"/>
          <p14:tracePt t="28710" x="2705100" y="2822575"/>
          <p14:tracePt t="28726" x="2705100" y="2840038"/>
          <p14:tracePt t="28743" x="2705100" y="2857500"/>
          <p14:tracePt t="28760" x="2705100" y="2874963"/>
          <p14:tracePt t="28776" x="2705100" y="2901950"/>
          <p14:tracePt t="28793" x="2705100" y="2911475"/>
          <p14:tracePt t="28810" x="2705100" y="2928938"/>
          <p14:tracePt t="28826" x="2705100" y="2965450"/>
          <p14:tracePt t="28843" x="2705100" y="2982913"/>
          <p14:tracePt t="28860" x="2705100" y="2990850"/>
          <p14:tracePt t="28877" x="2705100" y="3017838"/>
          <p14:tracePt t="28893" x="2705100" y="3027363"/>
          <p14:tracePt t="28910" x="2705100" y="3044825"/>
          <p14:tracePt t="28927" x="2705100" y="3062288"/>
          <p14:tracePt t="28943" x="2705100" y="3081338"/>
          <p14:tracePt t="28960" x="2714625" y="3089275"/>
          <p14:tracePt t="29008" x="2714625" y="3098800"/>
          <p14:tracePt t="29048" x="2714625" y="3108325"/>
          <p14:tracePt t="29065" x="2714625" y="3116263"/>
          <p14:tracePt t="29069" x="2714625" y="3125788"/>
          <p14:tracePt t="29104" x="2714625" y="3133725"/>
          <p14:tracePt t="29121" x="2724150" y="3133725"/>
          <p14:tracePt t="29129" x="2724150" y="3143250"/>
          <p14:tracePt t="29136" x="2732088" y="3152775"/>
          <p14:tracePt t="29184" x="2751138" y="3152775"/>
          <p14:tracePt t="29200" x="2759075" y="3152775"/>
          <p14:tracePt t="29214" x="2776538" y="3152775"/>
          <p14:tracePt t="29233" x="2786063" y="3152775"/>
          <p14:tracePt t="29256" x="2803525" y="3152775"/>
          <p14:tracePt t="29273" x="2813050" y="3152775"/>
          <p14:tracePt t="29297" x="2840038" y="3143250"/>
          <p14:tracePt t="29345" x="2847975" y="3143250"/>
          <p14:tracePt t="29352" x="2857500" y="3143250"/>
          <p14:tracePt t="29367" x="2867025" y="3125788"/>
          <p14:tracePt t="29368" x="2874963" y="3125788"/>
          <p14:tracePt t="29378" x="2894013" y="3116263"/>
          <p14:tracePt t="29394" x="2911475" y="3108325"/>
          <p14:tracePt t="29411" x="2919413" y="3098800"/>
          <p14:tracePt t="29427" x="2928938" y="3089275"/>
          <p14:tracePt t="29445" x="2955925" y="3071813"/>
          <p14:tracePt t="29461" x="2955925" y="3062288"/>
          <p14:tracePt t="29478" x="2982913" y="3036888"/>
          <p14:tracePt t="29494" x="2990850" y="3017838"/>
          <p14:tracePt t="29511" x="3009900" y="3000375"/>
          <p14:tracePt t="29511" x="3017838" y="2982913"/>
          <p14:tracePt t="29544" x="3036888" y="2955925"/>
          <p14:tracePt t="29545" x="3054350" y="2938463"/>
          <p14:tracePt t="29562" x="3062288" y="2911475"/>
          <p14:tracePt t="29578" x="3071813" y="2894013"/>
          <p14:tracePt t="29594" x="3071813" y="2874963"/>
          <p14:tracePt t="29612" x="3071813" y="2867025"/>
          <p14:tracePt t="29628" x="3071813" y="2847975"/>
          <p14:tracePt t="29645" x="3071813" y="2830513"/>
          <p14:tracePt t="29661" x="3071813" y="2822575"/>
          <p14:tracePt t="29678" x="3071813" y="2813050"/>
          <p14:tracePt t="29695" x="3071813" y="2786063"/>
          <p14:tracePt t="29711" x="3071813" y="2751138"/>
          <p14:tracePt t="29729" x="3062288" y="2732088"/>
          <p14:tracePt t="29745" x="3062288" y="2724150"/>
          <p14:tracePt t="29761" x="3062288" y="2705100"/>
          <p14:tracePt t="29778" x="3054350" y="2697163"/>
          <p14:tracePt t="29795" x="3044825" y="2687638"/>
          <p14:tracePt t="29812" x="3036888" y="2679700"/>
          <p14:tracePt t="29829" x="3027363" y="2670175"/>
          <p14:tracePt t="29846" x="3017838" y="2660650"/>
          <p14:tracePt t="29896" x="3009900" y="2660650"/>
          <p14:tracePt t="29913" x="3000375" y="2660650"/>
          <p14:tracePt t="29921" x="2990850" y="2660650"/>
          <p14:tracePt t="29929" x="2982913" y="2652713"/>
          <p14:tracePt t="29937" x="2955925" y="2633663"/>
          <p14:tracePt t="29946" x="2928938" y="2625725"/>
          <p14:tracePt t="29962" x="2919413" y="2616200"/>
          <p14:tracePt t="30025" x="2911475" y="2616200"/>
          <p14:tracePt t="30033" x="2901950" y="2616200"/>
          <p14:tracePt t="30049" x="2884488" y="2616200"/>
          <p14:tracePt t="30056" x="2874963" y="2616200"/>
          <p14:tracePt t="30062" x="2867025" y="2616200"/>
          <p14:tracePt t="30079" x="2847975" y="2616200"/>
          <p14:tracePt t="30096" x="2840038" y="2616200"/>
          <p14:tracePt t="30112" x="2830513" y="2616200"/>
          <p14:tracePt t="30129" x="2822575" y="2616200"/>
          <p14:tracePt t="30146" x="2813050" y="2625725"/>
          <p14:tracePt t="30162" x="2813050" y="2633663"/>
          <p14:tracePt t="30179" x="2795588" y="2660650"/>
          <p14:tracePt t="30196" x="2786063" y="2670175"/>
          <p14:tracePt t="30212" x="2768600" y="2697163"/>
          <p14:tracePt t="30230" x="2768600" y="2714625"/>
          <p14:tracePt t="30246" x="2759075" y="2732088"/>
          <p14:tracePt t="30263" x="2759075" y="2751138"/>
          <p14:tracePt t="30280" x="2759075" y="2759075"/>
          <p14:tracePt t="30296" x="2759075" y="2786063"/>
          <p14:tracePt t="30313" x="2759075" y="2803525"/>
          <p14:tracePt t="30329" x="2759075" y="2822575"/>
          <p14:tracePt t="30346" x="2759075" y="2857500"/>
          <p14:tracePt t="30363" x="2759075" y="2867025"/>
          <p14:tracePt t="30379" x="2759075" y="2894013"/>
          <p14:tracePt t="30396" x="2759075" y="2919413"/>
          <p14:tracePt t="30413" x="2759075" y="2938463"/>
          <p14:tracePt t="30430" x="2759075" y="2955925"/>
          <p14:tracePt t="30447" x="2759075" y="2982913"/>
          <p14:tracePt t="30463" x="2759075" y="3009900"/>
          <p14:tracePt t="30480" x="2759075" y="3036888"/>
          <p14:tracePt t="30496" x="2768600" y="3044825"/>
          <p14:tracePt t="30514" x="2776538" y="3071813"/>
          <p14:tracePt t="30530" x="2786063" y="3081338"/>
          <p14:tracePt t="30546" x="2795588" y="3098800"/>
          <p14:tracePt t="30564" x="2803525" y="3098800"/>
          <p14:tracePt t="30600" x="2813050" y="3098800"/>
          <p14:tracePt t="30617" x="2822575" y="3098800"/>
          <p14:tracePt t="30633" x="2830513" y="3098800"/>
          <p14:tracePt t="30647" x="2840038" y="3098800"/>
          <p14:tracePt t="30647" x="2857500" y="3098800"/>
          <p14:tracePt t="30663" x="2884488" y="3089275"/>
          <p14:tracePt t="30681" x="2901950" y="3062288"/>
          <p14:tracePt t="30697" x="2919413" y="3044825"/>
          <p14:tracePt t="30713" x="2938463" y="3027363"/>
          <p14:tracePt t="30730" x="2965450" y="3000375"/>
          <p14:tracePt t="30747" x="2982913" y="2973388"/>
          <p14:tracePt t="30763" x="3000375" y="2938463"/>
          <p14:tracePt t="30780" x="3000375" y="2919413"/>
          <p14:tracePt t="30797" x="3000375" y="2884488"/>
          <p14:tracePt t="30814" x="3000375" y="2867025"/>
          <p14:tracePt t="30830" x="3000375" y="2847975"/>
          <p14:tracePt t="30848" x="3000375" y="2830513"/>
          <p14:tracePt t="30864" x="3000375" y="2795588"/>
          <p14:tracePt t="30881" x="3000375" y="2786063"/>
          <p14:tracePt t="30897" x="2990850" y="2776538"/>
          <p14:tracePt t="30914" x="2982913" y="2759075"/>
          <p14:tracePt t="30931" x="2973388" y="2751138"/>
          <p14:tracePt t="30947" x="2955925" y="2732088"/>
          <p14:tracePt t="30965" x="2946400" y="2714625"/>
          <p14:tracePt t="30981" x="2928938" y="2697163"/>
          <p14:tracePt t="30997" x="2928938" y="2687638"/>
          <p14:tracePt t="31033" x="2928938" y="2679700"/>
          <p14:tracePt t="31056" x="2919413" y="2679700"/>
          <p14:tracePt t="31120" x="2911475" y="2679700"/>
          <p14:tracePt t="31128" x="2884488" y="2679700"/>
          <p14:tracePt t="31137" x="2874963" y="2679700"/>
          <p14:tracePt t="31145" x="2867025" y="2679700"/>
          <p14:tracePt t="31148" x="2847975" y="2679700"/>
          <p14:tracePt t="31164" x="2840038" y="2679700"/>
          <p14:tracePt t="31224" x="2822575" y="2679700"/>
          <p14:tracePt t="31241" x="2813050" y="2679700"/>
          <p14:tracePt t="31248" x="2795588" y="2679700"/>
          <p14:tracePt t="31249" x="2768600" y="2697163"/>
          <p14:tracePt t="31265" x="2768600" y="2714625"/>
          <p14:tracePt t="31281" x="2759075" y="2724150"/>
          <p14:tracePt t="31298" x="2759075" y="2751138"/>
          <p14:tracePt t="31315" x="2759075" y="2768600"/>
          <p14:tracePt t="31331" x="2759075" y="2795588"/>
          <p14:tracePt t="31348" x="2759075" y="2822575"/>
          <p14:tracePt t="31365" x="2759075" y="2847975"/>
          <p14:tracePt t="31381" x="2759075" y="2894013"/>
          <p14:tracePt t="31398" x="2759075" y="2919413"/>
          <p14:tracePt t="31415" x="2768600" y="2965450"/>
          <p14:tracePt t="31432" x="2776538" y="2973388"/>
          <p14:tracePt t="31560" x="2786063" y="2973388"/>
          <p14:tracePt t="31569" x="2795588" y="2965450"/>
          <p14:tracePt t="31576" x="2813050" y="2955925"/>
          <p14:tracePt t="31587" x="2840038" y="2928938"/>
          <p14:tracePt t="31588" x="2847975" y="2901950"/>
          <p14:tracePt t="31598" x="2884488" y="2857500"/>
          <p14:tracePt t="31616" x="2894013" y="2830513"/>
          <p14:tracePt t="31616" x="2901950" y="2813050"/>
          <p14:tracePt t="31633" x="2911475" y="2786063"/>
          <p14:tracePt t="31649" x="2911475" y="2776538"/>
          <p14:tracePt t="31666" x="2911475" y="2759075"/>
          <p14:tracePt t="31682" x="2911475" y="2751138"/>
          <p14:tracePt t="31698" x="2911475" y="2741613"/>
          <p14:tracePt t="31716" x="2911475" y="2705100"/>
          <p14:tracePt t="31732" x="2911475" y="2687638"/>
          <p14:tracePt t="31748" x="2894013" y="2652713"/>
          <p14:tracePt t="31766" x="2874963" y="2616200"/>
          <p14:tracePt t="31782" x="2867025" y="2589213"/>
          <p14:tracePt t="31799" x="2867025" y="2571750"/>
          <p14:tracePt t="31799" x="2867025" y="2562225"/>
          <p14:tracePt t="31816" x="2857500" y="2544763"/>
          <p14:tracePt t="31833" x="2847975" y="2527300"/>
          <p14:tracePt t="31849" x="2840038" y="2500313"/>
          <p14:tracePt t="31865" x="2830513" y="2473325"/>
          <p14:tracePt t="31883" x="2830513" y="2446338"/>
          <p14:tracePt t="31899" x="2803525" y="2393950"/>
          <p14:tracePt t="31916" x="2795588" y="2347913"/>
          <p14:tracePt t="31933" x="2776538" y="2303463"/>
          <p14:tracePt t="31949" x="2768600" y="2295525"/>
          <p14:tracePt t="31966" x="2768600" y="2286000"/>
          <p14:tracePt t="32016" x="2759075" y="2276475"/>
          <p14:tracePt t="32033" x="2751138" y="2251075"/>
          <p14:tracePt t="32041" x="2741613" y="2241550"/>
          <p14:tracePt t="32042" x="2741613" y="2224088"/>
          <p14:tracePt t="32050" x="2732088" y="2187575"/>
          <p14:tracePt t="32066" x="2732088" y="2143125"/>
          <p14:tracePt t="32083" x="2732088" y="2116138"/>
          <p14:tracePt t="32100" x="2732088" y="2081213"/>
          <p14:tracePt t="32116" x="2714625" y="2054225"/>
          <p14:tracePt t="32133" x="2714625" y="2044700"/>
          <p14:tracePt t="32150" x="2714625" y="2036763"/>
          <p14:tracePt t="32297" x="2714625" y="2054225"/>
          <p14:tracePt t="32312" x="2714625" y="2071688"/>
          <p14:tracePt t="32320" x="2714625" y="2081213"/>
          <p14:tracePt t="32329" x="2714625" y="2108200"/>
          <p14:tracePt t="32334" x="2714625" y="2133600"/>
          <p14:tracePt t="32350" x="2724150" y="2187575"/>
          <p14:tracePt t="32367" x="2741613" y="2259013"/>
          <p14:tracePt t="32383" x="2751138" y="2347913"/>
          <p14:tracePt t="32401" x="2768600" y="2401888"/>
          <p14:tracePt t="32417" x="2768600" y="2438400"/>
          <p14:tracePt t="32434" x="2776538" y="2455863"/>
          <p14:tracePt t="32473" x="2776538" y="2465388"/>
          <p14:tracePt t="32477" x="2776538" y="2473325"/>
          <p14:tracePt t="32484" x="2776538" y="2482850"/>
          <p14:tracePt t="32500" x="2776538" y="2500313"/>
          <p14:tracePt t="32518" x="2786063" y="2536825"/>
          <p14:tracePt t="32534" x="2786063" y="2562225"/>
          <p14:tracePt t="32550" x="2795588" y="2598738"/>
          <p14:tracePt t="32568" x="2795588" y="2633663"/>
          <p14:tracePt t="32568" x="2803525" y="2670175"/>
          <p14:tracePt t="32585" x="2813050" y="2714625"/>
          <p14:tracePt t="32601" x="2813050" y="2768600"/>
          <p14:tracePt t="32617" x="2830513" y="2813050"/>
          <p14:tracePt t="32634" x="2840038" y="2867025"/>
          <p14:tracePt t="32651" x="2847975" y="2894013"/>
          <p14:tracePt t="32667" x="2847975" y="2901950"/>
          <p14:tracePt t="32684" x="2847975" y="2928938"/>
          <p14:tracePt t="32701" x="2857500" y="2946400"/>
          <p14:tracePt t="32718" x="2857500" y="2965450"/>
          <p14:tracePt t="32734" x="2867025" y="2982913"/>
          <p14:tracePt t="32751" x="2867025" y="2990850"/>
          <p14:tracePt t="32768" x="2874963" y="3017838"/>
          <p14:tracePt t="32785" x="2874963" y="3036888"/>
          <p14:tracePt t="32801" x="2884488" y="3044825"/>
          <p14:tracePt t="32896" x="2894013" y="3054350"/>
          <p14:tracePt t="32905" x="2919413" y="3054350"/>
          <p14:tracePt t="32918" x="2938463" y="3036888"/>
          <p14:tracePt t="32919" x="2973388" y="3009900"/>
          <p14:tracePt t="32935" x="3009900" y="2965450"/>
          <p14:tracePt t="32951" x="3044825" y="2894013"/>
          <p14:tracePt t="32951" x="3044825" y="2867025"/>
          <p14:tracePt t="32969" x="3062288" y="2830513"/>
          <p14:tracePt t="32985" x="3071813" y="2795588"/>
          <p14:tracePt t="33002" x="3071813" y="2776538"/>
          <p14:tracePt t="33018" x="3071813" y="2751138"/>
          <p14:tracePt t="33056" x="3071813" y="2741613"/>
          <p14:tracePt t="33088" x="3071813" y="2732088"/>
          <p14:tracePt t="33101" x="3071813" y="2724150"/>
          <p14:tracePt t="33120" x="3054350" y="2705100"/>
          <p14:tracePt t="33120" x="3044825" y="2697163"/>
          <p14:tracePt t="33135" x="3027363" y="2670175"/>
          <p14:tracePt t="33152" x="3009900" y="2652713"/>
          <p14:tracePt t="33200" x="3000375" y="2652713"/>
          <p14:tracePt t="33209" x="2990850" y="2652713"/>
          <p14:tracePt t="33224" x="2973388" y="2652713"/>
          <p14:tracePt t="33225" x="2965450" y="2652713"/>
          <p14:tracePt t="33236" x="2928938" y="2670175"/>
          <p14:tracePt t="33252" x="2894013" y="2687638"/>
          <p14:tracePt t="33268" x="2884488" y="2697163"/>
          <p14:tracePt t="33312" x="2867025" y="2697163"/>
          <p14:tracePt t="33337" x="2857500" y="2714625"/>
          <p14:tracePt t="33345" x="2847975" y="2714625"/>
          <p14:tracePt t="33361" x="2840038" y="2724150"/>
          <p14:tracePt t="33368" x="2840038" y="2732088"/>
          <p14:tracePt t="33385" x="2822575" y="2751138"/>
          <p14:tracePt t="33386" x="2795588" y="2768600"/>
          <p14:tracePt t="33403" x="2786063" y="2776538"/>
          <p14:tracePt t="33420" x="2776538" y="2795588"/>
          <p14:tracePt t="33435" x="2776538" y="2803525"/>
          <p14:tracePt t="33452" x="2768600" y="2822575"/>
          <p14:tracePt t="33470" x="2759075" y="2830513"/>
          <p14:tracePt t="33486" x="2759075" y="2847975"/>
          <p14:tracePt t="33502" x="2759075" y="2857500"/>
          <p14:tracePt t="33536" x="2759075" y="2874963"/>
          <p14:tracePt t="33537" x="2759075" y="2884488"/>
          <p14:tracePt t="33584" x="2759075" y="2901950"/>
          <p14:tracePt t="33591" x="2759075" y="2911475"/>
          <p14:tracePt t="33608" x="2759075" y="2928938"/>
          <p14:tracePt t="33620" x="2759075" y="2938463"/>
          <p14:tracePt t="33620" x="2759075" y="2955925"/>
          <p14:tracePt t="33636" x="2768600" y="2973388"/>
          <p14:tracePt t="33652" x="2768600" y="2982913"/>
          <p14:tracePt t="33688" x="2768600" y="2990850"/>
          <p14:tracePt t="33704" x="2768600" y="3000375"/>
          <p14:tracePt t="33709" x="2768600" y="3009900"/>
          <p14:tracePt t="33719" x="2776538" y="3027363"/>
          <p14:tracePt t="33737" x="2786063" y="3054350"/>
          <p14:tracePt t="33753" x="2795588" y="3071813"/>
          <p14:tracePt t="33792" x="2795588" y="3089275"/>
          <p14:tracePt t="33808" x="2795588" y="3098800"/>
          <p14:tracePt t="33824" x="2803525" y="3108325"/>
          <p14:tracePt t="33880" x="2813050" y="3108325"/>
          <p14:tracePt t="33889" x="2822575" y="3108325"/>
          <p14:tracePt t="33896" x="2840038" y="3108325"/>
          <p14:tracePt t="33902" x="2847975" y="3108325"/>
          <p14:tracePt t="33910" x="2867025" y="3108325"/>
          <p14:tracePt t="33920" x="2894013" y="3108325"/>
          <p14:tracePt t="33937" x="2901950" y="3108325"/>
          <p14:tracePt t="33977" x="2911475" y="3108325"/>
          <p14:tracePt t="33977" x="2911475" y="3098800"/>
          <p14:tracePt t="33987" x="2911475" y="3081338"/>
          <p14:tracePt t="34003" x="2928938" y="3054350"/>
          <p14:tracePt t="34020" x="2928938" y="3036888"/>
          <p14:tracePt t="34037" x="2928938" y="3017838"/>
          <p14:tracePt t="34053" x="2928938" y="3000375"/>
          <p14:tracePt t="34071" x="2928938" y="2990850"/>
          <p14:tracePt t="34087" x="2928938" y="2965450"/>
          <p14:tracePt t="34104" x="2928938" y="2946400"/>
          <p14:tracePt t="34121" x="2928938" y="2938463"/>
          <p14:tracePt t="34137" x="2928938" y="2919413"/>
          <p14:tracePt t="34153" x="2928938" y="2894013"/>
          <p14:tracePt t="34170" x="2928938" y="2874963"/>
          <p14:tracePt t="34187" x="2919413" y="2857500"/>
          <p14:tracePt t="34204" x="2919413" y="2847975"/>
          <p14:tracePt t="34265" x="2911475" y="2840038"/>
          <p14:tracePt t="34297" x="2901950" y="2830513"/>
          <p14:tracePt t="34353" x="2894013" y="2822575"/>
          <p14:tracePt t="34377" x="2884488" y="2822575"/>
          <p14:tracePt t="34512" x="2874963" y="2822575"/>
          <p14:tracePt t="34529" x="2867025" y="2822575"/>
          <p14:tracePt t="34538" x="2847975" y="2822575"/>
          <p14:tracePt t="34538" x="2840038" y="2830513"/>
          <p14:tracePt t="34554" x="2822575" y="2840038"/>
          <p14:tracePt t="34571" x="2803525" y="2847975"/>
          <p14:tracePt t="34588" x="2795588" y="2857500"/>
          <p14:tracePt t="34605" x="2786063" y="2867025"/>
          <p14:tracePt t="34621" x="2786063" y="2884488"/>
          <p14:tracePt t="34638" x="2786063" y="2894013"/>
          <p14:tracePt t="34655" x="2768600" y="2911475"/>
          <p14:tracePt t="34671" x="2768600" y="2928938"/>
          <p14:tracePt t="34689" x="2768600" y="2938463"/>
          <p14:tracePt t="34705" x="2768600" y="2955925"/>
          <p14:tracePt t="34721" x="2768600" y="2982913"/>
          <p14:tracePt t="34739" x="2768600" y="2990850"/>
          <p14:tracePt t="34755" x="2768600" y="3027363"/>
          <p14:tracePt t="34771" x="2768600" y="3044825"/>
          <p14:tracePt t="34788" x="2768600" y="3071813"/>
          <p14:tracePt t="34805" x="2768600" y="3098800"/>
          <p14:tracePt t="34822" x="2768600" y="3133725"/>
          <p14:tracePt t="34838" x="2803525" y="3179763"/>
          <p14:tracePt t="34856" x="2813050" y="3205163"/>
          <p14:tracePt t="34872" x="2840038" y="3232150"/>
          <p14:tracePt t="34928" x="2847975" y="3232150"/>
          <p14:tracePt t="34936" x="2857500" y="3232150"/>
          <p14:tracePt t="34938" x="2884488" y="3232150"/>
          <p14:tracePt t="34955" x="2928938" y="3205163"/>
          <p14:tracePt t="34973" x="2965450" y="3160713"/>
          <p14:tracePt t="34989" x="3009900" y="3108325"/>
          <p14:tracePt t="35005" x="3071813" y="3036888"/>
          <p14:tracePt t="35023" x="3116263" y="2973388"/>
          <p14:tracePt t="35039" x="3160713" y="2894013"/>
          <p14:tracePt t="35055" x="3187700" y="2822575"/>
          <p14:tracePt t="35072" x="3187700" y="2786063"/>
          <p14:tracePt t="35089" x="3160713" y="2751138"/>
          <p14:tracePt t="35105" x="3143250" y="2705100"/>
          <p14:tracePt t="35122" x="3116263" y="2670175"/>
          <p14:tracePt t="35140" x="3081338" y="2643188"/>
          <p14:tracePt t="35156" x="3054350" y="2616200"/>
          <p14:tracePt t="35173" x="3017838" y="2608263"/>
          <p14:tracePt t="35189" x="2990850" y="2608263"/>
          <p14:tracePt t="35206" x="2946400" y="2608263"/>
          <p14:tracePt t="35222" x="2911475" y="2608263"/>
          <p14:tracePt t="35240" x="2840038" y="2608263"/>
          <p14:tracePt t="35257" x="2795588" y="2633663"/>
          <p14:tracePt t="35272" x="2732088" y="2660650"/>
          <p14:tracePt t="35290" x="2687638" y="2697163"/>
          <p14:tracePt t="35306" x="2670175" y="2714625"/>
          <p14:tracePt t="35322" x="2652713" y="2751138"/>
          <p14:tracePt t="35340" x="2625725" y="2776538"/>
          <p14:tracePt t="35356" x="2625725" y="2830513"/>
          <p14:tracePt t="35373" x="2625725" y="2911475"/>
          <p14:tracePt t="35390" x="2625725" y="2965450"/>
          <p14:tracePt t="35407" x="2643188" y="3000375"/>
          <p14:tracePt t="35423" x="2660650" y="3027363"/>
          <p14:tracePt t="35440" x="2670175" y="3027363"/>
          <p14:tracePt t="35457" x="2687638" y="3036888"/>
          <p14:tracePt t="35473" x="2732088" y="3044825"/>
          <p14:tracePt t="35489" x="2768600" y="3054350"/>
          <p14:tracePt t="35507" x="2795588" y="3062288"/>
          <p14:tracePt t="35523" x="2840038" y="3062288"/>
          <p14:tracePt t="35539" x="2857500" y="3071813"/>
          <p14:tracePt t="35557" x="2884488" y="3071813"/>
          <p14:tracePt t="35573" x="2911475" y="3071813"/>
          <p14:tracePt t="35589" x="2919413" y="3071813"/>
          <p14:tracePt t="35607" x="2946400" y="3071813"/>
          <p14:tracePt t="35623" x="2965450" y="3071813"/>
          <p14:tracePt t="35641" x="2990850" y="3062288"/>
          <p14:tracePt t="35657" x="3017838" y="3044825"/>
          <p14:tracePt t="35673" x="3036888" y="3027363"/>
          <p14:tracePt t="35691" x="3044825" y="3017838"/>
          <p14:tracePt t="35707" x="3054350" y="3000375"/>
          <p14:tracePt t="35723" x="3062288" y="2982913"/>
          <p14:tracePt t="35741" x="3071813" y="2938463"/>
          <p14:tracePt t="35757" x="3071813" y="2894013"/>
          <p14:tracePt t="35774" x="3071813" y="2847975"/>
          <p14:tracePt t="35791" x="3071813" y="2822575"/>
          <p14:tracePt t="35807" x="3054350" y="2795588"/>
          <p14:tracePt t="35807" x="3044825" y="2786063"/>
          <p14:tracePt t="35849" x="3027363" y="2776538"/>
          <p14:tracePt t="35864" x="3017838" y="2776538"/>
          <p14:tracePt t="35865" x="3000375" y="2776538"/>
          <p14:tracePt t="35874" x="2990850" y="2776538"/>
          <p14:tracePt t="35890" x="2973388" y="2776538"/>
          <p14:tracePt t="35908" x="2965450" y="2776538"/>
          <p14:tracePt t="36351" x="2973388" y="2776538"/>
          <p14:tracePt t="36363" x="2990850" y="2776538"/>
          <p14:tracePt t="36363" x="0" y="0"/>
        </p14:tracePtLst>
        <p14:tracePtLst>
          <p14:tracePt t="37879" x="1652588" y="2473325"/>
          <p14:tracePt t="37887" x="1633538" y="2473325"/>
          <p14:tracePt t="37904" x="1625600" y="2473325"/>
          <p14:tracePt t="38135" x="1616075" y="2473325"/>
          <p14:tracePt t="38143" x="1625600" y="2500313"/>
          <p14:tracePt t="38151" x="1652588" y="2562225"/>
          <p14:tracePt t="38160" x="1687513" y="2616200"/>
          <p14:tracePt t="38161" x="1803400" y="2714625"/>
          <p14:tracePt t="38178" x="1901825" y="2795588"/>
          <p14:tracePt t="38194" x="1946275" y="2822575"/>
          <p14:tracePt t="38211" x="1965325" y="2830513"/>
          <p14:tracePt t="38228" x="1973263" y="2830513"/>
          <p14:tracePt t="38295" x="1973263" y="2840038"/>
          <p14:tracePt t="38311" x="1982788" y="2840038"/>
          <p14:tracePt t="38319" x="2017713" y="2867025"/>
          <p14:tracePt t="38324" x="2027238" y="2867025"/>
          <p14:tracePt t="38327" x="2098675" y="2901950"/>
          <p14:tracePt t="38345" x="2170113" y="2911475"/>
          <p14:tracePt t="38361" x="2224088" y="2938463"/>
          <p14:tracePt t="38378" x="2268538" y="2946400"/>
          <p14:tracePt t="38395" x="2312988" y="2946400"/>
          <p14:tracePt t="38412" x="2322513" y="2946400"/>
          <p14:tracePt t="38428" x="2339975" y="2946400"/>
          <p14:tracePt t="38472" x="2347913" y="2946400"/>
          <p14:tracePt t="38488" x="2357438" y="2946400"/>
          <p14:tracePt t="38494" x="2366963" y="2946400"/>
          <p14:tracePt t="38511" x="2374900" y="2946400"/>
          <p14:tracePt t="38512" x="2393950" y="2946400"/>
          <p14:tracePt t="38529" x="2401888" y="2946400"/>
          <p14:tracePt t="38545" x="2411413" y="2955925"/>
          <p14:tracePt t="38701" x="2419350" y="2955925"/>
          <p14:tracePt t="38728" x="2455863" y="2965450"/>
          <p14:tracePt t="38744" x="2473325" y="2965450"/>
          <p14:tracePt t="38752" x="2482850" y="2965450"/>
          <p14:tracePt t="38760" x="2500313" y="2965450"/>
          <p14:tracePt t="38762" x="2536825" y="2965450"/>
          <p14:tracePt t="38779" x="2562225" y="2965450"/>
          <p14:tracePt t="38824" x="2571750" y="2965450"/>
          <p14:tracePt t="38839" x="2571750" y="2955925"/>
          <p14:tracePt t="38850" x="2571750" y="2946400"/>
          <p14:tracePt t="38863" x="2571750" y="2928938"/>
          <p14:tracePt t="38863" x="2571750" y="2911475"/>
          <p14:tracePt t="38879" x="2571750" y="2884488"/>
          <p14:tracePt t="38896" x="2571750" y="2867025"/>
          <p14:tracePt t="38912" x="2571750" y="2857500"/>
          <p14:tracePt t="38929" x="2571750" y="2822575"/>
          <p14:tracePt t="38946" x="2554288" y="2795588"/>
          <p14:tracePt t="38962" x="2536825" y="2751138"/>
          <p14:tracePt t="38979" x="2527300" y="2724150"/>
          <p14:tracePt t="38995" x="2500313" y="2679700"/>
          <p14:tracePt t="39013" x="2500313" y="2652713"/>
          <p14:tracePt t="39029" x="2482850" y="2625725"/>
          <p14:tracePt t="39046" x="2455863" y="2589213"/>
          <p14:tracePt t="39063" x="2438400" y="2554288"/>
          <p14:tracePt t="39080" x="2438400" y="2517775"/>
          <p14:tracePt t="39096" x="2419350" y="2482850"/>
          <p14:tracePt t="39112" x="2419350" y="2446338"/>
          <p14:tracePt t="39130" x="2411413" y="2428875"/>
          <p14:tracePt t="39147" x="2411413" y="2411413"/>
          <p14:tracePt t="39163" x="2411413" y="2401888"/>
          <p14:tracePt t="39180" x="2411413" y="2384425"/>
          <p14:tracePt t="39196" x="2401888" y="2374900"/>
          <p14:tracePt t="39213" x="2401888" y="2357438"/>
          <p14:tracePt t="39229" x="2401888" y="2330450"/>
          <p14:tracePt t="39247" x="2401888" y="2303463"/>
          <p14:tracePt t="39264" x="2401888" y="2276475"/>
          <p14:tracePt t="39280" x="2401888" y="2251075"/>
          <p14:tracePt t="39296" x="2401888" y="2224088"/>
          <p14:tracePt t="39313" x="2401888" y="2197100"/>
          <p14:tracePt t="39330" x="2401888" y="2170113"/>
          <p14:tracePt t="39346" x="2401888" y="2143125"/>
          <p14:tracePt t="39364" x="2401888" y="2125663"/>
          <p14:tracePt t="39380" x="2401888" y="2098675"/>
          <p14:tracePt t="39397" x="2401888" y="2071688"/>
          <p14:tracePt t="39413" x="2401888" y="2044700"/>
          <p14:tracePt t="39430" x="2401888" y="2009775"/>
          <p14:tracePt t="39430" x="2401888" y="1990725"/>
          <p14:tracePt t="39448" x="2401888" y="1955800"/>
          <p14:tracePt t="39464" x="2401888" y="1919288"/>
          <p14:tracePt t="39481" x="2401888" y="1901825"/>
          <p14:tracePt t="39497" x="2401888" y="1874838"/>
          <p14:tracePt t="39514" x="2401888" y="1857375"/>
          <p14:tracePt t="39530" x="2401888" y="1839913"/>
          <p14:tracePt t="39547" x="2401888" y="1812925"/>
          <p14:tracePt t="39564" x="2401888" y="1785938"/>
          <p14:tracePt t="39580" x="2401888" y="1768475"/>
          <p14:tracePt t="39597" x="2401888" y="1741488"/>
          <p14:tracePt t="39614" x="2401888" y="1714500"/>
          <p14:tracePt t="39630" x="2401888" y="1687513"/>
          <p14:tracePt t="39648" x="2401888" y="1679575"/>
          <p14:tracePt t="39688" x="2401888" y="1660525"/>
          <p14:tracePt t="39704" x="2401888" y="1652588"/>
          <p14:tracePt t="39714" x="2401888" y="1643063"/>
          <p14:tracePt t="39714" x="2401888" y="1616075"/>
          <p14:tracePt t="39731" x="2401888" y="1608138"/>
          <p14:tracePt t="39747" x="2401888" y="1598613"/>
          <p14:tracePt t="39764" x="2401888" y="1589088"/>
          <p14:tracePt t="39780" x="2401888" y="1581150"/>
          <p14:tracePt t="39951" x="2384425" y="1581150"/>
          <p14:tracePt t="39960" x="2374900" y="1581150"/>
          <p14:tracePt t="39968" x="2366963" y="1581150"/>
          <p14:tracePt t="39981" x="2347913" y="1581150"/>
          <p14:tracePt t="39982" x="2312988" y="1581150"/>
          <p14:tracePt t="39998" x="2286000" y="1589088"/>
          <p14:tracePt t="40015" x="2276475" y="1598613"/>
          <p14:tracePt t="40032" x="2268538" y="1598613"/>
          <p14:tracePt t="40048" x="2259013" y="1598613"/>
          <p14:tracePt t="40065" x="2251075" y="1608138"/>
          <p14:tracePt t="40081" x="2241550" y="1608138"/>
          <p14:tracePt t="40120" x="2241550" y="1625600"/>
          <p14:tracePt t="40160" x="2232025" y="1625600"/>
          <p14:tracePt t="40183" x="2224088" y="1633538"/>
          <p14:tracePt t="40208" x="2214563" y="1660525"/>
          <p14:tracePt t="40223" x="2214563" y="1670050"/>
          <p14:tracePt t="40231" x="2214563" y="1679575"/>
          <p14:tracePt t="40237" x="2214563" y="1704975"/>
          <p14:tracePt t="40249" x="2214563" y="1724025"/>
          <p14:tracePt t="40265" x="2214563" y="1751013"/>
          <p14:tracePt t="40281" x="2214563" y="1758950"/>
          <p14:tracePt t="40327" x="2214563" y="1776413"/>
          <p14:tracePt t="40343" x="2214563" y="1785938"/>
          <p14:tracePt t="40360" x="2214563" y="1803400"/>
          <p14:tracePt t="40368" x="2214563" y="1822450"/>
          <p14:tracePt t="40376" x="2214563" y="1839913"/>
          <p14:tracePt t="40382" x="2214563" y="1874838"/>
          <p14:tracePt t="40398" x="2224088" y="1938338"/>
          <p14:tracePt t="40416" x="2232025" y="1965325"/>
          <p14:tracePt t="40432" x="2232025" y="2000250"/>
          <p14:tracePt t="40448" x="2232025" y="2017713"/>
          <p14:tracePt t="40465" x="2232025" y="2027238"/>
          <p14:tracePt t="40482" x="2232025" y="2044700"/>
          <p14:tracePt t="40499" x="2232025" y="2054225"/>
          <p14:tracePt t="40516" x="2232025" y="2081213"/>
          <p14:tracePt t="40533" x="2232025" y="2108200"/>
          <p14:tracePt t="40549" x="2232025" y="2143125"/>
          <p14:tracePt t="40566" x="2232025" y="2197100"/>
          <p14:tracePt t="40583" x="2232025" y="2268538"/>
          <p14:tracePt t="40599" x="2232025" y="2303463"/>
          <p14:tracePt t="40616" x="2232025" y="2330450"/>
          <p14:tracePt t="40632" x="2224088" y="2357438"/>
          <p14:tracePt t="40650" x="2224088" y="2366963"/>
          <p14:tracePt t="40666" x="2224088" y="2393950"/>
          <p14:tracePt t="40682" x="2224088" y="2411413"/>
          <p14:tracePt t="40699" x="2224088" y="2446338"/>
          <p14:tracePt t="40716" x="2224088" y="2500313"/>
          <p14:tracePt t="40733" x="2224088" y="2544763"/>
          <p14:tracePt t="40749" x="2224088" y="2608263"/>
          <p14:tracePt t="40767" x="2224088" y="2652713"/>
          <p14:tracePt t="40783" x="2224088" y="2714625"/>
          <p14:tracePt t="40800" x="2224088" y="2776538"/>
          <p14:tracePt t="40817" x="2224088" y="2813050"/>
          <p14:tracePt t="40833" x="2224088" y="2874963"/>
          <p14:tracePt t="40849" x="2241550" y="2928938"/>
          <p14:tracePt t="40866" x="2259013" y="2990850"/>
          <p14:tracePt t="40883" x="2286000" y="3062288"/>
          <p14:tracePt t="40900" x="2295525" y="3071813"/>
          <p14:tracePt t="40916" x="2312988" y="3089275"/>
          <p14:tracePt t="40933" x="2339975" y="3125788"/>
          <p14:tracePt t="40950" x="2347913" y="3143250"/>
          <p14:tracePt t="40966" x="2393950" y="3197225"/>
          <p14:tracePt t="40984" x="2401888" y="3205163"/>
          <p14:tracePt t="41000" x="2411413" y="3224213"/>
          <p14:tracePt t="41016" x="2419350" y="3232150"/>
          <p14:tracePt t="41034" x="2428875" y="3241675"/>
          <p14:tracePt t="41050" x="2438400" y="3251200"/>
          <p14:tracePt t="41067" x="2455863" y="3251200"/>
          <p14:tracePt t="41084" x="2455863" y="3259138"/>
          <p14:tracePt t="41100" x="2465388" y="3259138"/>
          <p14:tracePt t="41136" x="2473325" y="3259138"/>
          <p14:tracePt t="41136" x="2482850" y="3259138"/>
          <p14:tracePt t="41150" x="2500313" y="3232150"/>
          <p14:tracePt t="41150" x="2509838" y="3232150"/>
          <p14:tracePt t="41167" x="2527300" y="3205163"/>
          <p14:tracePt t="41184" x="2544763" y="3197225"/>
          <p14:tracePt t="41240" x="2544763" y="3187700"/>
          <p14:tracePt t="41248" x="2544763" y="3170238"/>
          <p14:tracePt t="41256" x="2544763" y="3160713"/>
          <p14:tracePt t="41257" x="2544763" y="3133725"/>
          <p14:tracePt t="41267" x="2562225" y="3089275"/>
          <p14:tracePt t="41284" x="2571750" y="3036888"/>
          <p14:tracePt t="41301" x="2581275" y="3000375"/>
          <p14:tracePt t="41317" x="2598738" y="2965450"/>
          <p14:tracePt t="41352" x="2598738" y="2955925"/>
          <p14:tracePt t="41376" x="2598738" y="2946400"/>
          <p14:tracePt t="41399" x="2598738" y="2938463"/>
          <p14:tracePt t="41416" x="2589213" y="2928938"/>
          <p14:tracePt t="41424" x="2589213" y="2911475"/>
          <p14:tracePt t="41434" x="2589213" y="2884488"/>
          <p14:tracePt t="41435" x="2571750" y="2830513"/>
          <p14:tracePt t="41451" x="2562225" y="2776538"/>
          <p14:tracePt t="41467" x="2562225" y="2741613"/>
          <p14:tracePt t="41485" x="2562225" y="2714625"/>
          <p14:tracePt t="41501" x="2562225" y="2697163"/>
          <p14:tracePt t="41517" x="2562225" y="2687638"/>
          <p14:tracePt t="41534" x="2562225" y="2660650"/>
          <p14:tracePt t="41552" x="2562225" y="2633663"/>
          <p14:tracePt t="41568" x="2562225" y="2608263"/>
          <p14:tracePt t="41584" x="2562225" y="2571750"/>
          <p14:tracePt t="41601" x="2562225" y="2536825"/>
          <p14:tracePt t="41618" x="2562225" y="2527300"/>
          <p14:tracePt t="41634" x="2562225" y="2509838"/>
          <p14:tracePt t="41651" x="2562225" y="2500313"/>
          <p14:tracePt t="41668" x="2562225" y="2482850"/>
          <p14:tracePt t="41684" x="2562225" y="2455863"/>
          <p14:tracePt t="41701" x="2562225" y="2419350"/>
          <p14:tracePt t="41718" x="2562225" y="2384425"/>
          <p14:tracePt t="41735" x="2562225" y="2330450"/>
          <p14:tracePt t="41752" x="2562225" y="2303463"/>
          <p14:tracePt t="41768" x="2562225" y="2286000"/>
          <p14:tracePt t="41785" x="2562225" y="2268538"/>
          <p14:tracePt t="41824" x="2562225" y="2259013"/>
          <p14:tracePt t="41835" x="2562225" y="2251075"/>
          <p14:tracePt t="41836" x="2562225" y="2241550"/>
          <p14:tracePt t="41851" x="2562225" y="2224088"/>
          <p14:tracePt t="41869" x="2562225" y="2214563"/>
          <p14:tracePt t="41885" x="2562225" y="2187575"/>
          <p14:tracePt t="41902" x="2562225" y="2160588"/>
          <p14:tracePt t="41919" x="2536825" y="2116138"/>
          <p14:tracePt t="41936" x="2536825" y="2089150"/>
          <p14:tracePt t="41952" x="2536825" y="2071688"/>
          <p14:tracePt t="41968" x="2536825" y="2062163"/>
          <p14:tracePt t="41985" x="2536825" y="2036763"/>
          <p14:tracePt t="42002" x="2527300" y="2017713"/>
          <p14:tracePt t="42018" x="2527300" y="1982788"/>
          <p14:tracePt t="42036" x="2517775" y="1955800"/>
          <p14:tracePt t="42052" x="2517775" y="1919288"/>
          <p14:tracePt t="42068" x="2509838" y="1893888"/>
          <p14:tracePt t="42086" x="2500313" y="1866900"/>
          <p14:tracePt t="42102" x="2500313" y="1847850"/>
          <p14:tracePt t="42119" x="2490788" y="1812925"/>
          <p14:tracePt t="42136" x="2473325" y="1776413"/>
          <p14:tracePt t="42169" x="2473325" y="1768475"/>
          <p14:tracePt t="42169" x="2473325" y="1741488"/>
          <p14:tracePt t="42185" x="2473325" y="1724025"/>
          <p14:tracePt t="42203" x="2465388" y="1704975"/>
          <p14:tracePt t="42219" x="2465388" y="1697038"/>
          <p14:tracePt t="42235" x="2446338" y="1679575"/>
          <p14:tracePt t="42253" x="2446338" y="1670050"/>
          <p14:tracePt t="42269" x="2438400" y="1652588"/>
          <p14:tracePt t="42286" x="2438400" y="1643063"/>
          <p14:tracePt t="42302" x="2419350" y="1608138"/>
          <p14:tracePt t="42343" x="2419350" y="1598613"/>
          <p14:tracePt t="42359" x="2411413" y="1589088"/>
          <p14:tracePt t="42383" x="2411413" y="1581150"/>
          <p14:tracePt t="42463" x="2401888" y="1581150"/>
          <p14:tracePt t="42480" x="2401888" y="1571625"/>
          <p14:tracePt t="42488" x="2393950" y="1562100"/>
          <p14:tracePt t="42488" x="2366963" y="1544638"/>
          <p14:tracePt t="42504" x="2347913" y="1536700"/>
          <p14:tracePt t="42520" x="2330450" y="1517650"/>
          <p14:tracePt t="42559" x="2322513" y="1517650"/>
          <p14:tracePt t="42567" x="2303463" y="1517650"/>
          <p14:tracePt t="42587" x="2286000" y="1517650"/>
          <p14:tracePt t="42587" x="2268538" y="1517650"/>
          <p14:tracePt t="42603" x="2232025" y="1517650"/>
          <p14:tracePt t="42619" x="2214563" y="1527175"/>
          <p14:tracePt t="42637" x="2179638" y="1554163"/>
          <p14:tracePt t="42653" x="2170113" y="1571625"/>
          <p14:tracePt t="42670" x="2152650" y="1589088"/>
          <p14:tracePt t="42687" x="2125663" y="1625600"/>
          <p14:tracePt t="42704" x="2116138" y="1633538"/>
          <p14:tracePt t="42720" x="2108200" y="1660525"/>
          <p14:tracePt t="42737" x="2098675" y="1704975"/>
          <p14:tracePt t="42754" x="2098675" y="1724025"/>
          <p14:tracePt t="42770" x="2098675" y="1751013"/>
          <p14:tracePt t="42786" x="2098675" y="1785938"/>
          <p14:tracePt t="42804" x="2098675" y="1812925"/>
          <p14:tracePt t="42821" x="2098675" y="1847850"/>
          <p14:tracePt t="42837" x="2098675" y="1884363"/>
          <p14:tracePt t="42854" x="2098675" y="1911350"/>
          <p14:tracePt t="42870" x="2098675" y="1973263"/>
          <p14:tracePt t="42887" x="2098675" y="2009775"/>
          <p14:tracePt t="42904" x="2098675" y="2044700"/>
          <p14:tracePt t="42921" x="2098675" y="2108200"/>
          <p14:tracePt t="42937" x="2098675" y="2170113"/>
          <p14:tracePt t="42954" x="2098675" y="2205038"/>
          <p14:tracePt t="42971" x="2098675" y="2241550"/>
          <p14:tracePt t="42987" x="2108200" y="2276475"/>
          <p14:tracePt t="43003" x="2108200" y="2303463"/>
          <p14:tracePt t="43021" x="2108200" y="2330450"/>
          <p14:tracePt t="43037" x="2116138" y="2366963"/>
          <p14:tracePt t="43054" x="2125663" y="2428875"/>
          <p14:tracePt t="43071" x="2133600" y="2509838"/>
          <p14:tracePt t="43088" x="2143125" y="2589213"/>
          <p14:tracePt t="43104" x="2152650" y="2643188"/>
          <p14:tracePt t="43120" x="2160588" y="2687638"/>
          <p14:tracePt t="43138" x="2170113" y="2751138"/>
          <p14:tracePt t="43154" x="2197100" y="2822575"/>
          <p14:tracePt t="43171" x="2197100" y="2874963"/>
          <p14:tracePt t="43188" x="2214563" y="2928938"/>
          <p14:tracePt t="43205" x="2232025" y="2990850"/>
          <p14:tracePt t="43221" x="2251075" y="3044825"/>
          <p14:tracePt t="43238" x="2268538" y="3089275"/>
          <p14:tracePt t="43254" x="2295525" y="3187700"/>
          <p14:tracePt t="43272" x="2322513" y="3232150"/>
          <p14:tracePt t="43288" x="2357438" y="3276600"/>
          <p14:tracePt t="43304" x="2393950" y="3313113"/>
          <p14:tracePt t="43322" x="2438400" y="3340100"/>
          <p14:tracePt t="43338" x="2455863" y="3357563"/>
          <p14:tracePt t="43355" x="2465388" y="3357563"/>
          <p14:tracePt t="43371" x="2509838" y="3375025"/>
          <p14:tracePt t="43389" x="2527300" y="3375025"/>
          <p14:tracePt t="43405" x="2554288" y="3375025"/>
          <p14:tracePt t="43421" x="2581275" y="3375025"/>
          <p14:tracePt t="43438" x="2625725" y="3357563"/>
          <p14:tracePt t="43455" x="2679700" y="3268663"/>
          <p14:tracePt t="43472" x="2697163" y="3187700"/>
          <p14:tracePt t="43488" x="2705100" y="3108325"/>
          <p14:tracePt t="43505" x="2714625" y="3044825"/>
          <p14:tracePt t="43522" x="2732088" y="2982913"/>
          <p14:tracePt t="43538" x="2732088" y="2928938"/>
          <p14:tracePt t="43556" x="2732088" y="2867025"/>
          <p14:tracePt t="43572" x="2732088" y="2795588"/>
          <p14:tracePt t="43588" x="2732088" y="2714625"/>
          <p14:tracePt t="43606" x="2724150" y="2643188"/>
          <p14:tracePt t="43622" x="2687638" y="2544763"/>
          <p14:tracePt t="43638" x="2660650" y="2428875"/>
          <p14:tracePt t="43656" x="2652713" y="2401888"/>
          <p14:tracePt t="43672" x="2643188" y="2347913"/>
          <p14:tracePt t="43688" x="2616200" y="2312988"/>
          <p14:tracePt t="43706" x="2616200" y="2268538"/>
          <p14:tracePt t="43722" x="2589213" y="2214563"/>
          <p14:tracePt t="43739" x="2581275" y="2170113"/>
          <p14:tracePt t="43756" x="2554288" y="2098675"/>
          <p14:tracePt t="43772" x="2536825" y="2044700"/>
          <p14:tracePt t="43789" x="2500313" y="1982788"/>
          <p14:tracePt t="43805" x="2482850" y="1928813"/>
          <p14:tracePt t="43805" x="2473325" y="1911350"/>
          <p14:tracePt t="43824" x="2465388" y="1884363"/>
          <p14:tracePt t="43839" x="2465388" y="1857375"/>
          <p14:tracePt t="43856" x="2455863" y="1847850"/>
          <p14:tracePt t="43873" x="2446338" y="1830388"/>
          <p14:tracePt t="43889" x="2438400" y="1812925"/>
          <p14:tracePt t="43905" x="2419350" y="1776413"/>
          <p14:tracePt t="43923" x="2411413" y="1741488"/>
          <p14:tracePt t="43939" x="2401888" y="1714500"/>
          <p14:tracePt t="43956" x="2393950" y="1704975"/>
          <p14:tracePt t="43973" x="2393950" y="1697038"/>
          <p14:tracePt t="43989" x="2384425" y="1687513"/>
          <p14:tracePt t="44063" x="2374900" y="1687513"/>
          <p14:tracePt t="44071" x="2366963" y="1687513"/>
          <p14:tracePt t="44089" x="2339975" y="1714500"/>
          <p14:tracePt t="44090" x="2322513" y="1768475"/>
          <p14:tracePt t="44106" x="2312988" y="1795463"/>
          <p14:tracePt t="44123" x="2312988" y="1830388"/>
          <p14:tracePt t="44140" x="2295525" y="1866900"/>
          <p14:tracePt t="44156" x="2295525" y="1901825"/>
          <p14:tracePt t="44173" x="2295525" y="1955800"/>
          <p14:tracePt t="44190" x="2295525" y="2027238"/>
          <p14:tracePt t="44206" x="2295525" y="2108200"/>
          <p14:tracePt t="44224" x="2303463" y="2160588"/>
          <p14:tracePt t="44240" x="2322513" y="2179638"/>
          <p14:tracePt t="44256" x="2322513" y="2205038"/>
          <p14:tracePt t="44273" x="2330450" y="2232025"/>
          <p14:tracePt t="44290" x="2339975" y="2259013"/>
          <p14:tracePt t="44307" x="2357438" y="2276475"/>
          <p14:tracePt t="44323" x="2366963" y="2303463"/>
          <p14:tracePt t="44340" x="2384425" y="2339975"/>
          <p14:tracePt t="44357" x="2384425" y="2366963"/>
          <p14:tracePt t="44373" x="2393950" y="2393950"/>
          <p14:tracePt t="44390" x="2393950" y="2428875"/>
          <p14:tracePt t="44407" x="2411413" y="2509838"/>
          <p14:tracePt t="44424" x="2411413" y="2554288"/>
          <p14:tracePt t="44440" x="2428875" y="2608263"/>
          <p14:tracePt t="44457" x="2428875" y="2660650"/>
          <p14:tracePt t="44474" x="2438400" y="2714625"/>
          <p14:tracePt t="44490" x="2438400" y="2741613"/>
          <p14:tracePt t="44507" x="2438400" y="2759075"/>
          <p14:tracePt t="44524" x="2438400" y="2776538"/>
          <p14:tracePt t="44831" x="2438400" y="2786063"/>
          <p14:tracePt t="45032" x="2446338" y="2786063"/>
          <p14:tracePt t="45047" x="2446338" y="2776538"/>
          <p14:tracePt t="45058" x="2446338" y="2768600"/>
          <p14:tracePt t="45058" x="2446338" y="2759075"/>
          <p14:tracePt t="45075" x="2446338" y="2741613"/>
          <p14:tracePt t="45111" x="2446338" y="2732088"/>
          <p14:tracePt t="45116" x="0" y="0"/>
        </p14:tracePtLst>
        <p14:tracePtLst>
          <p14:tracePt t="59210" x="7037388" y="3276600"/>
          <p14:tracePt t="59439" x="7037388" y="3259138"/>
          <p14:tracePt t="59447" x="7037388" y="3214688"/>
          <p14:tracePt t="59455" x="7010400" y="3170238"/>
          <p14:tracePt t="59456" x="7000875" y="3143250"/>
          <p14:tracePt t="59471" x="6946900" y="3017838"/>
          <p14:tracePt t="59488" x="6875463" y="2946400"/>
          <p14:tracePt t="59504" x="6813550" y="2867025"/>
          <p14:tracePt t="59521" x="6751638" y="2786063"/>
          <p14:tracePt t="59537" x="6715125" y="2705100"/>
          <p14:tracePt t="59554" x="6680200" y="2643188"/>
          <p14:tracePt t="59571" x="6670675" y="2616200"/>
          <p14:tracePt t="59587" x="6653213" y="2581275"/>
          <p14:tracePt t="59605" x="6653213" y="2571750"/>
          <p14:tracePt t="59621" x="6653213" y="2562225"/>
          <p14:tracePt t="59637" x="6643688" y="2562225"/>
          <p14:tracePt t="59655" x="6643688" y="2554288"/>
          <p14:tracePt t="59672" x="6643688" y="2536825"/>
          <p14:tracePt t="59687" x="6643688" y="2500313"/>
          <p14:tracePt t="59705" x="6643688" y="2482850"/>
          <p14:tracePt t="59721" x="6643688" y="2465388"/>
          <p14:tracePt t="59737" x="6643688" y="2446338"/>
          <p14:tracePt t="59755" x="6643688" y="2438400"/>
          <p14:tracePt t="59772" x="6643688" y="2428875"/>
          <p14:tracePt t="59807" x="6643688" y="2419350"/>
          <p14:tracePt t="59831" x="6643688" y="2411413"/>
          <p14:tracePt t="59847" x="6643688" y="2401888"/>
          <p14:tracePt t="59855" x="6653213" y="2401888"/>
          <p14:tracePt t="59871" x="6661150" y="2384425"/>
          <p14:tracePt t="59872" x="6688138" y="2366963"/>
          <p14:tracePt t="59889" x="6705600" y="2347913"/>
          <p14:tracePt t="59905" x="6715125" y="2312988"/>
          <p14:tracePt t="59921" x="6732588" y="2303463"/>
          <p14:tracePt t="59938" x="6732588" y="2295525"/>
          <p14:tracePt t="59955" x="6742113" y="2286000"/>
          <p14:tracePt t="59971" x="6751638" y="2286000"/>
          <p14:tracePt t="60063" x="6759575" y="2276475"/>
          <p14:tracePt t="60071" x="6769100" y="2276475"/>
          <p14:tracePt t="60071" x="6796088" y="2295525"/>
          <p14:tracePt t="60088" x="6804025" y="2295525"/>
          <p14:tracePt t="60088" x="6823075" y="2322513"/>
          <p14:tracePt t="60106" x="6831013" y="2347913"/>
          <p14:tracePt t="60122" x="6840538" y="2366963"/>
          <p14:tracePt t="60139" x="6848475" y="2401888"/>
          <p14:tracePt t="60155" x="6848475" y="2446338"/>
          <p14:tracePt t="60172" x="6848475" y="2509838"/>
          <p14:tracePt t="60188" x="6848475" y="2571750"/>
          <p14:tracePt t="60206" x="6848475" y="2608263"/>
          <p14:tracePt t="60222" x="6848475" y="2643188"/>
          <p14:tracePt t="60238" x="6840538" y="2670175"/>
          <p14:tracePt t="60256" x="6840538" y="2705100"/>
          <p14:tracePt t="60272" x="6831013" y="2705100"/>
          <p14:tracePt t="60368" x="6823075" y="2705100"/>
          <p14:tracePt t="60383" x="6823075" y="2687638"/>
          <p14:tracePt t="60391" x="6823075" y="2670175"/>
          <p14:tracePt t="60395" x="6823075" y="2652713"/>
          <p14:tracePt t="60405" x="6813550" y="2625725"/>
          <p14:tracePt t="60423" x="6804025" y="2581275"/>
          <p14:tracePt t="60440" x="6796088" y="2544763"/>
          <p14:tracePt t="60456" x="6777038" y="2527300"/>
          <p14:tracePt t="60472" x="6777038" y="2490788"/>
          <p14:tracePt t="60489" x="6769100" y="2455863"/>
          <p14:tracePt t="60506" x="6759575" y="2428875"/>
          <p14:tracePt t="60522" x="6759575" y="2411413"/>
          <p14:tracePt t="60540" x="6751638" y="2393950"/>
          <p14:tracePt t="60556" x="6742113" y="2366963"/>
          <p14:tracePt t="60572" x="6742113" y="2357438"/>
          <p14:tracePt t="60590" x="6732588" y="2339975"/>
          <p14:tracePt t="60606" x="6724650" y="2322513"/>
          <p14:tracePt t="60623" x="6724650" y="2312988"/>
          <p14:tracePt t="60640" x="6715125" y="2303463"/>
          <p14:tracePt t="60656" x="6697663" y="2295525"/>
          <p14:tracePt t="60673" x="6670675" y="2286000"/>
          <p14:tracePt t="60690" x="6643688" y="2276475"/>
          <p14:tracePt t="60707" x="6608763" y="2259013"/>
          <p14:tracePt t="60723" x="6589713" y="2251075"/>
          <p14:tracePt t="60739" x="6572250" y="2251075"/>
          <p14:tracePt t="60757" x="6554788" y="2251075"/>
          <p14:tracePt t="60773" x="6527800" y="2232025"/>
          <p14:tracePt t="60807" x="6510338" y="2232025"/>
          <p14:tracePt t="60807" x="6500813" y="2232025"/>
          <p14:tracePt t="60824" x="6491288" y="2232025"/>
          <p14:tracePt t="60841" x="6473825" y="2232025"/>
          <p14:tracePt t="60857" x="6456363" y="2232025"/>
          <p14:tracePt t="60873" x="6438900" y="2232025"/>
          <p14:tracePt t="60890" x="6429375" y="2232025"/>
          <p14:tracePt t="60907" x="6419850" y="2241550"/>
          <p14:tracePt t="60923" x="6411913" y="2251075"/>
          <p14:tracePt t="60959" x="6402388" y="2259013"/>
          <p14:tracePt t="61007" x="6394450" y="2268538"/>
          <p14:tracePt t="61031" x="6375400" y="2286000"/>
          <p14:tracePt t="61063" x="6375400" y="2303463"/>
          <p14:tracePt t="61071" x="6375400" y="2312988"/>
          <p14:tracePt t="61088" x="6375400" y="2330450"/>
          <p14:tracePt t="61097" x="6375400" y="2339975"/>
          <p14:tracePt t="61111" x="6375400" y="2357438"/>
          <p14:tracePt t="61117" x="6375400" y="2366963"/>
          <p14:tracePt t="61123" x="6375400" y="2384425"/>
          <p14:tracePt t="61140" x="6375400" y="2411413"/>
          <p14:tracePt t="61157" x="6375400" y="2428875"/>
          <p14:tracePt t="61174" x="6375400" y="2446338"/>
          <p14:tracePt t="61190" x="6375400" y="2482850"/>
          <p14:tracePt t="61208" x="6375400" y="2500313"/>
          <p14:tracePt t="61224" x="6375400" y="2509838"/>
          <p14:tracePt t="61240" x="6375400" y="2536825"/>
          <p14:tracePt t="61258" x="6375400" y="2562225"/>
          <p14:tracePt t="61274" x="6384925" y="2581275"/>
          <p14:tracePt t="61291" x="6402388" y="2625725"/>
          <p14:tracePt t="61307" x="6411913" y="2643188"/>
          <p14:tracePt t="61325" x="6419850" y="2670175"/>
          <p14:tracePt t="61341" x="6419850" y="2679700"/>
          <p14:tracePt t="61357" x="6429375" y="2705100"/>
          <p14:tracePt t="61375" x="6438900" y="2732088"/>
          <p14:tracePt t="61392" x="6438900" y="2759075"/>
          <p14:tracePt t="61408" x="6446838" y="2786063"/>
          <p14:tracePt t="61425" x="6465888" y="2830513"/>
          <p14:tracePt t="61441" x="6473825" y="2847975"/>
          <p14:tracePt t="61457" x="6483350" y="2884488"/>
          <p14:tracePt t="61475" x="6491288" y="2911475"/>
          <p14:tracePt t="61491" x="6500813" y="2928938"/>
          <p14:tracePt t="61508" x="6500813" y="2946400"/>
          <p14:tracePt t="61525" x="6500813" y="2955925"/>
          <p14:tracePt t="61541" x="6510338" y="2973388"/>
          <p14:tracePt t="61558" x="6510338" y="3000375"/>
          <p14:tracePt t="61575" x="6518275" y="3044825"/>
          <p14:tracePt t="61591" x="6527800" y="3062288"/>
          <p14:tracePt t="61609" x="6537325" y="3098800"/>
          <p14:tracePt t="61625" x="6537325" y="3116263"/>
          <p14:tracePt t="61641" x="6537325" y="3125788"/>
          <p14:tracePt t="61659" x="6537325" y="3143250"/>
          <p14:tracePt t="61675" x="6537325" y="3152775"/>
          <p14:tracePt t="61691" x="6537325" y="3170238"/>
          <p14:tracePt t="61708" x="6537325" y="3179763"/>
          <p14:tracePt t="61725" x="6537325" y="3197225"/>
          <p14:tracePt t="61742" x="6554788" y="3224213"/>
          <p14:tracePt t="61758" x="6554788" y="3251200"/>
          <p14:tracePt t="61776" x="6554788" y="3268663"/>
          <p14:tracePt t="61792" x="6562725" y="3295650"/>
          <p14:tracePt t="61808" x="6562725" y="3303588"/>
          <p14:tracePt t="61826" x="6562725" y="3322638"/>
          <p14:tracePt t="61842" x="6572250" y="3340100"/>
          <p14:tracePt t="61858" x="6572250" y="3348038"/>
          <p14:tracePt t="61875" x="6572250" y="3367088"/>
          <p14:tracePt t="61892" x="6572250" y="3375025"/>
          <p14:tracePt t="61909" x="6572250" y="3402013"/>
          <p14:tracePt t="61925" x="6572250" y="3419475"/>
          <p14:tracePt t="61942" x="6572250" y="3446463"/>
          <p14:tracePt t="61959" x="6572250" y="3473450"/>
          <p14:tracePt t="62000" x="6572250" y="3482975"/>
          <p14:tracePt t="62023" x="6572250" y="3500438"/>
          <p14:tracePt t="62047" x="6572250" y="3509963"/>
          <p14:tracePt t="62066" x="6572250" y="3527425"/>
          <p14:tracePt t="62079" x="6572250" y="3536950"/>
          <p14:tracePt t="62095" x="6572250" y="3554413"/>
          <p14:tracePt t="62116" x="6581775" y="3571875"/>
          <p14:tracePt t="62116" x="6581775" y="3581400"/>
          <p14:tracePt t="62126" x="6581775" y="3589338"/>
          <p14:tracePt t="62142" x="6581775" y="3625850"/>
          <p14:tracePt t="62159" x="6581775" y="3633788"/>
          <p14:tracePt t="62176" x="6581775" y="3652838"/>
          <p14:tracePt t="62193" x="6581775" y="3660775"/>
          <p14:tracePt t="62209" x="6581775" y="3670300"/>
          <p14:tracePt t="62227" x="6581775" y="3687763"/>
          <p14:tracePt t="62243" x="6581775" y="3697288"/>
          <p14:tracePt t="62260" x="6589713" y="3714750"/>
          <p14:tracePt t="62276" x="6589713" y="3724275"/>
          <p14:tracePt t="62292" x="6589713" y="3741738"/>
          <p14:tracePt t="62310" x="6599238" y="3751263"/>
          <p14:tracePt t="62326" x="6608763" y="3768725"/>
          <p14:tracePt t="62344" x="6608763" y="3776663"/>
          <p14:tracePt t="62360" x="6616700" y="3795713"/>
          <p14:tracePt t="62376" x="6616700" y="3803650"/>
          <p14:tracePt t="62393" x="6626225" y="3822700"/>
          <p14:tracePt t="62410" x="6643688" y="3840163"/>
          <p14:tracePt t="62427" x="6643688" y="3848100"/>
          <p14:tracePt t="62443" x="6653213" y="3867150"/>
          <p14:tracePt t="62459" x="6661150" y="3875088"/>
          <p14:tracePt t="62477" x="6670675" y="3875088"/>
          <p14:tracePt t="62493" x="6670675" y="3884613"/>
          <p14:tracePt t="62527" x="6680200" y="3884613"/>
          <p14:tracePt t="62527" x="6688138" y="3884613"/>
          <p14:tracePt t="62544" x="6705600" y="3894138"/>
          <p14:tracePt t="62560" x="6742113" y="3911600"/>
          <p14:tracePt t="62577" x="6759575" y="3911600"/>
          <p14:tracePt t="62593" x="6786563" y="3911600"/>
          <p14:tracePt t="62610" x="6823075" y="3911600"/>
          <p14:tracePt t="62627" x="6840538" y="3911600"/>
          <p14:tracePt t="62672" x="6848475" y="3911600"/>
          <p14:tracePt t="62695" x="6848475" y="3894138"/>
          <p14:tracePt t="62703" x="6848475" y="3884613"/>
          <p14:tracePt t="62711" x="6848475" y="3875088"/>
          <p14:tracePt t="62727" x="6848475" y="3857625"/>
          <p14:tracePt t="62728" x="6848475" y="3840163"/>
          <p14:tracePt t="62744" x="6848475" y="3830638"/>
          <p14:tracePt t="62760" x="6848475" y="3822700"/>
          <p14:tracePt t="62777" x="6848475" y="3813175"/>
          <p14:tracePt t="62794" x="6848475" y="3803650"/>
          <p14:tracePt t="62811" x="6848475" y="3786188"/>
          <p14:tracePt t="62827" x="6848475" y="3776663"/>
          <p14:tracePt t="62845" x="6848475" y="3741738"/>
          <p14:tracePt t="62861" x="6840538" y="3732213"/>
          <p14:tracePt t="62877" x="6840538" y="3697288"/>
          <p14:tracePt t="62895" x="6840538" y="3687763"/>
          <p14:tracePt t="62895" x="6840538" y="3670300"/>
          <p14:tracePt t="62912" x="6831013" y="3652838"/>
          <p14:tracePt t="62927" x="6813550" y="3633788"/>
          <p14:tracePt t="62945" x="6813550" y="3616325"/>
          <p14:tracePt t="62961" x="6813550" y="3608388"/>
          <p14:tracePt t="62977" x="6813550" y="3589338"/>
          <p14:tracePt t="62995" x="6804025" y="3562350"/>
          <p14:tracePt t="63011" x="6804025" y="3544888"/>
          <p14:tracePt t="63027" x="6804025" y="3536950"/>
          <p14:tracePt t="63044" x="6804025" y="3500438"/>
          <p14:tracePt t="63062" x="6786563" y="3482975"/>
          <p14:tracePt t="63078" x="6786563" y="3465513"/>
          <p14:tracePt t="63094" x="6786563" y="3419475"/>
          <p14:tracePt t="63111" x="6786563" y="3402013"/>
          <p14:tracePt t="63128" x="6786563" y="3384550"/>
          <p14:tracePt t="63144" x="6786563" y="3375025"/>
          <p14:tracePt t="63161" x="6786563" y="3357563"/>
          <p14:tracePt t="63179" x="6786563" y="3340100"/>
          <p14:tracePt t="63195" x="6786563" y="3322638"/>
          <p14:tracePt t="63211" x="6786563" y="3303588"/>
          <p14:tracePt t="63228" x="6786563" y="3286125"/>
          <p14:tracePt t="63245" x="6786563" y="3268663"/>
          <p14:tracePt t="63261" x="6786563" y="3251200"/>
          <p14:tracePt t="63278" x="6786563" y="3214688"/>
          <p14:tracePt t="63296" x="6786563" y="3197225"/>
          <p14:tracePt t="63311" x="6786563" y="3187700"/>
          <p14:tracePt t="63329" x="6804025" y="3179763"/>
          <p14:tracePt t="63345" x="6804025" y="3170238"/>
          <p14:tracePt t="63361" x="6813550" y="3160713"/>
          <p14:tracePt t="63378" x="6813550" y="3133725"/>
          <p14:tracePt t="63396" x="6823075" y="3108325"/>
          <p14:tracePt t="63412" x="6823075" y="3089275"/>
          <p14:tracePt t="63428" x="6823075" y="3081338"/>
          <p14:tracePt t="63445" x="6823075" y="3062288"/>
          <p14:tracePt t="63479" x="6823075" y="3054350"/>
          <p14:tracePt t="63479" x="6823075" y="3036888"/>
          <p14:tracePt t="63496" x="6823075" y="3027363"/>
          <p14:tracePt t="63512" x="6840538" y="3000375"/>
          <p14:tracePt t="63528" x="6840538" y="2973388"/>
          <p14:tracePt t="63545" x="6840538" y="2938463"/>
          <p14:tracePt t="63562" x="6840538" y="2919413"/>
          <p14:tracePt t="63579" x="6848475" y="2894013"/>
          <p14:tracePt t="63595" x="6848475" y="2874963"/>
          <p14:tracePt t="63612" x="6848475" y="2857500"/>
          <p14:tracePt t="63629" x="6848475" y="2830513"/>
          <p14:tracePt t="63645" x="6848475" y="2813050"/>
          <p14:tracePt t="63663" x="6848475" y="2759075"/>
          <p14:tracePt t="63680" x="6848475" y="2741613"/>
          <p14:tracePt t="63696" x="6848475" y="2714625"/>
          <p14:tracePt t="63713" x="6848475" y="2687638"/>
          <p14:tracePt t="63729" x="6848475" y="2652713"/>
          <p14:tracePt t="63745" x="6858000" y="2625725"/>
          <p14:tracePt t="63762" x="6858000" y="2598738"/>
          <p14:tracePt t="63780" x="6867525" y="2581275"/>
          <p14:tracePt t="63796" x="6867525" y="2562225"/>
          <p14:tracePt t="63813" x="6867525" y="2544763"/>
          <p14:tracePt t="63829" x="6867525" y="2527300"/>
          <p14:tracePt t="63846" x="6867525" y="2509838"/>
          <p14:tracePt t="63846" x="6867525" y="2500313"/>
          <p14:tracePt t="63863" x="6867525" y="2482850"/>
          <p14:tracePt t="63879" x="6867525" y="2455863"/>
          <p14:tracePt t="63897" x="6867525" y="2428875"/>
          <p14:tracePt t="63913" x="6867525" y="2393950"/>
          <p14:tracePt t="63929" x="6867525" y="2374900"/>
          <p14:tracePt t="63946" x="6867525" y="2339975"/>
          <p14:tracePt t="63963" x="6858000" y="2312988"/>
          <p14:tracePt t="63979" x="6848475" y="2295525"/>
          <p14:tracePt t="63997" x="6840538" y="2276475"/>
          <p14:tracePt t="64013" x="6831013" y="2268538"/>
          <p14:tracePt t="64030" x="6823075" y="2259013"/>
          <p14:tracePt t="64046" x="6796088" y="2251075"/>
          <p14:tracePt t="64064" x="6742113" y="2241550"/>
          <p14:tracePt t="64080" x="6680200" y="2232025"/>
          <p14:tracePt t="64096" x="6616700" y="2224088"/>
          <p14:tracePt t="64114" x="6581775" y="2214563"/>
          <p14:tracePt t="64130" x="6554788" y="2214563"/>
          <p14:tracePt t="64147" x="6527800" y="2197100"/>
          <p14:tracePt t="64163" x="6518275" y="2197100"/>
          <p14:tracePt t="64180" x="6500813" y="2187575"/>
          <p14:tracePt t="64197" x="6491288" y="2187575"/>
          <p14:tracePt t="64213" x="6483350" y="2187575"/>
          <p14:tracePt t="64230" x="6465888" y="2187575"/>
          <p14:tracePt t="64230" x="6446838" y="2187575"/>
          <p14:tracePt t="64248" x="6438900" y="2187575"/>
          <p14:tracePt t="64264" x="6411913" y="2187575"/>
          <p14:tracePt t="64303" x="6402388" y="2187575"/>
          <p14:tracePt t="64319" x="6384925" y="2197100"/>
          <p14:tracePt t="64335" x="6375400" y="2205038"/>
          <p14:tracePt t="64343" x="6367463" y="2214563"/>
          <p14:tracePt t="64351" x="6348413" y="2241550"/>
          <p14:tracePt t="64364" x="6340475" y="2286000"/>
          <p14:tracePt t="64380" x="6340475" y="2312988"/>
          <p14:tracePt t="64397" x="6340475" y="2366963"/>
          <p14:tracePt t="64414" x="6340475" y="2411413"/>
          <p14:tracePt t="64431" x="6340475" y="2473325"/>
          <p14:tracePt t="64447" x="6340475" y="2527300"/>
          <p14:tracePt t="64464" x="6340475" y="2562225"/>
          <p14:tracePt t="64481" x="6340475" y="2598738"/>
          <p14:tracePt t="64497" x="6348413" y="2660650"/>
          <p14:tracePt t="64514" x="6357938" y="2714625"/>
          <p14:tracePt t="64531" x="6375400" y="2768600"/>
          <p14:tracePt t="64547" x="6384925" y="2803525"/>
          <p14:tracePt t="64564" x="6394450" y="2847975"/>
          <p14:tracePt t="64581" x="6394450" y="2894013"/>
          <p14:tracePt t="64598" x="6394450" y="2919413"/>
          <p14:tracePt t="64614" x="6402388" y="2982913"/>
          <p14:tracePt t="64632" x="6419850" y="3027363"/>
          <p14:tracePt t="64648" x="6429375" y="3089275"/>
          <p14:tracePt t="64665" x="6438900" y="3143250"/>
          <p14:tracePt t="64681" x="6438900" y="3205163"/>
          <p14:tracePt t="64698" x="6446838" y="3241675"/>
          <p14:tracePt t="64714" x="6456363" y="3276600"/>
          <p14:tracePt t="64731" x="6465888" y="3322638"/>
          <p14:tracePt t="64748" x="6473825" y="3357563"/>
          <p14:tracePt t="64764" x="6491288" y="3384550"/>
          <p14:tracePt t="64782" x="6491288" y="3402013"/>
          <p14:tracePt t="64798" x="6500813" y="3446463"/>
          <p14:tracePt t="64816" x="6500813" y="3482975"/>
          <p14:tracePt t="64832" x="6518275" y="3517900"/>
          <p14:tracePt t="64848" x="6518275" y="3544888"/>
          <p14:tracePt t="64865" x="6527800" y="3598863"/>
          <p14:tracePt t="64881" x="6537325" y="3643313"/>
          <p14:tracePt t="64899" x="6554788" y="3679825"/>
          <p14:tracePt t="64915" x="6562725" y="3714750"/>
          <p14:tracePt t="64931" x="6581775" y="3741738"/>
          <p14:tracePt t="64949" x="6589713" y="3776663"/>
          <p14:tracePt t="64965" x="6608763" y="3813175"/>
          <p14:tracePt t="64982" x="6616700" y="3822700"/>
          <p14:tracePt t="64998" x="6626225" y="3848100"/>
          <p14:tracePt t="65016" x="6634163" y="3867150"/>
          <p14:tracePt t="65032" x="6643688" y="3875088"/>
          <p14:tracePt t="65048" x="6653213" y="3894138"/>
          <p14:tracePt t="65066" x="6661150" y="3911600"/>
          <p14:tracePt t="65082" x="6680200" y="3929063"/>
          <p14:tracePt t="65098" x="6697663" y="3946525"/>
          <p14:tracePt t="65115" x="6705600" y="3946525"/>
          <p14:tracePt t="65159" x="6715125" y="3946525"/>
          <p14:tracePt t="65167" x="6724650" y="3946525"/>
          <p14:tracePt t="65175" x="6742113" y="3938588"/>
          <p14:tracePt t="65182" x="6751638" y="3884613"/>
          <p14:tracePt t="65199" x="6759575" y="3848100"/>
          <p14:tracePt t="65216" x="6759575" y="3830638"/>
          <p14:tracePt t="65232" x="6759575" y="3786188"/>
          <p14:tracePt t="65249" x="6759575" y="3759200"/>
          <p14:tracePt t="65266" x="6759575" y="3732213"/>
          <p14:tracePt t="65282" x="6759575" y="3705225"/>
          <p14:tracePt t="65299" x="6759575" y="3679825"/>
          <p14:tracePt t="65316" x="6759575" y="3625850"/>
          <p14:tracePt t="65332" x="6759575" y="3598863"/>
          <p14:tracePt t="65349" x="6751638" y="3562350"/>
          <p14:tracePt t="65366" x="6742113" y="3509963"/>
          <p14:tracePt t="65383" x="6724650" y="3446463"/>
          <p14:tracePt t="65399" x="6724650" y="3411538"/>
          <p14:tracePt t="65416" x="6724650" y="3384550"/>
          <p14:tracePt t="65433" x="6724650" y="3357563"/>
          <p14:tracePt t="65449" x="6724650" y="3322638"/>
          <p14:tracePt t="65466" x="6724650" y="3303588"/>
          <p14:tracePt t="65482" x="6724650" y="3276600"/>
          <p14:tracePt t="65499" x="6724650" y="3251200"/>
          <p14:tracePt t="65516" x="6724650" y="3214688"/>
          <p14:tracePt t="65533" x="6724650" y="3170238"/>
          <p14:tracePt t="65550" x="6724650" y="3133725"/>
          <p14:tracePt t="65566" x="6742113" y="3071813"/>
          <p14:tracePt t="65584" x="6751638" y="3027363"/>
          <p14:tracePt t="65600" x="6751638" y="2973388"/>
          <p14:tracePt t="65617" x="6751638" y="2938463"/>
          <p14:tracePt t="65633" x="6751638" y="2901950"/>
          <p14:tracePt t="65650" x="6751638" y="2867025"/>
          <p14:tracePt t="65666" x="6751638" y="2822575"/>
          <p14:tracePt t="65683" x="6751638" y="2768600"/>
          <p14:tracePt t="65700" x="6751638" y="2714625"/>
          <p14:tracePt t="65716" x="6751638" y="2679700"/>
          <p14:tracePt t="65734" x="6751638" y="2625725"/>
          <p14:tracePt t="65750" x="6751638" y="2581275"/>
          <p14:tracePt t="65750" x="6751638" y="2554288"/>
          <p14:tracePt t="65767" x="6742113" y="2517775"/>
          <p14:tracePt t="65784" x="6742113" y="2482850"/>
          <p14:tracePt t="65800" x="6742113" y="2455863"/>
          <p14:tracePt t="65817" x="6732588" y="2428875"/>
          <p14:tracePt t="65833" x="6732588" y="2393950"/>
          <p14:tracePt t="65850" x="6732588" y="2374900"/>
          <p14:tracePt t="65867" x="6732588" y="2357438"/>
          <p14:tracePt t="65883" x="6724650" y="2330450"/>
          <p14:tracePt t="65900" x="6715125" y="2303463"/>
          <p14:tracePt t="65917" x="6688138" y="2268538"/>
          <p14:tracePt t="65933" x="6661150" y="2251075"/>
          <p14:tracePt t="65950" x="6599238" y="2197100"/>
          <p14:tracePt t="65968" x="6545263" y="2160588"/>
          <p14:tracePt t="65984" x="6491288" y="2133600"/>
          <p14:tracePt t="66000" x="6456363" y="2125663"/>
          <p14:tracePt t="66016" x="6446838" y="2116138"/>
          <p14:tracePt t="66034" x="6438900" y="2116138"/>
          <p14:tracePt t="66050" x="6429375" y="2116138"/>
          <p14:tracePt t="66067" x="6419850" y="2116138"/>
          <p14:tracePt t="66084" x="6411913" y="2116138"/>
          <p14:tracePt t="66100" x="6402388" y="2116138"/>
          <p14:tracePt t="66118" x="6384925" y="2125663"/>
          <p14:tracePt t="66134" x="6375400" y="2152650"/>
          <p14:tracePt t="66151" x="6367463" y="2187575"/>
          <p14:tracePt t="66167" x="6367463" y="2214563"/>
          <p14:tracePt t="66184" x="6367463" y="2241550"/>
          <p14:tracePt t="66201" x="6367463" y="2276475"/>
          <p14:tracePt t="66217" x="6367463" y="2322513"/>
          <p14:tracePt t="66234" x="6367463" y="2347913"/>
          <p14:tracePt t="66251" x="6367463" y="2393950"/>
          <p14:tracePt t="66267" x="6367463" y="2428875"/>
          <p14:tracePt t="66284" x="6367463" y="2473325"/>
          <p14:tracePt t="66301" x="6367463" y="2527300"/>
          <p14:tracePt t="66318" x="6375400" y="2554288"/>
          <p14:tracePt t="66334" x="6384925" y="2589213"/>
          <p14:tracePt t="66351" x="6394450" y="2608263"/>
          <p14:tracePt t="66367" x="6402388" y="2633663"/>
          <p14:tracePt t="66385" x="6402388" y="2660650"/>
          <p14:tracePt t="66401" x="6411913" y="2679700"/>
          <p14:tracePt t="66418" x="6411913" y="2705100"/>
          <p14:tracePt t="66435" x="6429375" y="2741613"/>
          <p14:tracePt t="66451" x="6438900" y="2776538"/>
          <p14:tracePt t="66468" x="6438900" y="2803525"/>
          <p14:tracePt t="66485" x="6438900" y="2840038"/>
          <p14:tracePt t="66501" x="6446838" y="2901950"/>
          <p14:tracePt t="66518" x="6465888" y="2965450"/>
          <p14:tracePt t="66518" x="6473825" y="2990850"/>
          <p14:tracePt t="66535" x="6483350" y="3044825"/>
          <p14:tracePt t="66552" x="6500813" y="3089275"/>
          <p14:tracePt t="66568" x="6500813" y="3108325"/>
          <p14:tracePt t="66585" x="6510338" y="3143250"/>
          <p14:tracePt t="66602" x="6518275" y="3170238"/>
          <p14:tracePt t="66618" x="6537325" y="3214688"/>
          <p14:tracePt t="66635" x="6545263" y="3276600"/>
          <p14:tracePt t="66651" x="6572250" y="3322638"/>
          <p14:tracePt t="66668" x="6581775" y="3394075"/>
          <p14:tracePt t="66685" x="6599238" y="3438525"/>
          <p14:tracePt t="66701" x="6608763" y="3482975"/>
          <p14:tracePt t="66719" x="6616700" y="3517900"/>
          <p14:tracePt t="66735" x="6634163" y="3544888"/>
          <p14:tracePt t="66752" x="6643688" y="3554413"/>
          <p14:tracePt t="66769" x="6653213" y="3571875"/>
          <p14:tracePt t="66785" x="6661150" y="3581400"/>
          <p14:tracePt t="66801" x="6670675" y="3598863"/>
          <p14:tracePt t="66839" x="6670675" y="3608388"/>
          <p14:tracePt t="66855" x="6688138" y="3625850"/>
          <p14:tracePt t="66871" x="6688138" y="3633788"/>
          <p14:tracePt t="66885" x="6688138" y="3652838"/>
          <p14:tracePt t="66886" x="6697663" y="3670300"/>
          <p14:tracePt t="66902" x="6697663" y="3697288"/>
          <p14:tracePt t="66920" x="6715125" y="3724275"/>
          <p14:tracePt t="66936" x="6715125" y="3741738"/>
          <p14:tracePt t="67103" x="6715125" y="3724275"/>
          <p14:tracePt t="67111" x="6715125" y="3705225"/>
          <p14:tracePt t="67120" x="6715125" y="3679825"/>
          <p14:tracePt t="67120" x="6715125" y="3643313"/>
          <p14:tracePt t="67136" x="6705600" y="3581400"/>
          <p14:tracePt t="67153" x="6680200" y="3509963"/>
          <p14:tracePt t="67170" x="6661150" y="3438525"/>
          <p14:tracePt t="67186" x="6643688" y="3394075"/>
          <p14:tracePt t="67202" x="6634163" y="3348038"/>
          <p14:tracePt t="67220" x="6634163" y="3303588"/>
          <p14:tracePt t="67236" x="6634163" y="3276600"/>
          <p14:tracePt t="67252" x="6626225" y="3232150"/>
          <p14:tracePt t="67269" x="6626225" y="3197225"/>
          <p14:tracePt t="67287" x="6626225" y="3133725"/>
          <p14:tracePt t="67303" x="6626225" y="3081338"/>
          <p14:tracePt t="67320" x="6626225" y="3036888"/>
          <p14:tracePt t="67337" x="6626225" y="3009900"/>
          <p14:tracePt t="67353" x="6626225" y="2982913"/>
          <p14:tracePt t="67370" x="6626225" y="2973388"/>
          <p14:tracePt t="67386" x="6626225" y="2938463"/>
          <p14:tracePt t="67404" x="6626225" y="2919413"/>
          <p14:tracePt t="67420" x="6626225" y="2894013"/>
          <p14:tracePt t="67437" x="6626225" y="2867025"/>
          <p14:tracePt t="67453" x="6626225" y="2857500"/>
          <p14:tracePt t="67470" x="6626225" y="2840038"/>
          <p14:tracePt t="67488" x="6626225" y="2813050"/>
          <p14:tracePt t="67503" x="6634163" y="2795588"/>
          <p14:tracePt t="67520" x="6634163" y="2759075"/>
          <p14:tracePt t="67537" x="6643688" y="2732088"/>
          <p14:tracePt t="67553" x="6653213" y="2687638"/>
          <p14:tracePt t="67571" x="6653213" y="2652713"/>
          <p14:tracePt t="67587" x="6653213" y="2616200"/>
          <p14:tracePt t="67604" x="6653213" y="2589213"/>
          <p14:tracePt t="67620" x="6653213" y="2554288"/>
          <p14:tracePt t="67637" x="6653213" y="2536825"/>
          <p14:tracePt t="67654" x="6653213" y="2500313"/>
          <p14:tracePt t="67670" x="6653213" y="2465388"/>
          <p14:tracePt t="67688" x="6653213" y="2419350"/>
          <p14:tracePt t="67704" x="6653213" y="2384425"/>
          <p14:tracePt t="67720" x="6653213" y="2357438"/>
          <p14:tracePt t="67737" x="6653213" y="2322513"/>
          <p14:tracePt t="67754" x="6653213" y="2312988"/>
          <p14:tracePt t="67771" x="6653213" y="2295525"/>
          <p14:tracePt t="67831" x="6653213" y="2286000"/>
          <p14:tracePt t="67895" x="6653213" y="2276475"/>
          <p14:tracePt t="67911" x="6643688" y="2268538"/>
          <p14:tracePt t="67911" x="6643688" y="2259013"/>
          <p14:tracePt t="67921" x="6634163" y="2251075"/>
          <p14:tracePt t="67937" x="6626225" y="2251075"/>
          <p14:tracePt t="67954" x="6608763" y="2232025"/>
          <p14:tracePt t="67971" x="6589713" y="2232025"/>
          <p14:tracePt t="67988" x="6581775" y="2232025"/>
          <p14:tracePt t="68004" x="6554788" y="2232025"/>
          <p14:tracePt t="68021" x="6527800" y="2232025"/>
          <p14:tracePt t="68038" x="6491288" y="2241550"/>
          <p14:tracePt t="68054" x="6465888" y="2241550"/>
          <p14:tracePt t="68095" x="6456363" y="2241550"/>
          <p14:tracePt t="68104" x="6446838" y="2251075"/>
          <p14:tracePt t="68105" x="6438900" y="2259013"/>
          <p14:tracePt t="68121" x="6419850" y="2276475"/>
          <p14:tracePt t="68139" x="6411913" y="2276475"/>
          <p14:tracePt t="68155" x="6411913" y="2286000"/>
          <p14:tracePt t="68171" x="6402388" y="2295525"/>
          <p14:tracePt t="68188" x="6394450" y="2312988"/>
          <p14:tracePt t="68205" x="6384925" y="2330450"/>
          <p14:tracePt t="68221" x="6384925" y="2339975"/>
          <p14:tracePt t="68238" x="6375400" y="2366963"/>
          <p14:tracePt t="68256" x="6375400" y="2374900"/>
          <p14:tracePt t="68272" x="6375400" y="2401888"/>
          <p14:tracePt t="68288" x="6375400" y="2419350"/>
          <p14:tracePt t="68305" x="6375400" y="2428875"/>
          <p14:tracePt t="68322" x="6375400" y="2455863"/>
          <p14:tracePt t="68338" x="6375400" y="2482850"/>
          <p14:tracePt t="68355" x="6375400" y="2490788"/>
          <p14:tracePt t="68372" x="6384925" y="2517775"/>
          <p14:tracePt t="68388" x="6394450" y="2527300"/>
          <p14:tracePt t="68406" x="6394450" y="2536825"/>
          <p14:tracePt t="68422" x="6402388" y="2536825"/>
          <p14:tracePt t="68438" x="6411913" y="2544763"/>
          <p14:tracePt t="68480" x="6411913" y="2554288"/>
          <p14:tracePt t="68489" x="6419850" y="2554288"/>
          <p14:tracePt t="68490" x="6438900" y="2571750"/>
          <p14:tracePt t="68505" x="6446838" y="2571750"/>
          <p14:tracePt t="68522" x="6465888" y="2581275"/>
          <p14:tracePt t="68539" x="6473825" y="2589213"/>
          <p14:tracePt t="68555" x="6473825" y="2598738"/>
          <p14:tracePt t="68572" x="6483350" y="2598738"/>
          <p14:tracePt t="68589" x="6491288" y="2608263"/>
          <p14:tracePt t="68606" x="6518275" y="2616200"/>
          <p14:tracePt t="68622" x="6527800" y="2633663"/>
          <p14:tracePt t="68639" x="6537325" y="2633663"/>
          <p14:tracePt t="68656" x="6545263" y="2643188"/>
          <p14:tracePt t="68672" x="6554788" y="2652713"/>
          <p14:tracePt t="68689" x="6562725" y="2660650"/>
          <p14:tracePt t="68706" x="6572250" y="2670175"/>
          <p14:tracePt t="68722" x="6599238" y="2705100"/>
          <p14:tracePt t="68739" x="6608763" y="2705100"/>
          <p14:tracePt t="68756" x="6608763" y="2714625"/>
          <p14:tracePt t="68772" x="6616700" y="2732088"/>
          <p14:tracePt t="68789" x="6626225" y="2751138"/>
          <p14:tracePt t="68806" x="6643688" y="2768600"/>
          <p14:tracePt t="68824" x="6643688" y="2786063"/>
          <p14:tracePt t="68864" x="6643688" y="2795588"/>
          <p14:tracePt t="68903" x="6643688" y="2803525"/>
          <p14:tracePt t="68919" x="6653213" y="2813050"/>
          <p14:tracePt t="68959" x="6653213" y="2822575"/>
          <p14:tracePt t="68975" x="6653213" y="2830513"/>
          <p14:tracePt t="68975" x="6653213" y="2840038"/>
          <p14:tracePt t="68989" x="6653213" y="2847975"/>
          <p14:tracePt t="69007" x="6653213" y="2857500"/>
          <p14:tracePt t="69023" x="6653213" y="2867025"/>
          <p14:tracePt t="69087" x="6653213" y="2874963"/>
          <p14:tracePt t="69103" x="6653213" y="2884488"/>
          <p14:tracePt t="69111" x="6653213" y="2894013"/>
          <p14:tracePt t="69135" x="6653213" y="2901950"/>
          <p14:tracePt t="69151" x="6653213" y="2911475"/>
          <p14:tracePt t="69175" x="6653213" y="2919413"/>
          <p14:tracePt t="69183" x="6653213" y="2928938"/>
          <p14:tracePt t="69199" x="6653213" y="2938463"/>
          <p14:tracePt t="69223" x="6653213" y="2946400"/>
          <p14:tracePt t="69247" x="6653213" y="2955925"/>
          <p14:tracePt t="69262" x="6653213" y="2965450"/>
          <p14:tracePt t="69274" x="6653213" y="2973388"/>
          <p14:tracePt t="69274" x="6653213" y="2982913"/>
          <p14:tracePt t="69290" x="6653213" y="2990850"/>
          <p14:tracePt t="69307" x="6653213" y="3000375"/>
          <p14:tracePt t="69324" x="6653213" y="3009900"/>
          <p14:tracePt t="69340" x="6653213" y="3017838"/>
          <p14:tracePt t="69384" x="6653213" y="3027363"/>
          <p14:tracePt t="69399" x="6653213" y="3036888"/>
          <p14:tracePt t="69415" x="6653213" y="3044825"/>
          <p14:tracePt t="69415" x="6643688" y="3054350"/>
          <p14:tracePt t="69424" x="6643688" y="3081338"/>
          <p14:tracePt t="69441" x="6643688" y="3098800"/>
          <p14:tracePt t="69457" x="6634163" y="3116263"/>
          <p14:tracePt t="69474" x="6626225" y="3133725"/>
          <p14:tracePt t="69519" x="6626225" y="3143250"/>
          <p14:tracePt t="69535" x="6626225" y="3152775"/>
          <p14:tracePt t="69543" x="6626225" y="3160713"/>
          <p14:tracePt t="69551" x="6626225" y="3170238"/>
          <p14:tracePt t="69557" x="6626225" y="3187700"/>
          <p14:tracePt t="69574" x="6626225" y="3214688"/>
          <p14:tracePt t="69592" x="6616700" y="3232150"/>
          <p14:tracePt t="69608" x="6616700" y="3241675"/>
          <p14:tracePt t="69624" x="6616700" y="3268663"/>
          <p14:tracePt t="69641" x="6616700" y="3276600"/>
          <p14:tracePt t="69658" x="6608763" y="3286125"/>
          <p14:tracePt t="69674" x="6608763" y="3295650"/>
          <p14:tracePt t="69691" x="6608763" y="3313113"/>
          <p14:tracePt t="69708" x="6608763" y="3322638"/>
          <p14:tracePt t="69724" x="6599238" y="3340100"/>
          <p14:tracePt t="69741" x="6599238" y="3357563"/>
          <p14:tracePt t="69758" x="6599238" y="3367088"/>
          <p14:tracePt t="69774" x="6589713" y="3384550"/>
          <p14:tracePt t="69791" x="6589713" y="3394075"/>
          <p14:tracePt t="69808" x="6589713" y="3402013"/>
          <p14:tracePt t="69825" x="6589713" y="3411538"/>
          <p14:tracePt t="69863" x="6589713" y="3419475"/>
          <p14:tracePt t="69865" x="6589713" y="3429000"/>
          <p14:tracePt t="69874" x="6589713" y="3446463"/>
          <p14:tracePt t="69892" x="6589713" y="3465513"/>
          <p14:tracePt t="69908" x="6589713" y="3473450"/>
          <p14:tracePt t="69925" x="6589713" y="3490913"/>
          <p14:tracePt t="69941" x="6589713" y="3517900"/>
          <p14:tracePt t="69958" x="6589713" y="3536950"/>
          <p14:tracePt t="69975" x="6589713" y="3562350"/>
          <p14:tracePt t="69992" x="6589713" y="3571875"/>
          <p14:tracePt t="70009" x="6589713" y="3589338"/>
          <p14:tracePt t="70025" x="6589713" y="3598863"/>
          <p14:tracePt t="70063" x="6599238" y="3616325"/>
          <p14:tracePt t="70072" x="6608763" y="3625850"/>
          <p14:tracePt t="70159" x="6608763" y="3643313"/>
          <p14:tracePt t="70175" x="6608763" y="3652838"/>
          <p14:tracePt t="70183" x="6616700" y="3652838"/>
          <p14:tracePt t="70183" x="6616700" y="3670300"/>
          <p14:tracePt t="70193" x="6626225" y="3679825"/>
          <p14:tracePt t="70209" x="6643688" y="3687763"/>
          <p14:tracePt t="70225" x="6653213" y="3705225"/>
          <p14:tracePt t="70243" x="6661150" y="3714750"/>
          <p14:tracePt t="70259" x="6670675" y="3724275"/>
          <p14:tracePt t="70275" x="6680200" y="3732213"/>
          <p14:tracePt t="70292" x="6688138" y="3732213"/>
          <p14:tracePt t="70309" x="6697663" y="3741738"/>
          <p14:tracePt t="70367" x="6705600" y="3741738"/>
          <p14:tracePt t="70399" x="6715125" y="3741738"/>
          <p14:tracePt t="70448" x="6732588" y="3741738"/>
          <p14:tracePt t="70488" x="6742113" y="3741738"/>
          <p14:tracePt t="70495" x="6751638" y="3741738"/>
          <p14:tracePt t="70511" x="6759575" y="3732213"/>
          <p14:tracePt t="70527" x="6769100" y="3724275"/>
          <p14:tracePt t="70527" x="6777038" y="3697288"/>
          <p14:tracePt t="70544" x="6777038" y="3670300"/>
          <p14:tracePt t="70560" x="6777038" y="3643313"/>
          <p14:tracePt t="70576" x="6777038" y="3616325"/>
          <p14:tracePt t="70593" x="6777038" y="3589338"/>
          <p14:tracePt t="70610" x="6759575" y="3562350"/>
          <p14:tracePt t="70626" x="6759575" y="3554413"/>
          <p14:tracePt t="70643" x="6751638" y="3536950"/>
          <p14:tracePt t="70660" x="6742113" y="3527425"/>
          <p14:tracePt t="70676" x="6732588" y="3517900"/>
          <p14:tracePt t="70693" x="6724650" y="3500438"/>
          <p14:tracePt t="70710" x="6705600" y="3473450"/>
          <p14:tracePt t="70710" x="6705600" y="3465513"/>
          <p14:tracePt t="70727" x="6697663" y="3429000"/>
          <p14:tracePt t="70744" x="6680200" y="3411538"/>
          <p14:tracePt t="70760" x="6680200" y="3384550"/>
          <p14:tracePt t="70776" x="6670675" y="3375025"/>
          <p14:tracePt t="70793" x="6670675" y="3348038"/>
          <p14:tracePt t="70810" x="6653213" y="3330575"/>
          <p14:tracePt t="70827" x="6653213" y="3322638"/>
          <p14:tracePt t="70844" x="6653213" y="3295650"/>
          <p14:tracePt t="70860" x="6653213" y="3276600"/>
          <p14:tracePt t="70877" x="6653213" y="3241675"/>
          <p14:tracePt t="70894" x="6653213" y="3214688"/>
          <p14:tracePt t="70910" x="6653213" y="3170238"/>
          <p14:tracePt t="70928" x="6653213" y="3133725"/>
          <p14:tracePt t="70944" x="6653213" y="3108325"/>
          <p14:tracePt t="70960" x="6653213" y="3089275"/>
          <p14:tracePt t="70977" x="6653213" y="3071813"/>
          <p14:tracePt t="70994" x="6653213" y="3054350"/>
          <p14:tracePt t="71010" x="6653213" y="3027363"/>
          <p14:tracePt t="71027" x="6653213" y="3009900"/>
          <p14:tracePt t="71043" x="6653213" y="2982913"/>
          <p14:tracePt t="71061" x="6653213" y="2955925"/>
          <p14:tracePt t="71077" x="6653213" y="2938463"/>
          <p14:tracePt t="71093" x="6653213" y="2919413"/>
          <p14:tracePt t="71093" x="6653213" y="2911475"/>
          <p14:tracePt t="71112" x="6653213" y="2894013"/>
          <p14:tracePt t="71151" x="6653213" y="2884488"/>
          <p14:tracePt t="71160" x="6653213" y="2874963"/>
          <p14:tracePt t="71168" x="6653213" y="2857500"/>
          <p14:tracePt t="71178" x="6661150" y="2830513"/>
          <p14:tracePt t="71194" x="6661150" y="2795588"/>
          <p14:tracePt t="71211" x="6661150" y="2786063"/>
          <p14:tracePt t="71228" x="6688138" y="2751138"/>
          <p14:tracePt t="71244" x="6688138" y="2741613"/>
          <p14:tracePt t="71261" x="6688138" y="2724150"/>
          <p14:tracePt t="71277" x="6688138" y="2697163"/>
          <p14:tracePt t="71295" x="6705600" y="2670175"/>
          <p14:tracePt t="71311" x="6715125" y="2652713"/>
          <p14:tracePt t="71328" x="6724650" y="2633663"/>
          <p14:tracePt t="71345" x="6732588" y="2616200"/>
          <p14:tracePt t="71361" x="6742113" y="2608263"/>
          <p14:tracePt t="71378" x="6742113" y="2598738"/>
          <p14:tracePt t="71395" x="6751638" y="2581275"/>
          <p14:tracePt t="71411" x="6751638" y="2571750"/>
          <p14:tracePt t="71428" x="6751638" y="2554288"/>
          <p14:tracePt t="71444" x="6751638" y="2544763"/>
          <p14:tracePt t="71462" x="6751638" y="2517775"/>
          <p14:tracePt t="71478" x="6751638" y="2490788"/>
          <p14:tracePt t="71495" x="6751638" y="2465388"/>
          <p14:tracePt t="71512" x="6751638" y="2438400"/>
          <p14:tracePt t="71528" x="6751638" y="2419350"/>
          <p14:tracePt t="71545" x="6742113" y="2411413"/>
          <p14:tracePt t="71561" x="6732588" y="2393950"/>
          <p14:tracePt t="71578" x="6732588" y="2384425"/>
          <p14:tracePt t="71595" x="6724650" y="2374900"/>
          <p14:tracePt t="71611" x="6715125" y="2366963"/>
          <p14:tracePt t="71628" x="6697663" y="2347913"/>
          <p14:tracePt t="71645" x="6680200" y="2347913"/>
          <p14:tracePt t="71662" x="6653213" y="2347913"/>
          <p14:tracePt t="71662" x="6626225" y="2330450"/>
          <p14:tracePt t="71679" x="6608763" y="2330450"/>
          <p14:tracePt t="71695" x="6589713" y="2330450"/>
          <p14:tracePt t="71712" x="6562725" y="2322513"/>
          <p14:tracePt t="71783" x="6554788" y="2322513"/>
          <p14:tracePt t="71791" x="6545263" y="2322513"/>
          <p14:tracePt t="71800" x="6537325" y="2322513"/>
          <p14:tracePt t="71815" x="6527800" y="2322513"/>
          <p14:tracePt t="71815" x="6510338" y="2322513"/>
          <p14:tracePt t="71829" x="6500813" y="2330450"/>
          <p14:tracePt t="71846" x="6491288" y="2347913"/>
          <p14:tracePt t="71862" x="6483350" y="2374900"/>
          <p14:tracePt t="71879" x="6473825" y="2393950"/>
          <p14:tracePt t="71897" x="6473825" y="2411413"/>
          <p14:tracePt t="71912" x="6473825" y="2438400"/>
          <p14:tracePt t="71929" x="6473825" y="2465388"/>
          <p14:tracePt t="71946" x="6473825" y="2490788"/>
          <p14:tracePt t="71962" x="6473825" y="2544763"/>
          <p14:tracePt t="71979" x="6473825" y="2598738"/>
          <p14:tracePt t="71995" x="6473825" y="2652713"/>
          <p14:tracePt t="72013" x="6483350" y="2714625"/>
          <p14:tracePt t="72029" x="6500813" y="2786063"/>
          <p14:tracePt t="72046" x="6537325" y="2894013"/>
          <p14:tracePt t="72064" x="6545263" y="2955925"/>
          <p14:tracePt t="72080" x="6572250" y="3036888"/>
          <p14:tracePt t="72096" x="6589713" y="3125788"/>
          <p14:tracePt t="72113" x="6608763" y="3214688"/>
          <p14:tracePt t="72129" x="6616700" y="3276600"/>
          <p14:tracePt t="72146" x="6616700" y="3313113"/>
          <p14:tracePt t="72163" x="6616700" y="3330575"/>
          <p14:tracePt t="72179" x="6616700" y="3340100"/>
          <p14:tracePt t="72303" x="6634163" y="3340100"/>
          <p14:tracePt t="72311" x="6643688" y="3340100"/>
          <p14:tracePt t="72319" x="6653213" y="3330575"/>
          <p14:tracePt t="72327" x="6653213" y="3313113"/>
          <p14:tracePt t="72331" x="6688138" y="3241675"/>
          <p14:tracePt t="72346" x="6705600" y="3170238"/>
          <p14:tracePt t="72364" x="6724650" y="3098800"/>
          <p14:tracePt t="72380" x="6732588" y="3017838"/>
          <p14:tracePt t="72396" x="6759575" y="2928938"/>
          <p14:tracePt t="72414" x="6759575" y="2840038"/>
          <p14:tracePt t="72430" x="6759575" y="2768600"/>
          <p14:tracePt t="72447" x="6759575" y="2660650"/>
          <p14:tracePt t="72463" x="6759575" y="2589213"/>
          <p14:tracePt t="72481" x="6759575" y="2509838"/>
          <p14:tracePt t="72497" x="6759575" y="2428875"/>
          <p14:tracePt t="72513" x="6751638" y="2330450"/>
          <p14:tracePt t="72531" x="6732588" y="2259013"/>
          <p14:tracePt t="72547" x="6715125" y="2197100"/>
          <p14:tracePt t="72563" x="6705600" y="2133600"/>
          <p14:tracePt t="72580" x="6705600" y="2081213"/>
          <p14:tracePt t="72598" x="6697663" y="2027238"/>
          <p14:tracePt t="72614" x="6680200" y="2000250"/>
          <p14:tracePt t="72630" x="6670675" y="1965325"/>
          <p14:tracePt t="72648" x="6661150" y="1946275"/>
          <p14:tracePt t="72825" x="6661150" y="1938338"/>
          <p14:tracePt t="72855" x="6661150" y="1919288"/>
          <p14:tracePt t="72855" x="6661150" y="1901825"/>
          <p14:tracePt t="72871" x="6661150" y="1884363"/>
          <p14:tracePt t="72881" x="6680200" y="1857375"/>
          <p14:tracePt t="72881" x="6680200" y="1812925"/>
          <p14:tracePt t="72897" x="6715125" y="1768475"/>
          <p14:tracePt t="72914" x="6732588" y="1697038"/>
          <p14:tracePt t="72931" x="6732588" y="1633538"/>
          <p14:tracePt t="72948" x="6751638" y="1581150"/>
          <p14:tracePt t="72965" x="6759575" y="1536700"/>
          <p14:tracePt t="72981" x="6759575" y="1500188"/>
          <p14:tracePt t="72998" x="6759575" y="1490663"/>
          <p14:tracePt t="73015" x="6759575" y="1473200"/>
          <p14:tracePt t="73055" x="6759575" y="1465263"/>
          <p14:tracePt t="73087" x="6759575" y="1446213"/>
          <p14:tracePt t="73105" x="6751638" y="1438275"/>
          <p14:tracePt t="73114" x="6715125" y="1419225"/>
          <p14:tracePt t="73115" x="6670675" y="1401763"/>
          <p14:tracePt t="73132" x="6626225" y="1374775"/>
          <p14:tracePt t="73148" x="6589713" y="1339850"/>
          <p14:tracePt t="73165" x="6562725" y="1339850"/>
          <p14:tracePt t="73181" x="6554788" y="1339850"/>
          <p14:tracePt t="73198" x="6527800" y="1339850"/>
          <p14:tracePt t="73215" x="6483350" y="1347788"/>
          <p14:tracePt t="73232" x="6446838" y="1384300"/>
          <p14:tracePt t="73248" x="6419850" y="1419225"/>
          <p14:tracePt t="73265" x="6411913" y="1473200"/>
          <p14:tracePt t="73282" x="6394450" y="1509713"/>
          <p14:tracePt t="73299" x="6384925" y="1544638"/>
          <p14:tracePt t="73315" x="6367463" y="1598613"/>
          <p14:tracePt t="73332" x="6357938" y="1652588"/>
          <p14:tracePt t="73349" x="6340475" y="1697038"/>
          <p14:tracePt t="73365" x="6340475" y="1751013"/>
          <p14:tracePt t="73382" x="6330950" y="1803400"/>
          <p14:tracePt t="73382" x="6323013" y="1812925"/>
          <p14:tracePt t="73400" x="6323013" y="1866900"/>
          <p14:tracePt t="73415" x="6323013" y="1911350"/>
          <p14:tracePt t="73432" x="6323013" y="1938338"/>
          <p14:tracePt t="73449" x="6323013" y="1973263"/>
          <p14:tracePt t="73465" x="6323013" y="2017713"/>
          <p14:tracePt t="73482" x="6323013" y="2062163"/>
          <p14:tracePt t="73499" x="6323013" y="2098675"/>
          <p14:tracePt t="73516" x="6330950" y="2133600"/>
          <p14:tracePt t="73532" x="6340475" y="2179638"/>
          <p14:tracePt t="73549" x="6348413" y="2205038"/>
          <p14:tracePt t="73566" x="6357938" y="2232025"/>
          <p14:tracePt t="73582" x="6402388" y="2276475"/>
          <p14:tracePt t="73600" x="6429375" y="2312988"/>
          <p14:tracePt t="73616" x="6473825" y="2347913"/>
          <p14:tracePt t="73632" x="6545263" y="2374900"/>
          <p14:tracePt t="73649" x="6599238" y="2393950"/>
          <p14:tracePt t="73666" x="6643688" y="2401888"/>
          <p14:tracePt t="73682" x="6661150" y="2401888"/>
          <p14:tracePt t="73699" x="6670675" y="2401888"/>
          <p14:tracePt t="73716" x="6688138" y="2401888"/>
          <p14:tracePt t="73733" x="6705600" y="2374900"/>
          <p14:tracePt t="73749" x="6715125" y="2339975"/>
          <p14:tracePt t="73766" x="6732588" y="2322513"/>
          <p14:tracePt t="73766" x="6742113" y="2295525"/>
          <p14:tracePt t="73783" x="6751638" y="2268538"/>
          <p14:tracePt t="73799" x="6769100" y="2232025"/>
          <p14:tracePt t="73816" x="6777038" y="2205038"/>
          <p14:tracePt t="73833" x="6796088" y="2170113"/>
          <p14:tracePt t="73850" x="6804025" y="2143125"/>
          <p14:tracePt t="73866" x="6823075" y="2089150"/>
          <p14:tracePt t="73883" x="6823075" y="2036763"/>
          <p14:tracePt t="73900" x="6823075" y="1982788"/>
          <p14:tracePt t="73916" x="6823075" y="1938338"/>
          <p14:tracePt t="73933" x="6823075" y="1919288"/>
          <p14:tracePt t="73949" x="6823075" y="1884363"/>
          <p14:tracePt t="73967" x="6823075" y="1847850"/>
          <p14:tracePt t="73983" x="6813550" y="1822450"/>
          <p14:tracePt t="74000" x="6804025" y="1785938"/>
          <p14:tracePt t="74017" x="6796088" y="1751013"/>
          <p14:tracePt t="74033" x="6786563" y="1714500"/>
          <p14:tracePt t="74050" x="6759575" y="1670050"/>
          <p14:tracePt t="74066" x="6751638" y="1633538"/>
          <p14:tracePt t="74084" x="6732588" y="1589088"/>
          <p14:tracePt t="74100" x="6715125" y="1562100"/>
          <p14:tracePt t="74116" x="6715125" y="1544638"/>
          <p14:tracePt t="74134" x="6705600" y="1536700"/>
          <p14:tracePt t="74150" x="6697663" y="1517650"/>
          <p14:tracePt t="74167" x="6688138" y="1509713"/>
          <p14:tracePt t="74184" x="6680200" y="1500188"/>
          <p14:tracePt t="74200" x="6653213" y="1490663"/>
          <p14:tracePt t="74217" x="6643688" y="1482725"/>
          <p14:tracePt t="74234" x="6608763" y="1473200"/>
          <p14:tracePt t="74251" x="6581775" y="1473200"/>
          <p14:tracePt t="74267" x="6554788" y="1473200"/>
          <p14:tracePt t="74283" x="6537325" y="1473200"/>
          <p14:tracePt t="74300" x="6527800" y="1473200"/>
          <p14:tracePt t="74318" x="6500813" y="1473200"/>
          <p14:tracePt t="74334" x="6473825" y="1490663"/>
          <p14:tracePt t="74334" x="6465888" y="1500188"/>
          <p14:tracePt t="74351" x="6446838" y="1527175"/>
          <p14:tracePt t="74368" x="6429375" y="1544638"/>
          <p14:tracePt t="74384" x="6402388" y="1581150"/>
          <p14:tracePt t="74400" x="6394450" y="1616075"/>
          <p14:tracePt t="74417" x="6375400" y="1652588"/>
          <p14:tracePt t="74435" x="6367463" y="1687513"/>
          <p14:tracePt t="74451" x="6367463" y="1741488"/>
          <p14:tracePt t="74467" x="6357938" y="1785938"/>
          <p14:tracePt t="74484" x="6340475" y="1847850"/>
          <p14:tracePt t="74501" x="6330950" y="1901825"/>
          <p14:tracePt t="74518" x="6330950" y="1955800"/>
          <p14:tracePt t="74534" x="6330950" y="2036763"/>
          <p14:tracePt t="74552" x="6340475" y="2089150"/>
          <p14:tracePt t="74568" x="6348413" y="2125663"/>
          <p14:tracePt t="74584" x="6367463" y="2179638"/>
          <p14:tracePt t="74601" x="6384925" y="2224088"/>
          <p14:tracePt t="74618" x="6402388" y="2268538"/>
          <p14:tracePt t="74634" x="6429375" y="2303463"/>
          <p14:tracePt t="74651" x="6473825" y="2366963"/>
          <p14:tracePt t="74668" x="6510338" y="2393950"/>
          <p14:tracePt t="74685" x="6562725" y="2438400"/>
          <p14:tracePt t="74701" x="6643688" y="2473325"/>
          <p14:tracePt t="74718" x="6705600" y="2490788"/>
          <p14:tracePt t="74735" x="6742113" y="2490788"/>
          <p14:tracePt t="74751" x="6759575" y="2490788"/>
          <p14:tracePt t="74768" x="6796088" y="2473325"/>
          <p14:tracePt t="74785" x="6813550" y="2384425"/>
          <p14:tracePt t="74801" x="6840538" y="2312988"/>
          <p14:tracePt t="74818" x="6848475" y="2276475"/>
          <p14:tracePt t="74836" x="6848475" y="2241550"/>
          <p14:tracePt t="74852" x="6858000" y="2197100"/>
          <p14:tracePt t="74868" x="6858000" y="2160588"/>
          <p14:tracePt t="74884" x="6858000" y="2125663"/>
          <p14:tracePt t="74901" x="6858000" y="2089150"/>
          <p14:tracePt t="74919" x="6858000" y="2009775"/>
          <p14:tracePt t="74936" x="6858000" y="1955800"/>
          <p14:tracePt t="74952" x="6848475" y="1893888"/>
          <p14:tracePt t="74969" x="6848475" y="1822450"/>
          <p14:tracePt t="74986" x="6831013" y="1758950"/>
          <p14:tracePt t="75002" x="6823075" y="1704975"/>
          <p14:tracePt t="75019" x="6823075" y="1660525"/>
          <p14:tracePt t="75035" x="6813550" y="1616075"/>
          <p14:tracePt t="75052" x="6796088" y="1589088"/>
          <p14:tracePt t="75068" x="6786563" y="1554163"/>
          <p14:tracePt t="75085" x="6786563" y="1536700"/>
          <p14:tracePt t="75102" x="6759575" y="1490663"/>
          <p14:tracePt t="75119" x="6732588" y="1465263"/>
          <p14:tracePt t="75136" x="6705600" y="1428750"/>
          <p14:tracePt t="75152" x="6697663" y="1419225"/>
          <p14:tracePt t="75168" x="6670675" y="1401763"/>
          <p14:tracePt t="75186" x="6643688" y="1393825"/>
          <p14:tracePt t="75202" x="6616700" y="1393825"/>
          <p14:tracePt t="75219" x="6581775" y="1393825"/>
          <p14:tracePt t="75236" x="6537325" y="1393825"/>
          <p14:tracePt t="75252" x="6510338" y="1393825"/>
          <p14:tracePt t="75269" x="6473825" y="1401763"/>
          <p14:tracePt t="75286" x="6446838" y="1438275"/>
          <p14:tracePt t="75302" x="6411913" y="1509713"/>
          <p14:tracePt t="75320" x="6402388" y="1581150"/>
          <p14:tracePt t="75337" x="6402388" y="1660525"/>
          <p14:tracePt t="75353" x="6402388" y="1768475"/>
          <p14:tracePt t="75369" x="6402388" y="1847850"/>
          <p14:tracePt t="75386" x="6402388" y="1928813"/>
          <p14:tracePt t="75403" x="6402388" y="2000250"/>
          <p14:tracePt t="75419" x="6438900" y="2071688"/>
          <p14:tracePt t="75436" x="6465888" y="2116138"/>
          <p14:tracePt t="75453" x="6491288" y="2152650"/>
          <p14:tracePt t="75470" x="6510338" y="2179638"/>
          <p14:tracePt t="75486" x="6527800" y="2187575"/>
          <p14:tracePt t="75503" x="6537325" y="2205038"/>
          <p14:tracePt t="75520" x="6545263" y="2205038"/>
          <p14:tracePt t="75536" x="6562725" y="2214563"/>
          <p14:tracePt t="75553" x="6589713" y="2224088"/>
          <p14:tracePt t="75569" x="6608763" y="2232025"/>
          <p14:tracePt t="75586" x="6661150" y="2241550"/>
          <p14:tracePt t="75603" x="6680200" y="2259013"/>
          <p14:tracePt t="75619" x="6688138" y="2259013"/>
          <p14:tracePt t="75695" x="6697663" y="2259013"/>
          <p14:tracePt t="76044" x="0" y="0"/>
        </p14:tracePtLst>
        <p14:tracePtLst>
          <p14:tracePt t="80814" x="5545138" y="179388"/>
          <p14:tracePt t="80831" x="5545138" y="169863"/>
          <p14:tracePt t="80984" x="5554663" y="142875"/>
          <p14:tracePt t="80991" x="5589588" y="125413"/>
          <p14:tracePt t="80999" x="5599113" y="115888"/>
          <p14:tracePt t="81007" x="5626100" y="98425"/>
          <p14:tracePt t="81014" x="5688013" y="88900"/>
          <p14:tracePt t="81031" x="5715000" y="88900"/>
          <p14:tracePt t="81047" x="5751513" y="88900"/>
          <p14:tracePt t="81064" x="5813425" y="125413"/>
          <p14:tracePt t="81081" x="5875338" y="204788"/>
          <p14:tracePt t="81097" x="5956300" y="374650"/>
          <p14:tracePt t="81115" x="6018213" y="536575"/>
          <p14:tracePt t="81131" x="6062663" y="696913"/>
          <p14:tracePt t="81147" x="6089650" y="839788"/>
          <p14:tracePt t="81164" x="6099175" y="973138"/>
          <p14:tracePt t="81181" x="6116638" y="1089025"/>
          <p14:tracePt t="81198" x="6143625" y="1204913"/>
          <p14:tracePt t="81215" x="6180138" y="1357313"/>
          <p14:tracePt t="81231" x="6188075" y="1411288"/>
          <p14:tracePt t="81248" x="6197600" y="1419225"/>
          <p14:tracePt t="81264" x="6197600" y="1428750"/>
          <p14:tracePt t="81311" x="6215063" y="1438275"/>
          <p14:tracePt t="81327" x="6232525" y="1438275"/>
          <p14:tracePt t="81335" x="6259513" y="1465263"/>
          <p14:tracePt t="81344" x="6276975" y="1465263"/>
          <p14:tracePt t="81348" x="6330950" y="1473200"/>
          <p14:tracePt t="81365" x="6384925" y="1473200"/>
          <p14:tracePt t="81381" x="6438900" y="1473200"/>
          <p14:tracePt t="81399" x="6537325" y="1473200"/>
          <p14:tracePt t="81415" x="6581775" y="1473200"/>
          <p14:tracePt t="81431" x="6634163" y="1482725"/>
          <p14:tracePt t="81448" x="6688138" y="1500188"/>
          <p14:tracePt t="81465" x="6697663" y="1500188"/>
          <p14:tracePt t="81482" x="6705600" y="1500188"/>
          <p14:tracePt t="81575" x="6705600" y="1509713"/>
          <p14:tracePt t="81583" x="6697663" y="1527175"/>
          <p14:tracePt t="81589" x="6670675" y="1536700"/>
          <p14:tracePt t="81598" x="6616700" y="1571625"/>
          <p14:tracePt t="81615" x="6608763" y="1581150"/>
          <p14:tracePt t="81704" x="6616700" y="1581150"/>
          <p14:tracePt t="81712" x="6626225" y="1581150"/>
          <p14:tracePt t="81720" x="6634163" y="1581150"/>
          <p14:tracePt t="81739" x="6643688" y="1571625"/>
          <p14:tracePt t="81817" x="6626225" y="1571625"/>
          <p14:tracePt t="81824" x="6589713" y="1571625"/>
          <p14:tracePt t="81833" x="6572250" y="1571625"/>
          <p14:tracePt t="81834" x="6510338" y="1571625"/>
          <p14:tracePt t="81850" x="6465888" y="1571625"/>
          <p14:tracePt t="81866" x="6446838" y="1571625"/>
          <p14:tracePt t="82024" x="6473825" y="1571625"/>
          <p14:tracePt t="82032" x="6500813" y="1571625"/>
          <p14:tracePt t="82040" x="6510338" y="1571625"/>
          <p14:tracePt t="82048" x="6527800" y="1562100"/>
          <p14:tracePt t="82050" x="6545263" y="1554163"/>
          <p14:tracePt t="82067" x="6554788" y="1554163"/>
          <p14:tracePt t="82168" x="6500813" y="1554163"/>
          <p14:tracePt t="82176" x="6465888" y="1554163"/>
          <p14:tracePt t="82184" x="6429375" y="1554163"/>
          <p14:tracePt t="82192" x="6348413" y="1554163"/>
          <p14:tracePt t="82201" x="6313488" y="1554163"/>
          <p14:tracePt t="82264" x="6348413" y="1554163"/>
          <p14:tracePt t="82273" x="6411913" y="1554163"/>
          <p14:tracePt t="82274" x="6473825" y="1554163"/>
          <p14:tracePt t="82284" x="6572250" y="1554163"/>
          <p14:tracePt t="82301" x="6634163" y="1554163"/>
          <p14:tracePt t="82317" x="6680200" y="1536700"/>
          <p14:tracePt t="82335" x="6697663" y="1527175"/>
          <p14:tracePt t="82351" x="6705600" y="1517650"/>
          <p14:tracePt t="82351" x="6705600" y="1509713"/>
          <p14:tracePt t="82752" x="6705600" y="1500188"/>
          <p14:tracePt t="82760" x="6688138" y="1500188"/>
          <p14:tracePt t="82768" x="6680200" y="1500188"/>
          <p14:tracePt t="82775" x="6643688" y="1517650"/>
          <p14:tracePt t="82785" x="6626225" y="1517650"/>
          <p14:tracePt t="82802" x="6608763" y="1536700"/>
          <p14:tracePt t="82856" x="6599238" y="1536700"/>
          <p14:tracePt t="82928" x="6599238" y="1544638"/>
          <p14:tracePt t="82952" x="6581775" y="1544638"/>
          <p14:tracePt t="82974" x="6572250" y="1544638"/>
          <p14:tracePt t="82975" x="6572250" y="1554163"/>
          <p14:tracePt t="82986" x="6554788" y="1554163"/>
          <p14:tracePt t="83053" x="6545263" y="1562100"/>
          <p14:tracePt t="83080" x="6537325" y="1562100"/>
          <p14:tracePt t="83096" x="6527800" y="1562100"/>
          <p14:tracePt t="83160" x="6518275" y="1562100"/>
          <p14:tracePt t="83176" x="6500813" y="1571625"/>
          <p14:tracePt t="83192" x="6491288" y="1571625"/>
          <p14:tracePt t="83208" x="6483350" y="1571625"/>
          <p14:tracePt t="83536" x="6491288" y="1571625"/>
          <p14:tracePt t="83544" x="6510338" y="1571625"/>
          <p14:tracePt t="83553" x="6518275" y="1571625"/>
          <p14:tracePt t="83553" x="6554788" y="1562100"/>
          <p14:tracePt t="83570" x="6572250" y="1562100"/>
          <p14:tracePt t="83587" x="6581775" y="1554163"/>
          <p14:tracePt t="83603" x="6599238" y="1544638"/>
          <p14:tracePt t="83620" x="6616700" y="1536700"/>
          <p14:tracePt t="83637" x="6626225" y="1527175"/>
          <p14:tracePt t="83654" x="6643688" y="1517650"/>
          <p14:tracePt t="83671" x="6643688" y="1509713"/>
          <p14:tracePt t="83687" x="6653213" y="1509713"/>
          <p14:tracePt t="83704" x="6653213" y="1500188"/>
          <p14:tracePt t="83721" x="6661150" y="1500188"/>
          <p14:tracePt t="83768" x="6670675" y="1482725"/>
          <p14:tracePt t="83864" x="6680200" y="1473200"/>
          <p14:tracePt t="85960" x="6680200" y="1482725"/>
          <p14:tracePt t="86184" x="6680200" y="1500188"/>
          <p14:tracePt t="86208" x="6680200" y="1509713"/>
          <p14:tracePt t="86240" x="6661150" y="1517650"/>
          <p14:tracePt t="86264" x="6643688" y="1517650"/>
          <p14:tracePt t="86272" x="6634163" y="1517650"/>
          <p14:tracePt t="86288" x="6616700" y="1517650"/>
          <p14:tracePt t="86296" x="6608763" y="1527175"/>
          <p14:tracePt t="86352" x="6589713" y="1527175"/>
          <p14:tracePt t="86368" x="6581775" y="1536700"/>
          <p14:tracePt t="86381" x="6572250" y="1544638"/>
          <p14:tracePt t="86382" x="6562725" y="1544638"/>
          <p14:tracePt t="86392" x="6554788" y="1544638"/>
          <p14:tracePt t="86409" x="6537325" y="1544638"/>
          <p14:tracePt t="86518" x="6518275" y="1562100"/>
          <p14:tracePt t="86664" x="6537325" y="1562100"/>
          <p14:tracePt t="86672" x="6562725" y="1562100"/>
          <p14:tracePt t="86680" x="6589713" y="1562100"/>
          <p14:tracePt t="86688" x="6599238" y="1562100"/>
          <p14:tracePt t="86694" x="6653213" y="1554163"/>
          <p14:tracePt t="86710" x="6688138" y="1544638"/>
          <p14:tracePt t="86929" x="6661150" y="1544638"/>
          <p14:tracePt t="86936" x="6653213" y="1554163"/>
          <p14:tracePt t="86944" x="6626225" y="1562100"/>
          <p14:tracePt t="86960" x="6581775" y="1589088"/>
          <p14:tracePt t="86961" x="6518275" y="1616075"/>
          <p14:tracePt t="86977" x="6491288" y="1633538"/>
          <p14:tracePt t="86994" x="6438900" y="1660525"/>
          <p14:tracePt t="87010" x="6419850" y="1670050"/>
          <p14:tracePt t="87027" x="6384925" y="1697038"/>
          <p14:tracePt t="87043" x="6375400" y="1714500"/>
          <p14:tracePt t="87060" x="6367463" y="1724025"/>
          <p14:tracePt t="87077" x="6367463" y="1731963"/>
          <p14:tracePt t="87094" x="6357938" y="1751013"/>
          <p14:tracePt t="87151" x="6348413" y="1751013"/>
          <p14:tracePt t="87176" x="6340475" y="1758950"/>
          <p14:tracePt t="87192" x="6340475" y="1768475"/>
          <p14:tracePt t="87280" x="6340475" y="1776413"/>
          <p14:tracePt t="87312" x="6348413" y="1776413"/>
          <p14:tracePt t="87320" x="6367463" y="1758950"/>
          <p14:tracePt t="87328" x="6367463" y="1741488"/>
          <p14:tracePt t="87336" x="6367463" y="1697038"/>
          <p14:tracePt t="87344" x="6367463" y="1679575"/>
          <p14:tracePt t="87361" x="6367463" y="1652588"/>
          <p14:tracePt t="87378" x="6367463" y="1643063"/>
          <p14:tracePt t="87394" x="6367463" y="1625600"/>
          <p14:tracePt t="87440" x="6357938" y="1616075"/>
          <p14:tracePt t="87488" x="6357938" y="1608138"/>
          <p14:tracePt t="87512" x="6357938" y="1598613"/>
          <p14:tracePt t="87712" x="6367463" y="1598613"/>
          <p14:tracePt t="87736" x="6375400" y="1598613"/>
          <p14:tracePt t="87760" x="6384925" y="1598613"/>
          <p14:tracePt t="87776" x="6402388" y="1598613"/>
          <p14:tracePt t="87777" x="6411913" y="1608138"/>
          <p14:tracePt t="87785" x="6419850" y="1616075"/>
          <p14:tracePt t="87795" x="6438900" y="1633538"/>
          <p14:tracePt t="87812" x="6473825" y="1652588"/>
          <p14:tracePt t="87829" x="6491288" y="1670050"/>
          <p14:tracePt t="87846" x="6500813" y="1679575"/>
          <p14:tracePt t="87862" x="6500813" y="1687513"/>
          <p14:tracePt t="87878" x="6510338" y="1697038"/>
          <p14:tracePt t="87896" x="6518275" y="1704975"/>
          <p14:tracePt t="87912" x="6518275" y="1714500"/>
          <p14:tracePt t="87929" x="6518275" y="1731963"/>
          <p14:tracePt t="87946" x="6518275" y="1741488"/>
          <p14:tracePt t="87962" x="6518275" y="1758950"/>
          <p14:tracePt t="87979" x="6527800" y="1785938"/>
          <p14:tracePt t="87995" x="6537325" y="1795463"/>
          <p14:tracePt t="88013" x="6537325" y="1822450"/>
          <p14:tracePt t="88029" x="6537325" y="1839913"/>
          <p14:tracePt t="88046" x="6537325" y="1847850"/>
          <p14:tracePt t="88062" x="6537325" y="1866900"/>
          <p14:tracePt t="88079" x="6537325" y="1901825"/>
          <p14:tracePt t="88096" x="6537325" y="1919288"/>
          <p14:tracePt t="88113" x="6537325" y="1938338"/>
          <p14:tracePt t="88129" x="6537325" y="1946275"/>
          <p14:tracePt t="88146" x="6537325" y="1955800"/>
          <p14:tracePt t="88162" x="6527800" y="1982788"/>
          <p14:tracePt t="88180" x="6518275" y="1990725"/>
          <p14:tracePt t="88196" x="6491288" y="2017713"/>
          <p14:tracePt t="88212" x="6465888" y="2044700"/>
          <p14:tracePt t="88230" x="6438900" y="2054225"/>
          <p14:tracePt t="88246" x="6411913" y="2071688"/>
          <p14:tracePt t="88262" x="6394450" y="2081213"/>
          <p14:tracePt t="88280" x="6384925" y="2081213"/>
          <p14:tracePt t="88296" x="6357938" y="2089150"/>
          <p14:tracePt t="88313" x="6348413" y="2108200"/>
          <p14:tracePt t="88330" x="6340475" y="2108200"/>
          <p14:tracePt t="88346" x="6313488" y="2125663"/>
          <p14:tracePt t="88384" x="6303963" y="2125663"/>
          <p14:tracePt t="88392" x="6296025" y="2133600"/>
          <p14:tracePt t="88504" x="6286500" y="2133600"/>
          <p14:tracePt t="88512" x="6286500" y="2125663"/>
          <p14:tracePt t="88527" x="6303963" y="2116138"/>
          <p14:tracePt t="88536" x="6313488" y="2108200"/>
          <p14:tracePt t="88544" x="6340475" y="2089150"/>
          <p14:tracePt t="88550" x="6367463" y="2071688"/>
          <p14:tracePt t="88563" x="6384925" y="2062163"/>
          <p14:tracePt t="88580" x="6402388" y="2036763"/>
          <p14:tracePt t="88597" x="6419850" y="1990725"/>
          <p14:tracePt t="88614" x="6429375" y="1973263"/>
          <p14:tracePt t="88630" x="6438900" y="1938338"/>
          <p14:tracePt t="88647" x="6438900" y="1893888"/>
          <p14:tracePt t="88664" x="6456363" y="1866900"/>
          <p14:tracePt t="88680" x="6456363" y="1822450"/>
          <p14:tracePt t="88698" x="6465888" y="1785938"/>
          <p14:tracePt t="88714" x="6465888" y="1758950"/>
          <p14:tracePt t="88730" x="6465888" y="1714500"/>
          <p14:tracePt t="88748" x="6465888" y="1687513"/>
          <p14:tracePt t="88764" x="6465888" y="1660525"/>
          <p14:tracePt t="88780" x="6465888" y="1652588"/>
          <p14:tracePt t="88798" x="6465888" y="1643063"/>
          <p14:tracePt t="88814" x="6465888" y="1616075"/>
          <p14:tracePt t="88847" x="6465888" y="1608138"/>
          <p14:tracePt t="89064" x="6465888" y="1616075"/>
          <p14:tracePt t="89072" x="6473825" y="1643063"/>
          <p14:tracePt t="89080" x="6483350" y="1687513"/>
          <p14:tracePt t="89089" x="6491288" y="1704975"/>
          <p14:tracePt t="89097" x="6491288" y="1751013"/>
          <p14:tracePt t="89115" x="6500813" y="1830388"/>
          <p14:tracePt t="89131" x="6510338" y="1893888"/>
          <p14:tracePt t="89148" x="6510338" y="1928813"/>
          <p14:tracePt t="89165" x="6510338" y="1946275"/>
          <p14:tracePt t="89182" x="6510338" y="1955800"/>
          <p14:tracePt t="89198" x="6510338" y="1973263"/>
          <p14:tracePt t="89215" x="6510338" y="1982788"/>
          <p14:tracePt t="89215" x="6500813" y="1990725"/>
          <p14:tracePt t="89233" x="6500813" y="2009775"/>
          <p14:tracePt t="89248" x="6483350" y="2027238"/>
          <p14:tracePt t="89265" x="6473825" y="2044700"/>
          <p14:tracePt t="89282" x="6473825" y="2062163"/>
          <p14:tracePt t="89298" x="6465888" y="2071688"/>
          <p14:tracePt t="89315" x="6465888" y="2081213"/>
          <p14:tracePt t="89360" x="6465888" y="2089150"/>
          <p14:tracePt t="89488" x="6465888" y="2081213"/>
          <p14:tracePt t="89496" x="6473825" y="2054225"/>
          <p14:tracePt t="89504" x="6483350" y="2027238"/>
          <p14:tracePt t="89512" x="6491288" y="2000250"/>
          <p14:tracePt t="89517" x="6491288" y="1982788"/>
          <p14:tracePt t="89532" x="6491288" y="1955800"/>
          <p14:tracePt t="89549" x="6473825" y="1911350"/>
          <p14:tracePt t="89566" x="6473825" y="1884363"/>
          <p14:tracePt t="89582" x="6456363" y="1857375"/>
          <p14:tracePt t="89599" x="6446838" y="1812925"/>
          <p14:tracePt t="89616" x="6438900" y="1795463"/>
          <p14:tracePt t="89633" x="6429375" y="1741488"/>
          <p14:tracePt t="89649" x="6411913" y="1724025"/>
          <p14:tracePt t="89666" x="6402388" y="1704975"/>
          <p14:tracePt t="89682" x="6394450" y="1679575"/>
          <p14:tracePt t="89699" x="6384925" y="1670050"/>
          <p14:tracePt t="89716" x="6367463" y="1652588"/>
          <p14:tracePt t="89732" x="6357938" y="1652588"/>
          <p14:tracePt t="89749" x="6348413" y="1643063"/>
          <p14:tracePt t="89766" x="6340475" y="1643063"/>
          <p14:tracePt t="89783" x="6330950" y="1643063"/>
          <p14:tracePt t="89799" x="6313488" y="1633538"/>
          <p14:tracePt t="89817" x="6303963" y="1625600"/>
          <p14:tracePt t="89833" x="6286500" y="1625600"/>
          <p14:tracePt t="89849" x="6269038" y="1625600"/>
          <p14:tracePt t="89866" x="6259513" y="1625600"/>
          <p14:tracePt t="89883" x="6251575" y="1625600"/>
          <p14:tracePt t="89899" x="6242050" y="1625600"/>
          <p14:tracePt t="89916" x="6224588" y="1625600"/>
          <p14:tracePt t="89933" x="6197600" y="1625600"/>
          <p14:tracePt t="89950" x="6180138" y="1625600"/>
          <p14:tracePt t="89966" x="6143625" y="1625600"/>
          <p14:tracePt t="89984" x="6099175" y="1625600"/>
          <p14:tracePt t="90001" x="6072188" y="1625600"/>
          <p14:tracePt t="90017" x="6054725" y="1625600"/>
          <p14:tracePt t="90033" x="6027738" y="1625600"/>
          <p14:tracePt t="90050" x="6018213" y="1625600"/>
          <p14:tracePt t="90066" x="6000750" y="1625600"/>
          <p14:tracePt t="90083" x="5983288" y="1625600"/>
          <p14:tracePt t="90100" x="5973763" y="1625600"/>
          <p14:tracePt t="90117" x="5946775" y="1625600"/>
          <p14:tracePt t="90133" x="5929313" y="1625600"/>
          <p14:tracePt t="90150" x="5911850" y="1625600"/>
          <p14:tracePt t="90167" x="5875338" y="1625600"/>
          <p14:tracePt t="90184" x="5840413" y="1625600"/>
          <p14:tracePt t="90200" x="5813425" y="1625600"/>
          <p14:tracePt t="90217" x="5786438" y="1625600"/>
          <p14:tracePt t="90233" x="5768975" y="1625600"/>
          <p14:tracePt t="90250" x="5759450" y="1625600"/>
          <p14:tracePt t="90288" x="5751513" y="1625600"/>
          <p14:tracePt t="90290" x="5741988" y="1625600"/>
          <p14:tracePt t="90319" x="5732463" y="1625600"/>
          <p14:tracePt t="90360" x="5715000" y="1633538"/>
          <p14:tracePt t="90376" x="5705475" y="1633538"/>
          <p14:tracePt t="90393" x="5697538" y="1633538"/>
          <p14:tracePt t="90408" x="5688013" y="1633538"/>
          <p14:tracePt t="90418" x="5680075" y="1633538"/>
          <p14:tracePt t="90536" x="5680075" y="1643063"/>
          <p14:tracePt t="90568" x="5680075" y="1652588"/>
          <p14:tracePt t="90592" x="5680075" y="1660525"/>
          <p14:tracePt t="90632" x="5680075" y="1670050"/>
          <p14:tracePt t="90824" x="5680075" y="1679575"/>
          <p14:tracePt t="90888" x="5680075" y="1687513"/>
          <p14:tracePt t="90919" x="5680075" y="1697038"/>
          <p14:tracePt t="90961" x="5680075" y="1704975"/>
          <p14:tracePt t="91008" x="5680075" y="1714500"/>
          <p14:tracePt t="91056" x="5680075" y="1724025"/>
          <p14:tracePt t="91078" x="5680075" y="1731963"/>
          <p14:tracePt t="91152" x="5680075" y="1741488"/>
          <p14:tracePt t="91175" x="5680075" y="1751013"/>
          <p14:tracePt t="91192" x="5680075" y="1758950"/>
          <p14:tracePt t="91216" x="5680075" y="1768475"/>
          <p14:tracePt t="91240" x="5680075" y="1776413"/>
          <p14:tracePt t="91248" x="5688013" y="1785938"/>
          <p14:tracePt t="91257" x="5688013" y="1795463"/>
          <p14:tracePt t="91268" x="5697538" y="1812925"/>
          <p14:tracePt t="91286" x="5715000" y="1847850"/>
          <p14:tracePt t="91302" x="5732463" y="1857375"/>
          <p14:tracePt t="91319" x="5768975" y="1884363"/>
          <p14:tracePt t="91337" x="5803900" y="1911350"/>
          <p14:tracePt t="91352" x="5840413" y="1911350"/>
          <p14:tracePt t="91369" x="5875338" y="1911350"/>
          <p14:tracePt t="91386" x="5911850" y="1911350"/>
          <p14:tracePt t="91403" x="5956300" y="1911350"/>
          <p14:tracePt t="91419" x="6000750" y="1911350"/>
          <p14:tracePt t="91436" x="6037263" y="1911350"/>
          <p14:tracePt t="91453" x="6081713" y="1911350"/>
          <p14:tracePt t="91469" x="6116638" y="1893888"/>
          <p14:tracePt t="91486" x="6134100" y="1884363"/>
          <p14:tracePt t="91503" x="6134100" y="1874838"/>
          <p14:tracePt t="91519" x="6153150" y="1847850"/>
          <p14:tracePt t="91536" x="6161088" y="1847850"/>
          <p14:tracePt t="91553" x="6180138" y="1830388"/>
          <p14:tracePt t="91569" x="6188075" y="1822450"/>
          <p14:tracePt t="91586" x="6205538" y="1803400"/>
          <p14:tracePt t="91603" x="6205538" y="1795463"/>
          <p14:tracePt t="91620" x="6224588" y="1785938"/>
          <p14:tracePt t="91636" x="6242050" y="1768475"/>
          <p14:tracePt t="91653" x="6259513" y="1751013"/>
          <p14:tracePt t="91670" x="6269038" y="1704975"/>
          <p14:tracePt t="91686" x="6276975" y="1679575"/>
          <p14:tracePt t="91704" x="6286500" y="1643063"/>
          <p14:tracePt t="91743" x="6286500" y="1633538"/>
          <p14:tracePt t="91753" x="6286500" y="1625600"/>
          <p14:tracePt t="91760" x="6276975" y="1616075"/>
          <p14:tracePt t="91770" x="6242050" y="1616075"/>
          <p14:tracePt t="91786" x="6205538" y="1608138"/>
          <p14:tracePt t="91803" x="6170613" y="1608138"/>
          <p14:tracePt t="91821" x="6143625" y="1608138"/>
          <p14:tracePt t="91837" x="6126163" y="1608138"/>
          <p14:tracePt t="91853" x="6116638" y="1608138"/>
          <p14:tracePt t="91870" x="6099175" y="1608138"/>
          <p14:tracePt t="91887" x="6081713" y="1616075"/>
          <p14:tracePt t="91904" x="6081713" y="1633538"/>
          <p14:tracePt t="91921" x="6062663" y="1660525"/>
          <p14:tracePt t="91937" x="6062663" y="1679575"/>
          <p14:tracePt t="91953" x="6062663" y="1697038"/>
          <p14:tracePt t="92000" x="6062663" y="1704975"/>
          <p14:tracePt t="92009" x="6062663" y="1714500"/>
          <p14:tracePt t="92010" x="6072188" y="1724025"/>
          <p14:tracePt t="92020" x="6089650" y="1724025"/>
          <p14:tracePt t="92038" x="6134100" y="1741488"/>
          <p14:tracePt t="92054" x="6180138" y="1751013"/>
          <p14:tracePt t="92070" x="6188075" y="1751013"/>
          <p14:tracePt t="92088" x="6215063" y="1751013"/>
          <p14:tracePt t="92105" x="6232525" y="1751013"/>
          <p14:tracePt t="92120" x="6242050" y="1751013"/>
          <p14:tracePt t="92137" x="6259513" y="1751013"/>
          <p14:tracePt t="92154" x="6269038" y="1731963"/>
          <p14:tracePt t="92296" x="6269038" y="1741488"/>
          <p14:tracePt t="92304" x="6269038" y="1776413"/>
          <p14:tracePt t="92312" x="6269038" y="1803400"/>
          <p14:tracePt t="92321" x="6269038" y="1847850"/>
          <p14:tracePt t="92322" x="6269038" y="1919288"/>
          <p14:tracePt t="92337" x="6303963" y="2000250"/>
          <p14:tracePt t="92355" x="6340475" y="2062163"/>
          <p14:tracePt t="92371" x="6357938" y="2089150"/>
          <p14:tracePt t="92387" x="6367463" y="2098675"/>
          <p14:tracePt t="92424" x="6375400" y="2116138"/>
          <p14:tracePt t="92440" x="6384925" y="2125663"/>
          <p14:tracePt t="92440" x="6394450" y="2143125"/>
          <p14:tracePt t="92454" x="6411913" y="2179638"/>
          <p14:tracePt t="92472" x="6473825" y="2286000"/>
          <p14:tracePt t="92488" x="6510338" y="2357438"/>
          <p14:tracePt t="92504" x="6527800" y="2411413"/>
          <p14:tracePt t="92522" x="6554788" y="2446338"/>
          <p14:tracePt t="92538" x="6562725" y="2490788"/>
          <p14:tracePt t="92555" x="6589713" y="2554288"/>
          <p14:tracePt t="92571" x="6626225" y="2616200"/>
          <p14:tracePt t="92588" x="6661150" y="2643188"/>
          <p14:tracePt t="92605" x="6688138" y="2660650"/>
          <p14:tracePt t="92621" x="6705600" y="2670175"/>
          <p14:tracePt t="92639" x="6715125" y="2670175"/>
          <p14:tracePt t="92655" x="6724650" y="2670175"/>
          <p14:tracePt t="92712" x="6742113" y="2670175"/>
          <p14:tracePt t="92792" x="6751638" y="2670175"/>
          <p14:tracePt t="92800" x="6742113" y="2660650"/>
          <p14:tracePt t="92804" x="6724650" y="2652713"/>
          <p14:tracePt t="92822" x="6715125" y="2652713"/>
          <p14:tracePt t="92822" x="6680200" y="2633663"/>
          <p14:tracePt t="92839" x="6653213" y="2625725"/>
          <p14:tracePt t="92856" x="6634163" y="2608263"/>
          <p14:tracePt t="92872" x="6589713" y="2589213"/>
          <p14:tracePt t="92889" x="6537325" y="2536825"/>
          <p14:tracePt t="92906" x="6500813" y="2490788"/>
          <p14:tracePt t="92922" x="6473825" y="2465388"/>
          <p14:tracePt t="92939" x="6446838" y="2419350"/>
          <p14:tracePt t="92956" x="6411913" y="2374900"/>
          <p14:tracePt t="92972" x="6384925" y="2322513"/>
          <p14:tracePt t="92989" x="6357938" y="2295525"/>
          <p14:tracePt t="93088" x="6357938" y="2286000"/>
          <p14:tracePt t="93112" x="6357938" y="2276475"/>
          <p14:tracePt t="93136" x="6375400" y="2259013"/>
          <p14:tracePt t="93215" x="6384925" y="2259013"/>
          <p14:tracePt t="93232" x="6402388" y="2259013"/>
          <p14:tracePt t="93246" x="6411913" y="2259013"/>
          <p14:tracePt t="93247" x="6456363" y="2268538"/>
          <p14:tracePt t="93256" x="6527800" y="2303463"/>
          <p14:tracePt t="93273" x="6581775" y="2322513"/>
          <p14:tracePt t="93290" x="6643688" y="2347913"/>
          <p14:tracePt t="93306" x="6670675" y="2357438"/>
          <p14:tracePt t="93323" x="6688138" y="2357438"/>
          <p14:tracePt t="93340" x="6697663" y="2357438"/>
          <p14:tracePt t="93356" x="6705600" y="2357438"/>
          <p14:tracePt t="93373" x="6724650" y="2339975"/>
          <p14:tracePt t="93390" x="6742113" y="2322513"/>
          <p14:tracePt t="93406" x="6751638" y="2312988"/>
          <p14:tracePt t="93528" x="6751638" y="2303463"/>
          <p14:tracePt t="93552" x="6742113" y="2303463"/>
          <p14:tracePt t="93568" x="6732588" y="2312988"/>
          <p14:tracePt t="93584" x="6724650" y="2312988"/>
          <p14:tracePt t="93597" x="6715125" y="2330450"/>
          <p14:tracePt t="93608" x="6705600" y="2330450"/>
          <p14:tracePt t="93608" x="6688138" y="2347913"/>
          <p14:tracePt t="93623" x="6653213" y="2347913"/>
          <p14:tracePt t="93641" x="6608763" y="2347913"/>
          <p14:tracePt t="93657" x="6554788" y="2347913"/>
          <p14:tracePt t="93674" x="6510338" y="2347913"/>
          <p14:tracePt t="93691" x="6456363" y="2330450"/>
          <p14:tracePt t="93707" x="6429375" y="2322513"/>
          <p14:tracePt t="93760" x="6419850" y="2312988"/>
          <p14:tracePt t="93800" x="6402388" y="2312988"/>
          <p14:tracePt t="93808" x="6402388" y="2303463"/>
          <p14:tracePt t="93920" x="6438900" y="2303463"/>
          <p14:tracePt t="93928" x="6473825" y="2312988"/>
          <p14:tracePt t="93936" x="6510338" y="2322513"/>
          <p14:tracePt t="93941" x="6581775" y="2339975"/>
          <p14:tracePt t="93957" x="6661150" y="2366963"/>
          <p14:tracePt t="93974" x="6697663" y="2366963"/>
          <p14:tracePt t="93991" x="6715125" y="2366963"/>
          <p14:tracePt t="94008" x="6724650" y="2366963"/>
          <p14:tracePt t="94024" x="6742113" y="2366963"/>
          <p14:tracePt t="94042" x="6742113" y="2357438"/>
          <p14:tracePt t="94104" x="6742113" y="2347913"/>
          <p14:tracePt t="94135" x="6715125" y="2347913"/>
          <p14:tracePt t="94145" x="6688138" y="2357438"/>
          <p14:tracePt t="94152" x="6670675" y="2366963"/>
          <p14:tracePt t="94164" x="6643688" y="2366963"/>
          <p14:tracePt t="94165" x="6626225" y="2374900"/>
          <p14:tracePt t="94175" x="6581775" y="2384425"/>
          <p14:tracePt t="94192" x="6554788" y="2384425"/>
          <p14:tracePt t="94232" x="6545263" y="2384425"/>
          <p14:tracePt t="94232" x="6537325" y="2366963"/>
          <p14:tracePt t="94241" x="6510338" y="2322513"/>
          <p14:tracePt t="94258" x="6500813" y="2295525"/>
          <p14:tracePt t="94275" x="6491288" y="2268538"/>
          <p14:tracePt t="94392" x="6500813" y="2268538"/>
          <p14:tracePt t="94401" x="6537325" y="2268538"/>
          <p14:tracePt t="94401" x="6562725" y="2268538"/>
          <p14:tracePt t="94409" x="6643688" y="2295525"/>
          <p14:tracePt t="94425" x="6705600" y="2312988"/>
          <p14:tracePt t="94442" x="6751638" y="2312988"/>
          <p14:tracePt t="94459" x="6786563" y="2312988"/>
          <p14:tracePt t="94475" x="6804025" y="2312988"/>
          <p14:tracePt t="94492" x="6813550" y="2312988"/>
          <p14:tracePt t="94528" x="6813550" y="2295525"/>
          <p14:tracePt t="94576" x="6813550" y="2286000"/>
          <p14:tracePt t="94592" x="6804025" y="2286000"/>
          <p14:tracePt t="94599" x="6759575" y="2286000"/>
          <p14:tracePt t="94608" x="6705600" y="2312988"/>
          <p14:tracePt t="94626" x="6670675" y="2322513"/>
          <p14:tracePt t="94642" x="6643688" y="2322513"/>
          <p14:tracePt t="94659" x="6616700" y="2322513"/>
          <p14:tracePt t="94676" x="6599238" y="2312988"/>
          <p14:tracePt t="94692" x="6572250" y="2286000"/>
          <p14:tracePt t="94709" x="6545263" y="2251075"/>
          <p14:tracePt t="94726" x="6527800" y="2224088"/>
          <p14:tracePt t="94743" x="6518275" y="2205038"/>
          <p14:tracePt t="94856" x="6527800" y="2205038"/>
          <p14:tracePt t="94872" x="6545263" y="2205038"/>
          <p14:tracePt t="94883" x="6562725" y="2205038"/>
          <p14:tracePt t="94883" x="6589713" y="2205038"/>
          <p14:tracePt t="94893" x="6643688" y="2214563"/>
          <p14:tracePt t="94909" x="6688138" y="2232025"/>
          <p14:tracePt t="94927" x="6732588" y="2241550"/>
          <p14:tracePt t="94943" x="6751638" y="2241550"/>
          <p14:tracePt t="94992" x="6759575" y="2241550"/>
          <p14:tracePt t="95176" x="6759575" y="2232025"/>
          <p14:tracePt t="95199" x="6742113" y="2232025"/>
          <p14:tracePt t="95216" x="6732588" y="2232025"/>
          <p14:tracePt t="95224" x="6724650" y="2232025"/>
          <p14:tracePt t="95232" x="6705600" y="2232025"/>
          <p14:tracePt t="95240" x="6688138" y="2232025"/>
          <p14:tracePt t="95245" x="6634163" y="2232025"/>
          <p14:tracePt t="95260" x="6581775" y="2232025"/>
          <p14:tracePt t="95277" x="6527800" y="2232025"/>
          <p14:tracePt t="95294" x="6500813" y="2232025"/>
          <p14:tracePt t="95311" x="6473825" y="2232025"/>
          <p14:tracePt t="95672" x="6483350" y="2232025"/>
          <p14:tracePt t="95672" x="6491288" y="2232025"/>
          <p14:tracePt t="95968" x="6500813" y="2232025"/>
          <p14:tracePt t="95976" x="6518275" y="2232025"/>
          <p14:tracePt t="95984" x="6527800" y="2232025"/>
          <p14:tracePt t="95992" x="6537325" y="2232025"/>
          <p14:tracePt t="95995" x="6572250" y="2232025"/>
          <p14:tracePt t="96012" x="6589713" y="2241550"/>
          <p14:tracePt t="96029" x="6616700" y="2241550"/>
          <p14:tracePt t="96045" x="6626225" y="2241550"/>
          <p14:tracePt t="96061" x="6634163" y="2241550"/>
          <p14:tracePt t="96079" x="6653213" y="2251075"/>
          <p14:tracePt t="96079" x="6661150" y="2251075"/>
          <p14:tracePt t="96096" x="6688138" y="2251075"/>
          <p14:tracePt t="96112" x="6724650" y="2251075"/>
          <p14:tracePt t="96129" x="6759575" y="2251075"/>
          <p14:tracePt t="96146" x="6786563" y="2251075"/>
          <p14:tracePt t="96162" x="6823075" y="2251075"/>
          <p14:tracePt t="96200" x="6840538" y="2251075"/>
          <p14:tracePt t="96263" x="6840538" y="2241550"/>
          <p14:tracePt t="96328" x="6831013" y="2241550"/>
          <p14:tracePt t="96337" x="6823075" y="2241550"/>
          <p14:tracePt t="96352" x="6796088" y="2241550"/>
          <p14:tracePt t="96357" x="6786563" y="2241550"/>
          <p14:tracePt t="96362" x="6751638" y="2241550"/>
          <p14:tracePt t="96379" x="6732588" y="2251075"/>
          <p14:tracePt t="96396" x="6715125" y="2251075"/>
          <p14:tracePt t="96413" x="6697663" y="2268538"/>
          <p14:tracePt t="96430" x="6661150" y="2268538"/>
          <p14:tracePt t="96446" x="6634163" y="2268538"/>
          <p14:tracePt t="96463" x="6599238" y="2268538"/>
          <p14:tracePt t="96463" x="6589713" y="2268538"/>
          <p14:tracePt t="96480" x="6572250" y="2268538"/>
          <p14:tracePt t="96496" x="6554788" y="2268538"/>
          <p14:tracePt t="96513" x="6537325" y="2268538"/>
          <p14:tracePt t="96530" x="6500813" y="2268538"/>
          <p14:tracePt t="96546" x="6465888" y="2268538"/>
          <p14:tracePt t="96563" x="6465888" y="2276475"/>
          <p14:tracePt t="96580" x="6483350" y="2347913"/>
          <p14:tracePt t="96596" x="6491288" y="2384425"/>
          <p14:tracePt t="96680" x="6500813" y="2393950"/>
          <p14:tracePt t="96688" x="6518275" y="2401888"/>
          <p14:tracePt t="96695" x="6527800" y="2401888"/>
          <p14:tracePt t="96713" x="6545263" y="2401888"/>
          <p14:tracePt t="96713" x="6562725" y="2401888"/>
          <p14:tracePt t="96730" x="6572250" y="2401888"/>
          <p14:tracePt t="96775" x="6581775" y="2401888"/>
          <p14:tracePt t="96816" x="6589713" y="2401888"/>
          <p14:tracePt t="96824" x="6599238" y="2401888"/>
          <p14:tracePt t="96832" x="6599238" y="2374900"/>
          <p14:tracePt t="96840" x="6616700" y="2366963"/>
          <p14:tracePt t="96847" x="6626225" y="2347913"/>
          <p14:tracePt t="96928" x="6626225" y="2339975"/>
          <p14:tracePt t="96944" x="6626225" y="2330450"/>
          <p14:tracePt t="96969" x="6626225" y="2322513"/>
          <p14:tracePt t="97048" x="6626225" y="2312988"/>
          <p14:tracePt t="97063" x="6626225" y="2303463"/>
          <p14:tracePt t="97072" x="6626225" y="2295525"/>
          <p14:tracePt t="97192" x="6626225" y="2286000"/>
          <p14:tracePt t="97224" x="6616700" y="2286000"/>
          <p14:tracePt t="97232" x="6608763" y="2286000"/>
          <p14:tracePt t="97240" x="6589713" y="2286000"/>
          <p14:tracePt t="97248" x="6581775" y="2286000"/>
          <p14:tracePt t="97255" x="6537325" y="2286000"/>
          <p14:tracePt t="97264" x="6491288" y="2286000"/>
          <p14:tracePt t="97281" x="6446838" y="2268538"/>
          <p14:tracePt t="97298" x="6438900" y="2268538"/>
          <p14:tracePt t="97600" x="6465888" y="2268538"/>
          <p14:tracePt t="97620" x="6500813" y="2295525"/>
          <p14:tracePt t="97621" x="6562725" y="2303463"/>
          <p14:tracePt t="97632" x="6616700" y="2303463"/>
          <p14:tracePt t="97648" x="6670675" y="2303463"/>
          <p14:tracePt t="97666" x="6715125" y="2303463"/>
          <p14:tracePt t="97682" x="6742113" y="2303463"/>
          <p14:tracePt t="97698" x="6769100" y="2303463"/>
          <p14:tracePt t="97715" x="6769100" y="2295525"/>
          <p14:tracePt t="97732" x="6777038" y="2295525"/>
          <p14:tracePt t="97824" x="6759575" y="2295525"/>
          <p14:tracePt t="97831" x="6732588" y="2295525"/>
          <p14:tracePt t="97839" x="6697663" y="2295525"/>
          <p14:tracePt t="97849" x="6653213" y="2295525"/>
          <p14:tracePt t="97866" x="6608763" y="2312988"/>
          <p14:tracePt t="97882" x="6562725" y="2322513"/>
          <p14:tracePt t="97899" x="6527800" y="2330450"/>
          <p14:tracePt t="97916" x="6491288" y="2339975"/>
          <p14:tracePt t="97932" x="6429375" y="2347913"/>
          <p14:tracePt t="97949" x="6402388" y="2347913"/>
          <p14:tracePt t="97966" x="6384925" y="2347913"/>
          <p14:tracePt t="97983" x="6367463" y="2339975"/>
          <p14:tracePt t="98184" x="6402388" y="2347913"/>
          <p14:tracePt t="98192" x="6411913" y="2347913"/>
          <p14:tracePt t="98199" x="6438900" y="2347913"/>
          <p14:tracePt t="98200" x="6500813" y="2357438"/>
          <p14:tracePt t="98217" x="6562725" y="2366963"/>
          <p14:tracePt t="98233" x="6608763" y="2366963"/>
          <p14:tracePt t="98249" x="6634163" y="2366963"/>
          <p14:tracePt t="98267" x="6643688" y="2366963"/>
          <p14:tracePt t="98283" x="6661150" y="2366963"/>
          <p14:tracePt t="98299" x="6670675" y="2357438"/>
          <p14:tracePt t="98352" x="6670675" y="2347913"/>
          <p14:tracePt t="100080" x="6661150" y="2347913"/>
          <p14:tracePt t="100089" x="6653213" y="2347913"/>
          <p14:tracePt t="100096" x="6634163" y="2357438"/>
          <p14:tracePt t="100103" x="6616700" y="2357438"/>
          <p14:tracePt t="100120" x="6599238" y="2374900"/>
          <p14:tracePt t="100120" x="6572250" y="2374900"/>
          <p14:tracePt t="100137" x="6545263" y="2384425"/>
          <p14:tracePt t="100154" x="6518275" y="2384425"/>
          <p14:tracePt t="100170" x="6483350" y="2384425"/>
          <p14:tracePt t="100187" x="6456363" y="2384425"/>
          <p14:tracePt t="100264" x="6438900" y="2384425"/>
          <p14:tracePt t="100296" x="6429375" y="2384425"/>
          <p14:tracePt t="100312" x="6419850" y="2384425"/>
          <p14:tracePt t="100327" x="6411913" y="2384425"/>
          <p14:tracePt t="100336" x="6402388" y="2384425"/>
          <p14:tracePt t="100360" x="6394450" y="2374900"/>
          <p14:tracePt t="100383" x="6384925" y="2374900"/>
          <p14:tracePt t="100400" x="6375400" y="2374900"/>
          <p14:tracePt t="100416" x="6367463" y="2374900"/>
          <p14:tracePt t="100424" x="6357938" y="2374900"/>
          <p14:tracePt t="100432" x="6348413" y="2374900"/>
          <p14:tracePt t="100544" x="6357938" y="2374900"/>
          <p14:tracePt t="100552" x="6384925" y="2374900"/>
          <p14:tracePt t="100560" x="6419850" y="2374900"/>
          <p14:tracePt t="100571" x="6465888" y="2374900"/>
          <p14:tracePt t="100571" x="6537325" y="2384425"/>
          <p14:tracePt t="100588" x="6616700" y="2393950"/>
          <p14:tracePt t="100604" x="6670675" y="2393950"/>
          <p14:tracePt t="100621" x="6697663" y="2393950"/>
          <p14:tracePt t="100638" x="6715125" y="2393950"/>
          <p14:tracePt t="100655" x="6724650" y="2393950"/>
          <p14:tracePt t="100671" x="6732588" y="2393950"/>
          <p14:tracePt t="100768" x="6715125" y="2393950"/>
          <p14:tracePt t="100776" x="6705600" y="2393950"/>
          <p14:tracePt t="100788" x="6688138" y="2393950"/>
          <p14:tracePt t="100788" x="6661150" y="2393950"/>
          <p14:tracePt t="100805" x="6626225" y="2401888"/>
          <p14:tracePt t="100822" x="6608763" y="2401888"/>
          <p14:tracePt t="100839" x="6589713" y="2401888"/>
          <p14:tracePt t="100855" x="6572250" y="2401888"/>
          <p14:tracePt t="100872" x="6554788" y="2384425"/>
          <p14:tracePt t="100889" x="6545263" y="2374900"/>
          <p14:tracePt t="100905" x="6527800" y="2357438"/>
          <p14:tracePt t="101064" x="6537325" y="2357438"/>
          <p14:tracePt t="101072" x="6562725" y="2357438"/>
          <p14:tracePt t="101073" x="6634163" y="2357438"/>
          <p14:tracePt t="101089" x="6680200" y="2357438"/>
          <p14:tracePt t="101105" x="6697663" y="2357438"/>
          <p14:tracePt t="101122" x="6705600" y="2357438"/>
          <p14:tracePt t="101168" x="6724650" y="2357438"/>
          <p14:tracePt t="101224" x="6724650" y="2347913"/>
          <p14:tracePt t="101244" x="6697663" y="2347913"/>
          <p14:tracePt t="101245" x="6653213" y="2330450"/>
          <p14:tracePt t="101256" x="6589713" y="2322513"/>
          <p14:tracePt t="101273" x="6554788" y="2322513"/>
          <p14:tracePt t="101289" x="6518275" y="2322513"/>
          <p14:tracePt t="101305" x="6500813" y="2322513"/>
          <p14:tracePt t="101408" x="6491288" y="2322513"/>
          <p14:tracePt t="101415" x="6491288" y="2312988"/>
          <p14:tracePt t="101424" x="6483350" y="2312988"/>
          <p14:tracePt t="101632" x="6500813" y="2312988"/>
          <p14:tracePt t="101656" x="6510338" y="2312988"/>
          <p14:tracePt t="101760" x="6510338" y="2303463"/>
          <p14:tracePt t="101776" x="6510338" y="2295525"/>
          <p14:tracePt t="101800" x="6500813" y="2295525"/>
          <p14:tracePt t="101807" x="6473825" y="2295525"/>
          <p14:tracePt t="101815" x="6446838" y="2286000"/>
          <p14:tracePt t="101825" x="6419850" y="2286000"/>
          <p14:tracePt t="101840" x="6411913" y="2286000"/>
          <p14:tracePt t="101959" x="6394450" y="2286000"/>
          <p14:tracePt t="102111" x="6411913" y="2286000"/>
          <p14:tracePt t="102120" x="6419850" y="2286000"/>
          <p14:tracePt t="102127" x="6438900" y="2286000"/>
          <p14:tracePt t="102134" x="6465888" y="2286000"/>
          <p14:tracePt t="102141" x="6500813" y="2295525"/>
          <p14:tracePt t="102158" x="6537325" y="2295525"/>
          <p14:tracePt t="102174" x="6554788" y="2295525"/>
          <p14:tracePt t="102191" x="6562725" y="2303463"/>
          <p14:tracePt t="102209" x="6572250" y="2303463"/>
          <p14:tracePt t="102224" x="6589713" y="2303463"/>
          <p14:tracePt t="102264" x="6608763" y="2303463"/>
          <p14:tracePt t="102272" x="6616700" y="2303463"/>
          <p14:tracePt t="102278" x="6634163" y="2303463"/>
          <p14:tracePt t="102291" x="6653213" y="2303463"/>
          <p14:tracePt t="102328" x="6661150" y="2303463"/>
          <p14:tracePt t="102341" x="6670675" y="2303463"/>
          <p14:tracePt t="102342" x="6688138" y="2303463"/>
          <p14:tracePt t="102358" x="6697663" y="2303463"/>
          <p14:tracePt t="102375" x="6732588" y="2303463"/>
          <p14:tracePt t="102416" x="6742113" y="2303463"/>
          <p14:tracePt t="102421" x="6751638" y="2303463"/>
          <p14:tracePt t="102496" x="6759575" y="2303463"/>
          <p14:tracePt t="102624" x="6751638" y="2303463"/>
          <p14:tracePt t="102663" x="6742113" y="2312988"/>
          <p14:tracePt t="102688" x="6732588" y="2312988"/>
          <p14:tracePt t="102712" x="6724650" y="2322513"/>
          <p14:tracePt t="102728" x="6715125" y="2322513"/>
          <p14:tracePt t="102744" x="6705600" y="2322513"/>
          <p14:tracePt t="102760" x="6697663" y="2330450"/>
          <p14:tracePt t="102776" x="6688138" y="2330450"/>
          <p14:tracePt t="102784" x="6680200" y="2339975"/>
          <p14:tracePt t="102800" x="6670675" y="2339975"/>
          <p14:tracePt t="102848" x="6661150" y="2339975"/>
          <p14:tracePt t="102872" x="6653213" y="2339975"/>
          <p14:tracePt t="102888" x="6643688" y="2339975"/>
          <p14:tracePt t="102896" x="6634163" y="2339975"/>
          <p14:tracePt t="102903" x="6626225" y="2339975"/>
          <p14:tracePt t="102909" x="6616700" y="2339975"/>
          <p14:tracePt t="102926" x="6599238" y="2339975"/>
          <p14:tracePt t="102942" x="6581775" y="2339975"/>
          <p14:tracePt t="102960" x="6572250" y="2339975"/>
          <p14:tracePt t="103024" x="6554788" y="2339975"/>
          <p14:tracePt t="103027" x="6545263" y="2339975"/>
          <p14:tracePt t="103042" x="6537325" y="2339975"/>
          <p14:tracePt t="103043" x="6518275" y="2339975"/>
          <p14:tracePt t="103060" x="6500813" y="2330450"/>
          <p14:tracePt t="103076" x="6491288" y="2330450"/>
          <p14:tracePt t="104360" x="0" y="0"/>
        </p14:tracePtLst>
        <p14:tracePtLst>
          <p14:tracePt t="106392" x="5367338" y="3340100"/>
          <p14:tracePt t="106400" x="5276850" y="3394075"/>
          <p14:tracePt t="106408" x="5187950" y="3438525"/>
          <p14:tracePt t="106416" x="5133975" y="3482975"/>
          <p14:tracePt t="106433" x="5027613" y="3562350"/>
          <p14:tracePt t="106433" x="4902200" y="3643313"/>
          <p14:tracePt t="106450" x="4795838" y="3724275"/>
          <p14:tracePt t="106466" x="4714875" y="3786188"/>
          <p14:tracePt t="106483" x="4608513" y="3840163"/>
          <p14:tracePt t="106500" x="4510088" y="3911600"/>
          <p14:tracePt t="106516" x="4429125" y="3965575"/>
          <p14:tracePt t="106533" x="4322763" y="4037013"/>
          <p14:tracePt t="106550" x="4232275" y="4089400"/>
          <p14:tracePt t="106566" x="4116388" y="4133850"/>
          <p14:tracePt t="106584" x="4010025" y="4205288"/>
          <p14:tracePt t="106600" x="3956050" y="4224338"/>
          <p14:tracePt t="106617" x="3894138" y="4251325"/>
          <p14:tracePt t="106634" x="3840163" y="4276725"/>
          <p14:tracePt t="106650" x="3776663" y="4295775"/>
          <p14:tracePt t="106667" x="3697288" y="4322763"/>
          <p14:tracePt t="106683" x="3608388" y="4330700"/>
          <p14:tracePt t="106701" x="3473450" y="4330700"/>
          <p14:tracePt t="106717" x="3357563" y="4330700"/>
          <p14:tracePt t="106733" x="3259138" y="4322763"/>
          <p14:tracePt t="106751" x="3205163" y="4303713"/>
          <p14:tracePt t="106832" x="3214688" y="4303713"/>
          <p14:tracePt t="106840" x="3241675" y="4286250"/>
          <p14:tracePt t="106841" x="3268663" y="4259263"/>
          <p14:tracePt t="106850" x="3295650" y="4205288"/>
          <p14:tracePt t="106867" x="3295650" y="4133850"/>
          <p14:tracePt t="106884" x="3295650" y="4098925"/>
          <p14:tracePt t="106900" x="3295650" y="4027488"/>
          <p14:tracePt t="106917" x="3268663" y="4000500"/>
          <p14:tracePt t="106934" x="3251200" y="3973513"/>
          <p14:tracePt t="106950" x="3241675" y="3973513"/>
          <p14:tracePt t="106950" x="3241675" y="3965575"/>
          <p14:tracePt t="106992" x="3241675" y="3956050"/>
          <p14:tracePt t="107000" x="3232150" y="3946525"/>
          <p14:tracePt t="107007" x="3224213" y="3938588"/>
          <p14:tracePt t="107017" x="3205163" y="3902075"/>
          <p14:tracePt t="107035" x="3187700" y="3867150"/>
          <p14:tracePt t="107051" x="3179763" y="3830638"/>
          <p14:tracePt t="107067" x="3170238" y="3822700"/>
          <p14:tracePt t="107084" x="3170238" y="3813175"/>
          <p14:tracePt t="107736" x="3160713" y="3813175"/>
          <p14:tracePt t="107744" x="3152775" y="3813175"/>
          <p14:tracePt t="107744" x="3143250" y="3803650"/>
          <p14:tracePt t="107760" x="3125788" y="3786188"/>
          <p14:tracePt t="107783" x="3116263" y="3776663"/>
          <p14:tracePt t="107808" x="3108325" y="3768725"/>
          <p14:tracePt t="107872" x="3108325" y="3759200"/>
          <p14:tracePt t="107879" x="3098800" y="3759200"/>
          <p14:tracePt t="107888" x="3089275" y="3751263"/>
          <p14:tracePt t="107896" x="3081338" y="3741738"/>
          <p14:tracePt t="107903" x="3062288" y="3732213"/>
          <p14:tracePt t="107919" x="3036888" y="3705225"/>
          <p14:tracePt t="107936" x="3027363" y="3687763"/>
          <p14:tracePt t="107953" x="3017838" y="3670300"/>
          <p14:tracePt t="107970" x="3009900" y="3660775"/>
          <p14:tracePt t="107986" x="2990850" y="3652838"/>
          <p14:tracePt t="108002" x="2982913" y="3633788"/>
          <p14:tracePt t="108020" x="2955925" y="3598863"/>
          <p14:tracePt t="108036" x="2938463" y="3562350"/>
          <p14:tracePt t="108053" x="2928938" y="3544888"/>
          <p14:tracePt t="108070" x="2911475" y="3527425"/>
          <p14:tracePt t="108086" x="2901950" y="3517900"/>
          <p14:tracePt t="108103" x="2901950" y="3509963"/>
          <p14:tracePt t="108176" x="2894013" y="3509963"/>
          <p14:tracePt t="108200" x="2884488" y="3490913"/>
          <p14:tracePt t="108215" x="2874963" y="3490913"/>
          <p14:tracePt t="108328" x="2874963" y="3482975"/>
          <p14:tracePt t="108368" x="2857500" y="3482975"/>
          <p14:tracePt t="108536" x="2847975" y="3490913"/>
          <p14:tracePt t="108567" x="2840038" y="3500438"/>
          <p14:tracePt t="108599" x="2830513" y="3509963"/>
          <p14:tracePt t="108647" x="2822575" y="3517900"/>
          <p14:tracePt t="108695" x="2813050" y="3527425"/>
          <p14:tracePt t="108720" x="2813050" y="3536950"/>
          <p14:tracePt t="108736" x="2813050" y="3544888"/>
          <p14:tracePt t="108744" x="2803525" y="3554413"/>
          <p14:tracePt t="108776" x="2803525" y="3562350"/>
          <p14:tracePt t="108824" x="2803525" y="3571875"/>
          <p14:tracePt t="108840" x="2803525" y="3581400"/>
          <p14:tracePt t="108855" x="2803525" y="3589338"/>
          <p14:tracePt t="108880" x="2803525" y="3598863"/>
          <p14:tracePt t="108880" x="2803525" y="3608388"/>
          <p14:tracePt t="108903" x="2803525" y="3616325"/>
          <p14:tracePt t="108928" x="2803525" y="3625850"/>
          <p14:tracePt t="108952" x="2803525" y="3633788"/>
          <p14:tracePt t="108992" x="2803525" y="3643313"/>
          <p14:tracePt t="108999" x="2803525" y="3652838"/>
          <p14:tracePt t="109007" x="2803525" y="3660775"/>
          <p14:tracePt t="109011" x="2795588" y="3660775"/>
          <p14:tracePt t="109040" x="2795588" y="3670300"/>
          <p14:tracePt t="109088" x="2786063" y="3687763"/>
          <p14:tracePt t="109128" x="2786063" y="3697288"/>
          <p14:tracePt t="109176" x="2786063" y="3714750"/>
          <p14:tracePt t="109191" x="2776538" y="3724275"/>
          <p14:tracePt t="109208" x="2776538" y="3732213"/>
          <p14:tracePt t="109231" x="2776538" y="3741738"/>
          <p14:tracePt t="109240" x="2768600" y="3751263"/>
          <p14:tracePt t="109264" x="2768600" y="3759200"/>
          <p14:tracePt t="109271" x="2759075" y="3759200"/>
          <p14:tracePt t="109288" x="2759075" y="3768725"/>
          <p14:tracePt t="109289" x="2759075" y="3776663"/>
          <p14:tracePt t="109306" x="2751138" y="3786188"/>
          <p14:tracePt t="109322" x="2751138" y="3795713"/>
          <p14:tracePt t="109367" x="2751138" y="3803650"/>
          <p14:tracePt t="109371" x="2751138" y="3813175"/>
          <p14:tracePt t="109379" x="2751138" y="3822700"/>
          <p14:tracePt t="109408" x="2751138" y="3840163"/>
          <p14:tracePt t="109432" x="2751138" y="3848100"/>
          <p14:tracePt t="109463" x="2751138" y="3857625"/>
          <p14:tracePt t="109480" x="2751138" y="3867150"/>
          <p14:tracePt t="109496" x="2751138" y="3875088"/>
          <p14:tracePt t="109535" x="2751138" y="3902075"/>
          <p14:tracePt t="109552" x="2751138" y="3911600"/>
          <p14:tracePt t="109560" x="2751138" y="3919538"/>
          <p14:tracePt t="109575" x="2741613" y="3929063"/>
          <p14:tracePt t="109616" x="2741613" y="3938588"/>
          <p14:tracePt t="109640" x="2741613" y="3956050"/>
          <p14:tracePt t="109656" x="2741613" y="3965575"/>
          <p14:tracePt t="109680" x="2741613" y="3973513"/>
          <p14:tracePt t="109688" x="2741613" y="3983038"/>
          <p14:tracePt t="109703" x="2741613" y="3990975"/>
          <p14:tracePt t="109712" x="2741613" y="4000500"/>
          <p14:tracePt t="109713" x="2741613" y="4010025"/>
          <p14:tracePt t="109723" x="2741613" y="4017963"/>
          <p14:tracePt t="109759" x="2741613" y="4037013"/>
          <p14:tracePt t="109784" x="2741613" y="4044950"/>
          <p14:tracePt t="109800" x="2741613" y="4054475"/>
          <p14:tracePt t="109806" x="2741613" y="4062413"/>
          <p14:tracePt t="109824" x="2741613" y="4071938"/>
          <p14:tracePt t="109825" x="2741613" y="4089400"/>
          <p14:tracePt t="109840" x="2741613" y="4098925"/>
          <p14:tracePt t="109856" x="2741613" y="4116388"/>
          <p14:tracePt t="109872" x="2741613" y="4125913"/>
          <p14:tracePt t="109890" x="2741613" y="4133850"/>
          <p14:tracePt t="109906" x="2741613" y="4143375"/>
          <p14:tracePt t="109923" x="2741613" y="4152900"/>
          <p14:tracePt t="109940" x="2741613" y="4160838"/>
          <p14:tracePt t="109957" x="2741613" y="4170363"/>
          <p14:tracePt t="109973" x="2741613" y="4197350"/>
          <p14:tracePt t="109990" x="2741613" y="4205288"/>
          <p14:tracePt t="110007" x="2741613" y="4232275"/>
          <p14:tracePt t="110024" x="2741613" y="4241800"/>
          <p14:tracePt t="110040" x="2741613" y="4259263"/>
          <p14:tracePt t="110057" x="2732088" y="4259263"/>
          <p14:tracePt t="110073" x="2732088" y="4276725"/>
          <p14:tracePt t="110090" x="2732088" y="4286250"/>
          <p14:tracePt t="110107" x="2732088" y="4295775"/>
          <p14:tracePt t="110123" x="2732088" y="4303713"/>
          <p14:tracePt t="110141" x="2724150" y="4313238"/>
          <p14:tracePt t="110157" x="2724150" y="4322763"/>
          <p14:tracePt t="110173" x="2724150" y="4330700"/>
          <p14:tracePt t="110191" x="2714625" y="4340225"/>
          <p14:tracePt t="110207" x="2714625" y="4357688"/>
          <p14:tracePt t="110224" x="2714625" y="4375150"/>
          <p14:tracePt t="110241" x="2714625" y="4384675"/>
          <p14:tracePt t="110257" x="2714625" y="4394200"/>
          <p14:tracePt t="110274" x="2714625" y="4402138"/>
          <p14:tracePt t="110290" x="2714625" y="4411663"/>
          <p14:tracePt t="110307" x="2714625" y="4429125"/>
          <p14:tracePt t="110324" x="2714625" y="4438650"/>
          <p14:tracePt t="110340" x="2714625" y="4456113"/>
          <p14:tracePt t="110358" x="2714625" y="4473575"/>
          <p14:tracePt t="110374" x="2705100" y="4491038"/>
          <p14:tracePt t="110391" x="2705100" y="4518025"/>
          <p14:tracePt t="110408" x="2705100" y="4527550"/>
          <p14:tracePt t="110424" x="2705100" y="4537075"/>
          <p14:tracePt t="110441" x="2705100" y="4545013"/>
          <p14:tracePt t="110458" x="2705100" y="4554538"/>
          <p14:tracePt t="110495" x="2705100" y="4562475"/>
          <p14:tracePt t="110528" x="2705100" y="4572000"/>
          <p14:tracePt t="110544" x="2705100" y="4581525"/>
          <p14:tracePt t="110551" x="2705100" y="4589463"/>
          <p14:tracePt t="110559" x="2705100" y="4598988"/>
          <p14:tracePt t="110575" x="2705100" y="4608513"/>
          <p14:tracePt t="110591" x="2697163" y="4616450"/>
          <p14:tracePt t="110592" x="2697163" y="4625975"/>
          <p14:tracePt t="110648" x="2697163" y="4633913"/>
          <p14:tracePt t="110663" x="2697163" y="4652963"/>
          <p14:tracePt t="110696" x="2697163" y="4660900"/>
          <p14:tracePt t="110711" x="2697163" y="4670425"/>
          <p14:tracePt t="110730" x="2697163" y="4679950"/>
          <p14:tracePt t="110759" x="2697163" y="4687888"/>
          <p14:tracePt t="110768" x="2697163" y="4697413"/>
          <p14:tracePt t="110792" x="2697163" y="4705350"/>
          <p14:tracePt t="110800" x="2697163" y="4714875"/>
          <p14:tracePt t="110808" x="2697163" y="4732338"/>
          <p14:tracePt t="110809" x="2697163" y="4741863"/>
          <p14:tracePt t="110825" x="2697163" y="4751388"/>
          <p14:tracePt t="110842" x="2697163" y="4759325"/>
          <p14:tracePt t="110858" x="2697163" y="4776788"/>
          <p14:tracePt t="110875" x="2697163" y="4786313"/>
          <p14:tracePt t="110891" x="2697163" y="4803775"/>
          <p14:tracePt t="110928" x="2697163" y="4822825"/>
          <p14:tracePt t="110944" x="2697163" y="4830763"/>
          <p14:tracePt t="110968" x="2697163" y="4840288"/>
          <p14:tracePt t="110984" x="2697163" y="4848225"/>
          <p14:tracePt t="110997" x="2697163" y="4857750"/>
          <p14:tracePt t="111009" x="2705100" y="4857750"/>
          <p14:tracePt t="111009" x="2714625" y="4875213"/>
          <p14:tracePt t="111048" x="2714625" y="4884738"/>
          <p14:tracePt t="111088" x="2724150" y="4902200"/>
          <p14:tracePt t="111112" x="2724150" y="4919663"/>
          <p14:tracePt t="111143" x="2724150" y="4938713"/>
          <p14:tracePt t="111143" x="2724150" y="4946650"/>
          <p14:tracePt t="111191" x="2724150" y="4956175"/>
          <p14:tracePt t="111216" x="2732088" y="4973638"/>
          <p14:tracePt t="111248" x="2732088" y="4983163"/>
          <p14:tracePt t="111272" x="2732088" y="4991100"/>
          <p14:tracePt t="111280" x="2732088" y="5000625"/>
          <p14:tracePt t="111304" x="2732088" y="5010150"/>
          <p14:tracePt t="111312" x="2732088" y="5018088"/>
          <p14:tracePt t="111328" x="2741613" y="5037138"/>
          <p14:tracePt t="111376" x="2741613" y="5045075"/>
          <p14:tracePt t="111392" x="2741613" y="5054600"/>
          <p14:tracePt t="111399" x="2741613" y="5062538"/>
          <p14:tracePt t="111432" x="2741613" y="5072063"/>
          <p14:tracePt t="111450" x="2751138" y="5089525"/>
          <p14:tracePt t="111488" x="2751138" y="5108575"/>
          <p14:tracePt t="111496" x="2759075" y="5116513"/>
          <p14:tracePt t="111536" x="2759075" y="5133975"/>
          <p14:tracePt t="111551" x="2759075" y="5143500"/>
          <p14:tracePt t="111568" x="2759075" y="5160963"/>
          <p14:tracePt t="111584" x="2759075" y="5170488"/>
          <p14:tracePt t="111600" x="2759075" y="5187950"/>
          <p14:tracePt t="111616" x="2759075" y="5197475"/>
          <p14:tracePt t="111619" x="2759075" y="5205413"/>
          <p14:tracePt t="111627" x="2768600" y="5224463"/>
          <p14:tracePt t="111643" x="2776538" y="5224463"/>
          <p14:tracePt t="111659" x="2776538" y="5232400"/>
          <p14:tracePt t="111677" x="2776538" y="5251450"/>
          <p14:tracePt t="111712" x="2776538" y="5268913"/>
          <p14:tracePt t="111743" x="2776538" y="5276850"/>
          <p14:tracePt t="111760" x="2786063" y="5286375"/>
          <p14:tracePt t="111791" x="2786063" y="5303838"/>
          <p14:tracePt t="111840" x="2786063" y="5322888"/>
          <p14:tracePt t="111968" x="2776538" y="5322888"/>
          <p14:tracePt t="111992" x="2776538" y="5313363"/>
          <p14:tracePt t="111999" x="2776538" y="5303838"/>
          <p14:tracePt t="112016" x="2776538" y="5295900"/>
          <p14:tracePt t="112024" x="2776538" y="5286375"/>
          <p14:tracePt t="112044" x="2776538" y="5276850"/>
          <p14:tracePt t="112044" x="2776538" y="5259388"/>
          <p14:tracePt t="112061" x="2776538" y="5251450"/>
          <p14:tracePt t="112104" x="2776538" y="5241925"/>
          <p14:tracePt t="112136" x="2776538" y="5232400"/>
          <p14:tracePt t="112144" x="2776538" y="5224463"/>
          <p14:tracePt t="112264" x="2768600" y="5214938"/>
          <p14:tracePt t="112280" x="2759075" y="5205413"/>
          <p14:tracePt t="112280" x="2759075" y="5197475"/>
          <p14:tracePt t="112303" x="2751138" y="5197475"/>
          <p14:tracePt t="112312" x="2751138" y="5187950"/>
          <p14:tracePt t="112316" x="2751138" y="5170488"/>
          <p14:tracePt t="112328" x="2751138" y="5160963"/>
          <p14:tracePt t="112345" x="2751138" y="5143500"/>
          <p14:tracePt t="112361" x="2751138" y="5126038"/>
          <p14:tracePt t="112378" x="2741613" y="5116513"/>
          <p14:tracePt t="112395" x="2741613" y="5089525"/>
          <p14:tracePt t="112411" x="2741613" y="5062538"/>
          <p14:tracePt t="112429" x="2741613" y="5037138"/>
          <p14:tracePt t="112445" x="2741613" y="5018088"/>
          <p14:tracePt t="112461" x="2741613" y="5000625"/>
          <p14:tracePt t="112479" x="2741613" y="4973638"/>
          <p14:tracePt t="112495" x="2741613" y="4956175"/>
          <p14:tracePt t="112512" x="2741613" y="4938713"/>
          <p14:tracePt t="112529" x="2741613" y="4919663"/>
          <p14:tracePt t="112545" x="2741613" y="4894263"/>
          <p14:tracePt t="112562" x="2759075" y="4867275"/>
          <p14:tracePt t="112579" x="2776538" y="4857750"/>
          <p14:tracePt t="112595" x="2795588" y="4822825"/>
          <p14:tracePt t="112612" x="2822575" y="4786313"/>
          <p14:tracePt t="112629" x="2830513" y="4759325"/>
          <p14:tracePt t="112645" x="2847975" y="4732338"/>
          <p14:tracePt t="112662" x="2867025" y="4705350"/>
          <p14:tracePt t="112679" x="2874963" y="4697413"/>
          <p14:tracePt t="112696" x="2884488" y="4670425"/>
          <p14:tracePt t="112712" x="2884488" y="4652963"/>
          <p14:tracePt t="112729" x="2884488" y="4643438"/>
          <p14:tracePt t="112746" x="2884488" y="4625975"/>
          <p14:tracePt t="112762" x="2884488" y="4616450"/>
          <p14:tracePt t="112779" x="2884488" y="4598988"/>
          <p14:tracePt t="112796" x="2884488" y="4581525"/>
          <p14:tracePt t="112813" x="2884488" y="4562475"/>
          <p14:tracePt t="112830" x="2884488" y="4545013"/>
          <p14:tracePt t="112863" x="2884488" y="4537075"/>
          <p14:tracePt t="112879" x="2884488" y="4518025"/>
          <p14:tracePt t="112880" x="2884488" y="4510088"/>
          <p14:tracePt t="112897" x="2884488" y="4491038"/>
          <p14:tracePt t="112913" x="2884488" y="4483100"/>
          <p14:tracePt t="112929" x="2884488" y="4465638"/>
          <p14:tracePt t="112945" x="2884488" y="4456113"/>
          <p14:tracePt t="112963" x="2884488" y="4446588"/>
          <p14:tracePt t="112979" x="2884488" y="4429125"/>
          <p14:tracePt t="112997" x="2894013" y="4402138"/>
          <p14:tracePt t="113013" x="2901950" y="4394200"/>
          <p14:tracePt t="113029" x="2901950" y="4384675"/>
          <p14:tracePt t="113046" x="2901950" y="4375150"/>
          <p14:tracePt t="113063" x="2901950" y="4357688"/>
          <p14:tracePt t="113080" x="2901950" y="4340225"/>
          <p14:tracePt t="113096" x="2901950" y="4322763"/>
          <p14:tracePt t="113113" x="2901950" y="4295775"/>
          <p14:tracePt t="113130" x="2901950" y="4268788"/>
          <p14:tracePt t="113146" x="2901950" y="4259263"/>
          <p14:tracePt t="113163" x="2901950" y="4232275"/>
          <p14:tracePt t="113180" x="2901950" y="4214813"/>
          <p14:tracePt t="113196" x="2901950" y="4187825"/>
          <p14:tracePt t="113213" x="2901950" y="4179888"/>
          <p14:tracePt t="113230" x="2911475" y="4143375"/>
          <p14:tracePt t="113247" x="2919413" y="4098925"/>
          <p14:tracePt t="113264" x="2919413" y="4062413"/>
          <p14:tracePt t="113280" x="2919413" y="4037013"/>
          <p14:tracePt t="113297" x="2919413" y="4010025"/>
          <p14:tracePt t="113313" x="2919413" y="3990975"/>
          <p14:tracePt t="113330" x="2919413" y="3965575"/>
          <p14:tracePt t="113347" x="2919413" y="3938588"/>
          <p14:tracePt t="113363" x="2919413" y="3911600"/>
          <p14:tracePt t="113380" x="2919413" y="3884613"/>
          <p14:tracePt t="113397" x="2919413" y="3857625"/>
          <p14:tracePt t="113413" x="2919413" y="3830638"/>
          <p14:tracePt t="113430" x="2911475" y="3803650"/>
          <p14:tracePt t="113446" x="2901950" y="3768725"/>
          <p14:tracePt t="113464" x="2894013" y="3759200"/>
          <p14:tracePt t="113480" x="2874963" y="3732213"/>
          <p14:tracePt t="113496" x="2874963" y="3724275"/>
          <p14:tracePt t="113513" x="2867025" y="3705225"/>
          <p14:tracePt t="113551" x="2857500" y="3697288"/>
          <p14:tracePt t="113567" x="2847975" y="3687763"/>
          <p14:tracePt t="113575" x="2840038" y="3679825"/>
          <p14:tracePt t="113580" x="2830513" y="3679825"/>
          <p14:tracePt t="113597" x="2822575" y="3670300"/>
          <p14:tracePt t="113613" x="2803525" y="3670300"/>
          <p14:tracePt t="113663" x="2795588" y="3670300"/>
          <p14:tracePt t="113703" x="2776538" y="3670300"/>
          <p14:tracePt t="113727" x="2768600" y="3670300"/>
          <p14:tracePt t="113736" x="2768600" y="3679825"/>
          <p14:tracePt t="113759" x="2759075" y="3697288"/>
          <p14:tracePt t="113775" x="2759075" y="3705225"/>
          <p14:tracePt t="113783" x="2751138" y="3714750"/>
          <p14:tracePt t="113791" x="2751138" y="3724275"/>
          <p14:tracePt t="113797" x="2741613" y="3759200"/>
          <p14:tracePt t="113814" x="2732088" y="3803650"/>
          <p14:tracePt t="113831" x="2732088" y="3875088"/>
          <p14:tracePt t="113848" x="2732088" y="3929063"/>
          <p14:tracePt t="113865" x="2732088" y="3965575"/>
          <p14:tracePt t="113881" x="2732088" y="4000500"/>
          <p14:tracePt t="113898" x="2732088" y="4062413"/>
          <p14:tracePt t="113915" x="2724150" y="4108450"/>
          <p14:tracePt t="113931" x="2705100" y="4152900"/>
          <p14:tracePt t="113948" x="2697163" y="4187825"/>
          <p14:tracePt t="113965" x="2697163" y="4197350"/>
          <p14:tracePt t="114032" x="2687638" y="4205288"/>
          <p14:tracePt t="114120" x="2679700" y="4205288"/>
          <p14:tracePt t="114127" x="2660650" y="4179888"/>
          <p14:tracePt t="114137" x="2652713" y="4152900"/>
          <p14:tracePt t="114138" x="2633663" y="4108450"/>
          <p14:tracePt t="114149" x="2589213" y="4027488"/>
          <p14:tracePt t="114166" x="2544763" y="3938588"/>
          <p14:tracePt t="114182" x="2527300" y="3875088"/>
          <p14:tracePt t="114198" x="2517775" y="3848100"/>
          <p14:tracePt t="114198" x="2517775" y="3840163"/>
          <p14:tracePt t="114216" x="2509838" y="3813175"/>
          <p14:tracePt t="114232" x="2509838" y="3786188"/>
          <p14:tracePt t="114248" x="2509838" y="3759200"/>
          <p14:tracePt t="114266" x="2509838" y="3732213"/>
          <p14:tracePt t="114282" x="2509838" y="3705225"/>
          <p14:tracePt t="114298" x="2509838" y="3670300"/>
          <p14:tracePt t="114316" x="2509838" y="3643313"/>
          <p14:tracePt t="114332" x="2509838" y="3608388"/>
          <p14:tracePt t="114349" x="2509838" y="3571875"/>
          <p14:tracePt t="114365" x="2509838" y="3562350"/>
          <p14:tracePt t="114382" x="2509838" y="3544888"/>
          <p14:tracePt t="114399" x="2500313" y="3517900"/>
          <p14:tracePt t="114415" x="2490788" y="3500438"/>
          <p14:tracePt t="114433" x="2490788" y="3473450"/>
          <p14:tracePt t="114449" x="2482850" y="3465513"/>
          <p14:tracePt t="114465" x="2482850" y="3446463"/>
          <p14:tracePt t="114483" x="2473325" y="3438525"/>
          <p14:tracePt t="114499" x="2473325" y="3429000"/>
          <p14:tracePt t="114516" x="2465388" y="3411538"/>
          <p14:tracePt t="114532" x="2455863" y="3411538"/>
          <p14:tracePt t="114549" x="2455863" y="3402013"/>
          <p14:tracePt t="114566" x="2455863" y="3384550"/>
          <p14:tracePt t="114760" x="2455863" y="3402013"/>
          <p14:tracePt t="114768" x="2465388" y="3419475"/>
          <p14:tracePt t="114776" x="2465388" y="3429000"/>
          <p14:tracePt t="114792" x="2473325" y="3438525"/>
          <p14:tracePt t="114856" x="2473325" y="3446463"/>
          <p14:tracePt t="114872" x="2490788" y="3455988"/>
          <p14:tracePt t="114880" x="2490788" y="3465513"/>
          <p14:tracePt t="114882" x="2500313" y="3465513"/>
          <p14:tracePt t="114904" x="2509838" y="3482975"/>
          <p14:tracePt t="114920" x="2517775" y="3500438"/>
          <p14:tracePt t="115015" x="2517775" y="3509963"/>
          <p14:tracePt t="115023" x="2517775" y="3517900"/>
          <p14:tracePt t="115026" x="2517775" y="3527425"/>
          <p14:tracePt t="115034" x="2517775" y="3544888"/>
          <p14:tracePt t="115050" x="2517775" y="3554413"/>
          <p14:tracePt t="115067" x="2527300" y="3562350"/>
          <p14:tracePt t="115083" x="2527300" y="3581400"/>
          <p14:tracePt t="115119" x="2527300" y="3589338"/>
          <p14:tracePt t="115135" x="2527300" y="3598863"/>
          <p14:tracePt t="115136" x="2527300" y="3608388"/>
          <p14:tracePt t="115168" x="2527300" y="3616325"/>
          <p14:tracePt t="115168" x="2527300" y="3625850"/>
          <p14:tracePt t="115184" x="2527300" y="3643313"/>
          <p14:tracePt t="115200" x="2527300" y="3652838"/>
          <p14:tracePt t="115240" x="2527300" y="3670300"/>
          <p14:tracePt t="115265" x="2517775" y="3679825"/>
          <p14:tracePt t="115288" x="2517775" y="3687763"/>
          <p14:tracePt t="115295" x="2517775" y="3697288"/>
          <p14:tracePt t="115304" x="2517775" y="3705225"/>
          <p14:tracePt t="115320" x="2517775" y="3714750"/>
          <p14:tracePt t="115336" x="2517775" y="3724275"/>
          <p14:tracePt t="115341" x="2509838" y="3732213"/>
          <p14:tracePt t="115351" x="2509838" y="3741738"/>
          <p14:tracePt t="115367" x="2500313" y="3741738"/>
          <p14:tracePt t="115384" x="2500313" y="3751263"/>
          <p14:tracePt t="115401" x="2500313" y="3759200"/>
          <p14:tracePt t="115417" x="2490788" y="3768725"/>
          <p14:tracePt t="115434" x="2490788" y="3776663"/>
          <p14:tracePt t="115451" x="2482850" y="3786188"/>
          <p14:tracePt t="115468" x="2482850" y="3803650"/>
          <p14:tracePt t="115484" x="2473325" y="3822700"/>
          <p14:tracePt t="115501" x="2473325" y="3830638"/>
          <p14:tracePt t="115518" x="2473325" y="3840163"/>
          <p14:tracePt t="115534" x="2473325" y="3857625"/>
          <p14:tracePt t="115551" x="2465388" y="3867150"/>
          <p14:tracePt t="115599" x="2465388" y="3884613"/>
          <p14:tracePt t="115639" x="2465388" y="3894138"/>
          <p14:tracePt t="115657" x="2465388" y="3911600"/>
          <p14:tracePt t="115670" x="2465388" y="3919538"/>
          <p14:tracePt t="115696" x="2465388" y="3929063"/>
          <p14:tracePt t="115696" x="2465388" y="3938588"/>
          <p14:tracePt t="115720" x="2465388" y="3946525"/>
          <p14:tracePt t="115735" x="2465388" y="3956050"/>
          <p14:tracePt t="115735" x="2465388" y="3965575"/>
          <p14:tracePt t="115768" x="2465388" y="3973513"/>
          <p14:tracePt t="115776" x="2465388" y="3983038"/>
          <p14:tracePt t="115777" x="2465388" y="3990975"/>
          <p14:tracePt t="115807" x="2465388" y="4000500"/>
          <p14:tracePt t="115818" x="2465388" y="4010025"/>
          <p14:tracePt t="115819" x="2455863" y="4027488"/>
          <p14:tracePt t="115836" x="2446338" y="4037013"/>
          <p14:tracePt t="115852" x="2446338" y="4054475"/>
          <p14:tracePt t="115888" x="2446338" y="4062413"/>
          <p14:tracePt t="115888" x="2446338" y="4071938"/>
          <p14:tracePt t="115902" x="2438400" y="4071938"/>
          <p14:tracePt t="115918" x="2438400" y="4089400"/>
          <p14:tracePt t="115936" x="2438400" y="4098925"/>
          <p14:tracePt t="115952" x="2438400" y="4108450"/>
          <p14:tracePt t="115968" x="2438400" y="4116388"/>
          <p14:tracePt t="115986" x="2438400" y="4125913"/>
          <p14:tracePt t="116040" x="2438400" y="4133850"/>
          <p14:tracePt t="116103" x="2438400" y="4143375"/>
          <p14:tracePt t="116127" x="2438400" y="4152900"/>
          <p14:tracePt t="116175" x="2438400" y="4160838"/>
          <p14:tracePt t="116186" x="2438400" y="4170363"/>
          <p14:tracePt t="116207" x="2438400" y="4179888"/>
          <p14:tracePt t="116232" x="2438400" y="4187825"/>
          <p14:tracePt t="116242" x="2438400" y="4205288"/>
          <p14:tracePt t="116264" x="2438400" y="4214813"/>
          <p14:tracePt t="116271" x="2438400" y="4224338"/>
          <p14:tracePt t="116288" x="2428875" y="4232275"/>
          <p14:tracePt t="116304" x="2428875" y="4241800"/>
          <p14:tracePt t="116307" x="2428875" y="4251325"/>
          <p14:tracePt t="116319" x="2428875" y="4268788"/>
          <p14:tracePt t="116337" x="2428875" y="4276725"/>
          <p14:tracePt t="116353" x="2428875" y="4303713"/>
          <p14:tracePt t="116369" x="2428875" y="4313238"/>
          <p14:tracePt t="116387" x="2428875" y="4330700"/>
          <p14:tracePt t="116403" x="2428875" y="4340225"/>
          <p14:tracePt t="116419" x="2428875" y="4357688"/>
          <p14:tracePt t="116437" x="2428875" y="4367213"/>
          <p14:tracePt t="116453" x="2428875" y="4384675"/>
          <p14:tracePt t="116470" x="2428875" y="4394200"/>
          <p14:tracePt t="116486" x="2428875" y="4411663"/>
          <p14:tracePt t="116503" x="2438400" y="4438650"/>
          <p14:tracePt t="116520" x="2446338" y="4446588"/>
          <p14:tracePt t="116560" x="2446338" y="4465638"/>
          <p14:tracePt t="116568" x="2455863" y="4473575"/>
          <p14:tracePt t="116592" x="2455863" y="4483100"/>
          <p14:tracePt t="116603" x="2455863" y="4491038"/>
          <p14:tracePt t="116604" x="2455863" y="4500563"/>
          <p14:tracePt t="116620" x="2465388" y="4510088"/>
          <p14:tracePt t="116636" x="2465388" y="4518025"/>
          <p14:tracePt t="116654" x="2473325" y="4527550"/>
          <p14:tracePt t="116670" x="2473325" y="4554538"/>
          <p14:tracePt t="116686" x="2482850" y="4562475"/>
          <p14:tracePt t="116704" x="2482850" y="4581525"/>
          <p14:tracePt t="116720" x="2482850" y="4589463"/>
          <p14:tracePt t="116737" x="2482850" y="4616450"/>
          <p14:tracePt t="116776" x="2482850" y="4625975"/>
          <p14:tracePt t="116787" x="2482850" y="4633913"/>
          <p14:tracePt t="116791" x="2482850" y="4660900"/>
          <p14:tracePt t="116824" x="2500313" y="4670425"/>
          <p14:tracePt t="116837" x="2500313" y="4687888"/>
          <p14:tracePt t="116840" x="2500313" y="4697413"/>
          <p14:tracePt t="116854" x="2500313" y="4714875"/>
          <p14:tracePt t="116870" x="2500313" y="4724400"/>
          <p14:tracePt t="116887" x="2500313" y="4741863"/>
          <p14:tracePt t="116904" x="2500313" y="4751388"/>
          <p14:tracePt t="116921" x="2500313" y="4768850"/>
          <p14:tracePt t="116937" x="2500313" y="4776788"/>
          <p14:tracePt t="116954" x="2500313" y="4795838"/>
          <p14:tracePt t="116992" x="2500313" y="4803775"/>
          <p14:tracePt t="117008" x="2500313" y="4813300"/>
          <p14:tracePt t="117009" x="2500313" y="4822825"/>
          <p14:tracePt t="117020" x="2490788" y="4840288"/>
          <p14:tracePt t="117038" x="2490788" y="4848225"/>
          <p14:tracePt t="117054" x="2490788" y="4875213"/>
          <p14:tracePt t="117071" x="2490788" y="4884738"/>
          <p14:tracePt t="117112" x="2490788" y="4902200"/>
          <p14:tracePt t="117127" x="2490788" y="4911725"/>
          <p14:tracePt t="117138" x="2490788" y="4929188"/>
          <p14:tracePt t="117138" x="2490788" y="4938713"/>
          <p14:tracePt t="117155" x="2473325" y="4973638"/>
          <p14:tracePt t="117200" x="2473325" y="4983163"/>
          <p14:tracePt t="117231" x="2473325" y="4991100"/>
          <p14:tracePt t="117263" x="2465388" y="4991100"/>
          <p14:tracePt t="117288" x="2465388" y="4973638"/>
          <p14:tracePt t="117303" x="2465388" y="4965700"/>
          <p14:tracePt t="117311" x="2465388" y="4946650"/>
          <p14:tracePt t="117322" x="2465388" y="4938713"/>
          <p14:tracePt t="117323" x="2473325" y="4911725"/>
          <p14:tracePt t="117338" x="2473325" y="4875213"/>
          <p14:tracePt t="117355" x="2490788" y="4840288"/>
          <p14:tracePt t="117371" x="2509838" y="4803775"/>
          <p14:tracePt t="117389" x="2527300" y="4759325"/>
          <p14:tracePt t="117405" x="2554288" y="4705350"/>
          <p14:tracePt t="117421" x="2554288" y="4679950"/>
          <p14:tracePt t="117438" x="2589213" y="4633913"/>
          <p14:tracePt t="117438" x="2589213" y="4616450"/>
          <p14:tracePt t="117456" x="2589213" y="4589463"/>
          <p14:tracePt t="117472" x="2589213" y="4581525"/>
          <p14:tracePt t="117488" x="2598738" y="4562475"/>
          <p14:tracePt t="117505" x="2598738" y="4554538"/>
          <p14:tracePt t="117522" x="2598738" y="4537075"/>
          <p14:tracePt t="117538" x="2608263" y="4500563"/>
          <p14:tracePt t="117555" x="2616200" y="4465638"/>
          <p14:tracePt t="117573" x="2616200" y="4438650"/>
          <p14:tracePt t="117589" x="2616200" y="4394200"/>
          <p14:tracePt t="117605" x="2616200" y="4367213"/>
          <p14:tracePt t="117623" x="2616200" y="4340225"/>
          <p14:tracePt t="117639" x="2616200" y="4303713"/>
          <p14:tracePt t="117656" x="2616200" y="4268788"/>
          <p14:tracePt t="117673" x="2616200" y="4232275"/>
          <p14:tracePt t="117689" x="2616200" y="4187825"/>
          <p14:tracePt t="117705" x="2608263" y="4170363"/>
          <p14:tracePt t="117722" x="2608263" y="4152900"/>
          <p14:tracePt t="117739" x="2589213" y="4125913"/>
          <p14:tracePt t="117756" x="2589213" y="4098925"/>
          <p14:tracePt t="117772" x="2571750" y="4071938"/>
          <p14:tracePt t="117790" x="2562225" y="4037013"/>
          <p14:tracePt t="117806" x="2544763" y="4010025"/>
          <p14:tracePt t="117823" x="2544763" y="3983038"/>
          <p14:tracePt t="117823" x="2544763" y="3973513"/>
          <p14:tracePt t="117839" x="2544763" y="3929063"/>
          <p14:tracePt t="117856" x="2536825" y="3894138"/>
          <p14:tracePt t="117873" x="2536825" y="3857625"/>
          <p14:tracePt t="117889" x="2536825" y="3822700"/>
          <p14:tracePt t="117907" x="2536825" y="3776663"/>
          <p14:tracePt t="117923" x="2536825" y="3732213"/>
          <p14:tracePt t="117939" x="2536825" y="3705225"/>
          <p14:tracePt t="117956" x="2536825" y="3679825"/>
          <p14:tracePt t="117973" x="2536825" y="3660775"/>
          <p14:tracePt t="117989" x="2536825" y="3643313"/>
          <p14:tracePt t="118007" x="2536825" y="3633788"/>
          <p14:tracePt t="118023" x="2536825" y="3608388"/>
          <p14:tracePt t="118040" x="2527300" y="3589338"/>
          <p14:tracePt t="118056" x="2527300" y="3562350"/>
          <p14:tracePt t="118073" x="2527300" y="3554413"/>
          <p14:tracePt t="118090" x="2517775" y="3536950"/>
          <p14:tracePt t="118106" x="2517775" y="3527425"/>
          <p14:tracePt t="118123" x="2517775" y="3517900"/>
          <p14:tracePt t="118224" x="2509838" y="3517900"/>
          <p14:tracePt t="118231" x="2490788" y="3517900"/>
          <p14:tracePt t="118239" x="2482850" y="3536950"/>
          <p14:tracePt t="118247" x="2473325" y="3562350"/>
          <p14:tracePt t="118257" x="2455863" y="3581400"/>
          <p14:tracePt t="118273" x="2455863" y="3589338"/>
          <p14:tracePt t="118290" x="2446338" y="3625850"/>
          <p14:tracePt t="118307" x="2446338" y="3633788"/>
          <p14:tracePt t="118323" x="2446338" y="3652838"/>
          <p14:tracePt t="118341" x="2446338" y="3679825"/>
          <p14:tracePt t="118357" x="2446338" y="3697288"/>
          <p14:tracePt t="118373" x="2446338" y="3724275"/>
          <p14:tracePt t="118390" x="2446338" y="3741738"/>
          <p14:tracePt t="118407" x="2446338" y="3759200"/>
          <p14:tracePt t="118424" x="2446338" y="3776663"/>
          <p14:tracePt t="118440" x="2438400" y="3803650"/>
          <p14:tracePt t="118457" x="2428875" y="3822700"/>
          <p14:tracePt t="118474" x="2428875" y="3848100"/>
          <p14:tracePt t="118490" x="2419350" y="3884613"/>
          <p14:tracePt t="118508" x="2419350" y="3902075"/>
          <p14:tracePt t="118524" x="2419350" y="3929063"/>
          <p14:tracePt t="118541" x="2419350" y="3946525"/>
          <p14:tracePt t="118557" x="2419350" y="3965575"/>
          <p14:tracePt t="118574" x="2419350" y="3983038"/>
          <p14:tracePt t="118591" x="2419350" y="4017963"/>
          <p14:tracePt t="118608" x="2419350" y="4044950"/>
          <p14:tracePt t="118625" x="2419350" y="4071938"/>
          <p14:tracePt t="118641" x="2419350" y="4089400"/>
          <p14:tracePt t="118657" x="2419350" y="4098925"/>
          <p14:tracePt t="118675" x="2419350" y="4116388"/>
          <p14:tracePt t="118691" x="2419350" y="4125913"/>
          <p14:tracePt t="118707" x="2419350" y="4143375"/>
          <p14:tracePt t="118725" x="2419350" y="4152900"/>
          <p14:tracePt t="118741" x="2419350" y="4179888"/>
          <p14:tracePt t="118758" x="2419350" y="4197350"/>
          <p14:tracePt t="118774" x="2419350" y="4214813"/>
          <p14:tracePt t="118791" x="2419350" y="4232275"/>
          <p14:tracePt t="118808" x="2419350" y="4241800"/>
          <p14:tracePt t="118825" x="2419350" y="4259263"/>
          <p14:tracePt t="118842" x="2419350" y="4268788"/>
          <p14:tracePt t="118858" x="2419350" y="4286250"/>
          <p14:tracePt t="118875" x="2419350" y="4303713"/>
          <p14:tracePt t="118891" x="2401888" y="4322763"/>
          <p14:tracePt t="118908" x="2401888" y="4340225"/>
          <p14:tracePt t="118925" x="2401888" y="4357688"/>
          <p14:tracePt t="118941" x="2401888" y="4367213"/>
          <p14:tracePt t="118958" x="2401888" y="4375150"/>
          <p14:tracePt t="118975" x="2401888" y="4394200"/>
          <p14:tracePt t="118991" x="2401888" y="4411663"/>
          <p14:tracePt t="119008" x="2401888" y="4419600"/>
          <p14:tracePt t="119025" x="2401888" y="4446588"/>
          <p14:tracePt t="119042" x="2401888" y="4456113"/>
          <p14:tracePt t="119058" x="2401888" y="4473575"/>
          <p14:tracePt t="119075" x="2401888" y="4491038"/>
          <p14:tracePt t="119091" x="2401888" y="4510088"/>
          <p14:tracePt t="119109" x="2401888" y="4527550"/>
          <p14:tracePt t="119125" x="2401888" y="4554538"/>
          <p14:tracePt t="119142" x="2411413" y="4572000"/>
          <p14:tracePt t="119159" x="2411413" y="4598988"/>
          <p14:tracePt t="119175" x="2428875" y="4625975"/>
          <p14:tracePt t="119192" x="2428875" y="4633913"/>
          <p14:tracePt t="119208" x="2438400" y="4652963"/>
          <p14:tracePt t="119361" x="2446338" y="4660900"/>
          <p14:tracePt t="119376" x="2455863" y="4660900"/>
          <p14:tracePt t="119383" x="2465388" y="4660900"/>
          <p14:tracePt t="119416" x="2473325" y="4660900"/>
          <p14:tracePt t="119495" x="2482850" y="4660900"/>
          <p14:tracePt t="119503" x="2490788" y="4660900"/>
          <p14:tracePt t="119512" x="2500313" y="4660900"/>
          <p14:tracePt t="119520" x="2517775" y="4652963"/>
          <p14:tracePt t="119526" x="2527300" y="4643438"/>
          <p14:tracePt t="119542" x="2544763" y="4608513"/>
          <p14:tracePt t="119576" x="2554288" y="4581525"/>
          <p14:tracePt t="119577" x="2571750" y="4545013"/>
          <p14:tracePt t="119593" x="2571750" y="4500563"/>
          <p14:tracePt t="119609" x="2571750" y="4465638"/>
          <p14:tracePt t="119627" x="2571750" y="4438650"/>
          <p14:tracePt t="119643" x="2571750" y="4402138"/>
          <p14:tracePt t="119659" x="2571750" y="4384675"/>
          <p14:tracePt t="119676" x="2571750" y="4367213"/>
          <p14:tracePt t="119693" x="2571750" y="4340225"/>
          <p14:tracePt t="119709" x="2571750" y="4322763"/>
          <p14:tracePt t="119727" x="2571750" y="4295775"/>
          <p14:tracePt t="119743" x="2581275" y="4251325"/>
          <p14:tracePt t="119760" x="2589213" y="4205288"/>
          <p14:tracePt t="119777" x="2608263" y="4170363"/>
          <p14:tracePt t="119793" x="2608263" y="4133850"/>
          <p14:tracePt t="119809" x="2608263" y="4125913"/>
          <p14:tracePt t="119827" x="2616200" y="4089400"/>
          <p14:tracePt t="119843" x="2616200" y="4062413"/>
          <p14:tracePt t="119860" x="2616200" y="4044950"/>
          <p14:tracePt t="119876" x="2616200" y="4010025"/>
          <p14:tracePt t="119894" x="2616200" y="3983038"/>
          <p14:tracePt t="119910" x="2616200" y="3956050"/>
          <p14:tracePt t="119927" x="2608263" y="3902075"/>
          <p14:tracePt t="119944" x="2608263" y="3884613"/>
          <p14:tracePt t="119960" x="2598738" y="3848100"/>
          <p14:tracePt t="119976" x="2598738" y="3803650"/>
          <p14:tracePt t="119994" x="2598738" y="3768725"/>
          <p14:tracePt t="120010" x="2598738" y="3732213"/>
          <p14:tracePt t="120027" x="2598738" y="3705225"/>
          <p14:tracePt t="120043" x="2589213" y="3687763"/>
          <p14:tracePt t="120061" x="2589213" y="3670300"/>
          <p14:tracePt t="120077" x="2581275" y="3643313"/>
          <p14:tracePt t="120112" x="2571750" y="3643313"/>
          <p14:tracePt t="120112" x="2571750" y="3633788"/>
          <p14:tracePt t="120112" x="2571750" y="3616325"/>
          <p14:tracePt t="120128" x="2562225" y="3616325"/>
          <p14:tracePt t="120144" x="2562225" y="3598863"/>
          <p14:tracePt t="120161" x="2544763" y="3581400"/>
          <p14:tracePt t="120177" x="2544763" y="3562350"/>
          <p14:tracePt t="120194" x="2536825" y="3554413"/>
          <p14:tracePt t="120211" x="2536825" y="3544888"/>
          <p14:tracePt t="120227" x="2527300" y="3536950"/>
          <p14:tracePt t="120279" x="2517775" y="3536950"/>
          <p14:tracePt t="120327" x="2500313" y="3536950"/>
          <p14:tracePt t="120344" x="2490788" y="3536950"/>
          <p14:tracePt t="120352" x="2482850" y="3536950"/>
          <p14:tracePt t="120361" x="2465388" y="3536950"/>
          <p14:tracePt t="120378" x="2455863" y="3544888"/>
          <p14:tracePt t="120394" x="2446338" y="3571875"/>
          <p14:tracePt t="120411" x="2438400" y="3598863"/>
          <p14:tracePt t="120428" x="2438400" y="3625850"/>
          <p14:tracePt t="120444" x="2428875" y="3643313"/>
          <p14:tracePt t="120461" x="2428875" y="3660775"/>
          <p14:tracePt t="120478" x="2428875" y="3670300"/>
          <p14:tracePt t="120495" x="2419350" y="3697288"/>
          <p14:tracePt t="120536" x="2419350" y="3705225"/>
          <p14:tracePt t="120538" x="2419350" y="3714750"/>
          <p14:tracePt t="120545" x="2419350" y="3724275"/>
          <p14:tracePt t="120561" x="2419350" y="3732213"/>
          <p14:tracePt t="120578" x="2419350" y="3768725"/>
          <p14:tracePt t="120595" x="2419350" y="3795713"/>
          <p14:tracePt t="120611" x="2419350" y="3840163"/>
          <p14:tracePt t="120628" x="2419350" y="3867150"/>
          <p14:tracePt t="120645" x="2419350" y="3884613"/>
          <p14:tracePt t="120661" x="2419350" y="3911600"/>
          <p14:tracePt t="120678" x="2419350" y="3938588"/>
          <p14:tracePt t="120695" x="2419350" y="3965575"/>
          <p14:tracePt t="120712" x="2419350" y="3973513"/>
          <p14:tracePt t="120728" x="2411413" y="3990975"/>
          <p14:tracePt t="120745" x="2411413" y="4017963"/>
          <p14:tracePt t="120762" x="2411413" y="4037013"/>
          <p14:tracePt t="120778" x="2411413" y="4071938"/>
          <p14:tracePt t="120795" x="2411413" y="4089400"/>
          <p14:tracePt t="120812" x="2411413" y="4116388"/>
          <p14:tracePt t="120829" x="2411413" y="4133850"/>
          <p14:tracePt t="120845" x="2411413" y="4152900"/>
          <p14:tracePt t="120862" x="2411413" y="4160838"/>
          <p14:tracePt t="120879" x="2411413" y="4187825"/>
          <p14:tracePt t="120896" x="2411413" y="4197350"/>
          <p14:tracePt t="120912" x="2411413" y="4224338"/>
          <p14:tracePt t="120928" x="2411413" y="4251325"/>
          <p14:tracePt t="120946" x="2411413" y="4268788"/>
          <p14:tracePt t="120962" x="2419350" y="4303713"/>
          <p14:tracePt t="120978" x="2428875" y="4340225"/>
          <p14:tracePt t="120996" x="2428875" y="4357688"/>
          <p14:tracePt t="121012" x="2428875" y="4384675"/>
          <p14:tracePt t="121029" x="2428875" y="4394200"/>
          <p14:tracePt t="121045" x="2438400" y="4419600"/>
          <p14:tracePt t="121080" x="2438400" y="4429125"/>
          <p14:tracePt t="121080" x="2438400" y="4446588"/>
          <p14:tracePt t="121096" x="2438400" y="4456113"/>
          <p14:tracePt t="121113" x="2446338" y="4491038"/>
          <p14:tracePt t="121129" x="2446338" y="4510088"/>
          <p14:tracePt t="121146" x="2465388" y="4537075"/>
          <p14:tracePt t="121163" x="2465388" y="4562475"/>
          <p14:tracePt t="121179" x="2465388" y="4589463"/>
          <p14:tracePt t="121196" x="2473325" y="4616450"/>
          <p14:tracePt t="121213" x="2473325" y="4625975"/>
          <p14:tracePt t="121296" x="2473325" y="4633913"/>
          <p14:tracePt t="121320" x="2465388" y="4633913"/>
          <p14:tracePt t="121337" x="2465388" y="4616450"/>
          <p14:tracePt t="121338" x="2465388" y="4581525"/>
          <p14:tracePt t="121347" x="2465388" y="4527550"/>
          <p14:tracePt t="121363" x="2465388" y="4456113"/>
          <p14:tracePt t="121380" x="2490788" y="4375150"/>
          <p14:tracePt t="121396" x="2509838" y="4295775"/>
          <p14:tracePt t="121413" x="2517775" y="4251325"/>
          <p14:tracePt t="121430" x="2517775" y="4187825"/>
          <p14:tracePt t="121446" x="2517775" y="4143375"/>
          <p14:tracePt t="121446" x="2517775" y="4116388"/>
          <p14:tracePt t="121463" x="2517775" y="4054475"/>
          <p14:tracePt t="121481" x="2517775" y="3990975"/>
          <p14:tracePt t="121497" x="2500313" y="3911600"/>
          <p14:tracePt t="121513" x="2490788" y="3848100"/>
          <p14:tracePt t="121530" x="2490788" y="3786188"/>
          <p14:tracePt t="121547" x="2509838" y="3732213"/>
          <p14:tracePt t="121563" x="2517775" y="3697288"/>
          <p14:tracePt t="121580" x="2527300" y="3679825"/>
          <p14:tracePt t="121597" x="2536825" y="3670300"/>
          <p14:tracePt t="121632" x="2536825" y="3660775"/>
          <p14:tracePt t="122064" x="2554288" y="3679825"/>
          <p14:tracePt t="122064" x="0" y="0"/>
        </p14:tracePtLst>
        <p14:tracePtLst>
          <p14:tracePt t="122552" x="6518275" y="4867275"/>
          <p14:tracePt t="122557" x="6537325" y="4867275"/>
          <p14:tracePt t="122576" x="6545263" y="4867275"/>
          <p14:tracePt t="122576" x="6572250" y="4857750"/>
          <p14:tracePt t="122608" x="6589713" y="4848225"/>
          <p14:tracePt t="122624" x="6599238" y="4840288"/>
          <p14:tracePt t="122647" x="6608763" y="4822825"/>
          <p14:tracePt t="122664" x="6626225" y="4822825"/>
          <p14:tracePt t="122680" x="6626225" y="4813300"/>
          <p14:tracePt t="122695" x="6643688" y="4795838"/>
          <p14:tracePt t="122704" x="6661150" y="4795838"/>
          <p14:tracePt t="122712" x="6661150" y="4786313"/>
          <p14:tracePt t="122716" x="6688138" y="4776788"/>
          <p14:tracePt t="122732" x="6715125" y="4759325"/>
          <p14:tracePt t="122750" x="6751638" y="4759325"/>
          <p14:tracePt t="122766" x="6804025" y="4751388"/>
          <p14:tracePt t="122782" x="6848475" y="4732338"/>
          <p14:tracePt t="122782" x="6875463" y="4714875"/>
          <p14:tracePt t="122799" x="6911975" y="4687888"/>
          <p14:tracePt t="122817" x="6946900" y="4652963"/>
          <p14:tracePt t="122833" x="6965950" y="4625975"/>
          <p14:tracePt t="122849" x="6983413" y="4589463"/>
          <p14:tracePt t="122866" x="6983413" y="4562475"/>
          <p14:tracePt t="122883" x="6983413" y="4510088"/>
          <p14:tracePt t="122899" x="6983413" y="4473575"/>
          <p14:tracePt t="122916" x="6983413" y="4411663"/>
          <p14:tracePt t="122933" x="6973888" y="4367213"/>
          <p14:tracePt t="122950" x="6956425" y="4313238"/>
          <p14:tracePt t="122966" x="6929438" y="4259263"/>
          <p14:tracePt t="122982" x="6902450" y="4214813"/>
          <p14:tracePt t="123000" x="6902450" y="4205288"/>
          <p14:tracePt t="123016" x="6902450" y="4187825"/>
          <p14:tracePt t="123033" x="6902450" y="4170363"/>
          <p14:tracePt t="123049" x="6902450" y="4152900"/>
          <p14:tracePt t="123067" x="6902450" y="4125913"/>
          <p14:tracePt t="123083" x="6884988" y="4098925"/>
          <p14:tracePt t="123100" x="6884988" y="4081463"/>
          <p14:tracePt t="123116" x="6884988" y="4054475"/>
          <p14:tracePt t="123134" x="6884988" y="4027488"/>
          <p14:tracePt t="123150" x="6875463" y="4010025"/>
          <p14:tracePt t="123166" x="6875463" y="4000500"/>
          <p14:tracePt t="123185" x="6858000" y="3973513"/>
          <p14:tracePt t="123200" x="6858000" y="3965575"/>
          <p14:tracePt t="123217" x="6848475" y="3956050"/>
          <p14:tracePt t="123233" x="6840538" y="3929063"/>
          <p14:tracePt t="123251" x="6831013" y="3919538"/>
          <p14:tracePt t="123267" x="6823075" y="3902075"/>
          <p14:tracePt t="123283" x="6804025" y="3884613"/>
          <p14:tracePt t="123301" x="6796088" y="3875088"/>
          <p14:tracePt t="123317" x="6769100" y="3857625"/>
          <p14:tracePt t="123333" x="6732588" y="3840163"/>
          <p14:tracePt t="123351" x="6697663" y="3822700"/>
          <p14:tracePt t="123367" x="6661150" y="3813175"/>
          <p14:tracePt t="123408" x="6653213" y="3813175"/>
          <p14:tracePt t="123431" x="6643688" y="3813175"/>
          <p14:tracePt t="123439" x="6634163" y="3813175"/>
          <p14:tracePt t="123451" x="6626225" y="3813175"/>
          <p14:tracePt t="123451" x="6616700" y="3813175"/>
          <p14:tracePt t="123467" x="6599238" y="3813175"/>
          <p14:tracePt t="123483" x="6589713" y="3813175"/>
          <p14:tracePt t="123501" x="6572250" y="3813175"/>
          <p14:tracePt t="123517" x="6562725" y="3813175"/>
          <p14:tracePt t="123534" x="6554788" y="3813175"/>
          <p14:tracePt t="123551" x="6545263" y="3813175"/>
          <p14:tracePt t="123567" x="6537325" y="3830638"/>
          <p14:tracePt t="123616" x="6527800" y="3830638"/>
          <p14:tracePt t="123624" x="6527800" y="3840163"/>
          <p14:tracePt t="123634" x="6527800" y="3848100"/>
          <p14:tracePt t="123634" x="6518275" y="3867150"/>
          <p14:tracePt t="123672" x="6518275" y="3875088"/>
          <p14:tracePt t="123687" x="6518275" y="3884613"/>
          <p14:tracePt t="123687" x="6518275" y="3894138"/>
          <p14:tracePt t="123720" x="6518275" y="3902075"/>
          <p14:tracePt t="123720" x="6518275" y="3911600"/>
          <p14:tracePt t="123743" x="6518275" y="3919538"/>
          <p14:tracePt t="123752" x="6518275" y="3929063"/>
          <p14:tracePt t="123758" x="6518275" y="3946525"/>
          <p14:tracePt t="123768" x="6518275" y="3956050"/>
          <p14:tracePt t="123784" x="6518275" y="3973513"/>
          <p14:tracePt t="123802" x="6518275" y="3990975"/>
          <p14:tracePt t="123818" x="6518275" y="4017963"/>
          <p14:tracePt t="123835" x="6527800" y="4054475"/>
          <p14:tracePt t="123851" x="6527800" y="4071938"/>
          <p14:tracePt t="123868" x="6537325" y="4081463"/>
          <p14:tracePt t="123885" x="6545263" y="4098925"/>
          <p14:tracePt t="123901" x="6545263" y="4108450"/>
          <p14:tracePt t="123918" x="6554788" y="4133850"/>
          <p14:tracePt t="123935" x="6572250" y="4170363"/>
          <p14:tracePt t="123952" x="6581775" y="4224338"/>
          <p14:tracePt t="123969" x="6589713" y="4276725"/>
          <p14:tracePt t="123985" x="6599238" y="4322763"/>
          <p14:tracePt t="124002" x="6608763" y="4367213"/>
          <p14:tracePt t="124018" x="6616700" y="4402138"/>
          <p14:tracePt t="124035" x="6616700" y="4419600"/>
          <p14:tracePt t="124052" x="6616700" y="4446588"/>
          <p14:tracePt t="124068" x="6616700" y="4456113"/>
          <p14:tracePt t="124085" x="6616700" y="4473575"/>
          <p14:tracePt t="124102" x="6616700" y="4500563"/>
          <p14:tracePt t="124118" x="6616700" y="4545013"/>
          <p14:tracePt t="124136" x="6616700" y="4581525"/>
          <p14:tracePt t="124152" x="6616700" y="4608513"/>
          <p14:tracePt t="124168" x="6608763" y="4652963"/>
          <p14:tracePt t="124185" x="6608763" y="4687888"/>
          <p14:tracePt t="124202" x="6599238" y="4697413"/>
          <p14:tracePt t="124219" x="6589713" y="4724400"/>
          <p14:tracePt t="124236" x="6589713" y="4741863"/>
          <p14:tracePt t="124252" x="6589713" y="4768850"/>
          <p14:tracePt t="124269" x="6581775" y="4786313"/>
          <p14:tracePt t="124285" x="6581775" y="4813300"/>
          <p14:tracePt t="124302" x="6572250" y="4830763"/>
          <p14:tracePt t="124302" x="6572250" y="4848225"/>
          <p14:tracePt t="124320" x="6562725" y="4875213"/>
          <p14:tracePt t="124336" x="6554788" y="4902200"/>
          <p14:tracePt t="124352" x="6545263" y="4919663"/>
          <p14:tracePt t="124368" x="6545263" y="4929188"/>
          <p14:tracePt t="124386" x="6537325" y="4946650"/>
          <p14:tracePt t="124402" x="6537325" y="4965700"/>
          <p14:tracePt t="124419" x="6537325" y="4973638"/>
          <p14:tracePt t="124436" x="6537325" y="4983163"/>
          <p14:tracePt t="124471" x="6537325" y="5000625"/>
          <p14:tracePt t="124488" x="6537325" y="5010150"/>
          <p14:tracePt t="124488" x="6518275" y="5018088"/>
          <p14:tracePt t="124502" x="6518275" y="5027613"/>
          <p14:tracePt t="124519" x="6518275" y="5054600"/>
          <p14:tracePt t="124536" x="6510338" y="5054600"/>
          <p14:tracePt t="124553" x="6510338" y="5062538"/>
          <p14:tracePt t="124569" x="6510338" y="5081588"/>
          <p14:tracePt t="124587" x="6510338" y="5089525"/>
          <p14:tracePt t="124603" x="6510338" y="5108575"/>
          <p14:tracePt t="124619" x="6510338" y="5116513"/>
          <p14:tracePt t="124637" x="6510338" y="5133975"/>
          <p14:tracePt t="124653" x="6510338" y="5143500"/>
          <p14:tracePt t="124669" x="6510338" y="5160963"/>
          <p14:tracePt t="124687" x="6510338" y="5170488"/>
          <p14:tracePt t="124703" x="6510338" y="5187950"/>
          <p14:tracePt t="124720" x="6510338" y="5197475"/>
          <p14:tracePt t="124737" x="6510338" y="5205413"/>
          <p14:tracePt t="124753" x="6510338" y="5214938"/>
          <p14:tracePt t="124770" x="6510338" y="5224463"/>
          <p14:tracePt t="124786" x="6510338" y="5241925"/>
          <p14:tracePt t="124804" x="6510338" y="5251450"/>
          <p14:tracePt t="124821" x="6527800" y="5268913"/>
          <p14:tracePt t="124836" x="6527800" y="5276850"/>
          <p14:tracePt t="124853" x="6537325" y="5286375"/>
          <p14:tracePt t="124871" x="6545263" y="5286375"/>
          <p14:tracePt t="124887" x="6562725" y="5303838"/>
          <p14:tracePt t="124904" x="6581775" y="5322888"/>
          <p14:tracePt t="124921" x="6581775" y="5330825"/>
          <p14:tracePt t="124937" x="6599238" y="5330825"/>
          <p14:tracePt t="124953" x="6608763" y="5340350"/>
          <p14:tracePt t="124970" x="6634163" y="5357813"/>
          <p14:tracePt t="125007" x="6643688" y="5367338"/>
          <p14:tracePt t="125008" x="6653213" y="5367338"/>
          <p14:tracePt t="125020" x="6661150" y="5367338"/>
          <p14:tracePt t="125038" x="6680200" y="5367338"/>
          <p14:tracePt t="125072" x="6697663" y="5375275"/>
          <p14:tracePt t="125072" x="6697663" y="5384800"/>
          <p14:tracePt t="125087" x="6705600" y="5384800"/>
          <p14:tracePt t="125104" x="6715125" y="5384800"/>
          <p14:tracePt t="125121" x="6724650" y="5384800"/>
          <p14:tracePt t="125137" x="6732588" y="5384800"/>
          <p14:tracePt t="125154" x="6742113" y="5375275"/>
          <p14:tracePt t="125170" x="6759575" y="5375275"/>
          <p14:tracePt t="125187" x="6769100" y="5357813"/>
          <p14:tracePt t="125204" x="6769100" y="5340350"/>
          <p14:tracePt t="125221" x="6786563" y="5303838"/>
          <p14:tracePt t="125237" x="6796088" y="5295900"/>
          <p14:tracePt t="125254" x="6804025" y="5259388"/>
          <p14:tracePt t="125271" x="6804025" y="5214938"/>
          <p14:tracePt t="125288" x="6823075" y="5187950"/>
          <p14:tracePt t="125304" x="6823075" y="5153025"/>
          <p14:tracePt t="125321" x="6823075" y="5108575"/>
          <p14:tracePt t="125338" x="6823075" y="5045075"/>
          <p14:tracePt t="125355" x="6823075" y="5000625"/>
          <p14:tracePt t="125371" x="6823075" y="4946650"/>
          <p14:tracePt t="125387" x="6813550" y="4902200"/>
          <p14:tracePt t="125405" x="6813550" y="4848225"/>
          <p14:tracePt t="125421" x="6813550" y="4803775"/>
          <p14:tracePt t="125438" x="6813550" y="4759325"/>
          <p14:tracePt t="125455" x="6813550" y="4724400"/>
          <p14:tracePt t="125455" x="6813550" y="4705350"/>
          <p14:tracePt t="125472" x="6813550" y="4679950"/>
          <p14:tracePt t="125488" x="6813550" y="4633913"/>
          <p14:tracePt t="125505" x="6813550" y="4616450"/>
          <p14:tracePt t="125521" x="6813550" y="4589463"/>
          <p14:tracePt t="125538" x="6813550" y="4572000"/>
          <p14:tracePt t="125555" x="6796088" y="4527550"/>
          <p14:tracePt t="125572" x="6796088" y="4500563"/>
          <p14:tracePt t="125588" x="6796088" y="4473575"/>
          <p14:tracePt t="125605" x="6796088" y="4438650"/>
          <p14:tracePt t="125622" x="6796088" y="4411663"/>
          <p14:tracePt t="125638" x="6796088" y="4384675"/>
          <p14:tracePt t="125655" x="6796088" y="4348163"/>
          <p14:tracePt t="125672" x="6796088" y="4322763"/>
          <p14:tracePt t="125689" x="6796088" y="4303713"/>
          <p14:tracePt t="125705" x="6796088" y="4295775"/>
          <p14:tracePt t="125722" x="6796088" y="4268788"/>
          <p14:tracePt t="125738" x="6786563" y="4241800"/>
          <p14:tracePt t="125755" x="6786563" y="4214813"/>
          <p14:tracePt t="125772" x="6786563" y="4197350"/>
          <p14:tracePt t="125789" x="6777038" y="4179888"/>
          <p14:tracePt t="125805" x="6777038" y="4160838"/>
          <p14:tracePt t="125822" x="6769100" y="4152900"/>
          <p14:tracePt t="125839" x="6759575" y="4133850"/>
          <p14:tracePt t="125856" x="6759575" y="4116388"/>
          <p14:tracePt t="125872" x="6751638" y="4089400"/>
          <p14:tracePt t="125888" x="6732588" y="4071938"/>
          <p14:tracePt t="125906" x="6724650" y="4054475"/>
          <p14:tracePt t="125922" x="6724650" y="4037013"/>
          <p14:tracePt t="125938" x="6705600" y="4017963"/>
          <p14:tracePt t="125956" x="6697663" y="4010025"/>
          <p14:tracePt t="125972" x="6688138" y="3983038"/>
          <p14:tracePt t="125989" x="6680200" y="3983038"/>
          <p14:tracePt t="126005" x="6680200" y="3973513"/>
          <p14:tracePt t="126023" x="6670675" y="3965575"/>
          <p14:tracePt t="126039" x="6653213" y="3956050"/>
          <p14:tracePt t="126056" x="6653213" y="3946525"/>
          <p14:tracePt t="126072" x="6643688" y="3938588"/>
          <p14:tracePt t="126089" x="6634163" y="3929063"/>
          <p14:tracePt t="126106" x="6626225" y="3919538"/>
          <p14:tracePt t="126216" x="6616700" y="3919538"/>
          <p14:tracePt t="126224" x="6599238" y="3919538"/>
          <p14:tracePt t="126231" x="6589713" y="3929063"/>
          <p14:tracePt t="126239" x="6581775" y="3946525"/>
          <p14:tracePt t="126245" x="6562725" y="3965575"/>
          <p14:tracePt t="126257" x="6562725" y="3983038"/>
          <p14:tracePt t="126273" x="6562725" y="3990975"/>
          <p14:tracePt t="126289" x="6562725" y="4010025"/>
          <p14:tracePt t="126306" x="6562725" y="4017963"/>
          <p14:tracePt t="126323" x="6562725" y="4027488"/>
          <p14:tracePt t="126340" x="6562725" y="4044950"/>
          <p14:tracePt t="126356" x="6562725" y="4062413"/>
          <p14:tracePt t="126373" x="6562725" y="4089400"/>
          <p14:tracePt t="126389" x="6562725" y="4098925"/>
          <p14:tracePt t="126406" x="6562725" y="4125913"/>
          <p14:tracePt t="126406" x="6562725" y="4143375"/>
          <p14:tracePt t="126423" x="6562725" y="4160838"/>
          <p14:tracePt t="126439" x="6562725" y="4179888"/>
          <p14:tracePt t="126456" x="6562725" y="4197350"/>
          <p14:tracePt t="126473" x="6562725" y="4224338"/>
          <p14:tracePt t="126489" x="6562725" y="4232275"/>
          <p14:tracePt t="126508" x="6572250" y="4251325"/>
          <p14:tracePt t="126524" x="6572250" y="4268788"/>
          <p14:tracePt t="126540" x="6581775" y="4295775"/>
          <p14:tracePt t="126556" x="6599238" y="4322763"/>
          <p14:tracePt t="126574" x="6599238" y="4357688"/>
          <p14:tracePt t="126590" x="6608763" y="4384675"/>
          <p14:tracePt t="126607" x="6616700" y="4446588"/>
          <p14:tracePt t="126624" x="6626225" y="4483100"/>
          <p14:tracePt t="126641" x="6634163" y="4518025"/>
          <p14:tracePt t="126657" x="6634163" y="4554538"/>
          <p14:tracePt t="126673" x="6634163" y="4572000"/>
          <p14:tracePt t="126690" x="6634163" y="4589463"/>
          <p14:tracePt t="126707" x="6634163" y="4608513"/>
          <p14:tracePt t="126724" x="6634163" y="4633913"/>
          <p14:tracePt t="126740" x="6634163" y="4660900"/>
          <p14:tracePt t="126757" x="6634163" y="4679950"/>
          <p14:tracePt t="126773" x="6634163" y="4705350"/>
          <p14:tracePt t="126791" x="6634163" y="4732338"/>
          <p14:tracePt t="126808" x="6634163" y="4741863"/>
          <p14:tracePt t="126824" x="6634163" y="4759325"/>
          <p14:tracePt t="126841" x="6634163" y="4776788"/>
          <p14:tracePt t="126858" x="6626225" y="4803775"/>
          <p14:tracePt t="126874" x="6616700" y="4840288"/>
          <p14:tracePt t="126890" x="6599238" y="4867275"/>
          <p14:tracePt t="126907" x="6589713" y="4894263"/>
          <p14:tracePt t="126924" x="6581775" y="4919663"/>
          <p14:tracePt t="126940" x="6562725" y="4946650"/>
          <p14:tracePt t="126957" x="6554788" y="4965700"/>
          <p14:tracePt t="126975" x="6554788" y="4983163"/>
          <p14:tracePt t="126991" x="6527800" y="5027613"/>
          <p14:tracePt t="127008" x="6527800" y="5037138"/>
          <p14:tracePt t="127024" x="6518275" y="5062538"/>
          <p14:tracePt t="127041" x="6510338" y="5081588"/>
          <p14:tracePt t="127058" x="6510338" y="5108575"/>
          <p14:tracePt t="127074" x="6500813" y="5143500"/>
          <p14:tracePt t="127092" x="6491288" y="5187950"/>
          <p14:tracePt t="127108" x="6491288" y="5214938"/>
          <p14:tracePt t="127124" x="6491288" y="5241925"/>
          <p14:tracePt t="127141" x="6491288" y="5259388"/>
          <p14:tracePt t="127158" x="6491288" y="5276850"/>
          <p14:tracePt t="127174" x="6491288" y="5303838"/>
          <p14:tracePt t="127193" x="6491288" y="5313363"/>
          <p14:tracePt t="127208" x="6500813" y="5330825"/>
          <p14:tracePt t="127248" x="6510338" y="5340350"/>
          <p14:tracePt t="127263" x="6527800" y="5340350"/>
          <p14:tracePt t="127287" x="6537325" y="5340350"/>
          <p14:tracePt t="127295" x="6545263" y="5340350"/>
          <p14:tracePt t="127304" x="6562725" y="5348288"/>
          <p14:tracePt t="127309" x="6581775" y="5348288"/>
          <p14:tracePt t="127325" x="6599238" y="5367338"/>
          <p14:tracePt t="127342" x="6616700" y="5367338"/>
          <p14:tracePt t="127358" x="6634163" y="5375275"/>
          <p14:tracePt t="127375" x="6653213" y="5375275"/>
          <p14:tracePt t="127392" x="6670675" y="5375275"/>
          <p14:tracePt t="127408" x="6680200" y="5375275"/>
          <p14:tracePt t="127426" x="6688138" y="5375275"/>
          <p14:tracePt t="127442" x="6705600" y="5367338"/>
          <p14:tracePt t="127458" x="6724650" y="5348288"/>
          <p14:tracePt t="127476" x="6732588" y="5322888"/>
          <p14:tracePt t="127492" x="6742113" y="5303838"/>
          <p14:tracePt t="127509" x="6742113" y="5276850"/>
          <p14:tracePt t="127525" x="6759575" y="5251450"/>
          <p14:tracePt t="127542" x="6759575" y="5224463"/>
          <p14:tracePt t="127559" x="6777038" y="5160963"/>
          <p14:tracePt t="127575" x="6777038" y="5126038"/>
          <p14:tracePt t="127592" x="6786563" y="5081588"/>
          <p14:tracePt t="127609" x="6796088" y="5054600"/>
          <p14:tracePt t="127625" x="6796088" y="5027613"/>
          <p14:tracePt t="127642" x="6796088" y="5000625"/>
          <p14:tracePt t="127659" x="6796088" y="4973638"/>
          <p14:tracePt t="127676" x="6796088" y="4938713"/>
          <p14:tracePt t="127693" x="6796088" y="4902200"/>
          <p14:tracePt t="127709" x="6796088" y="4848225"/>
          <p14:tracePt t="127726" x="6796088" y="4803775"/>
          <p14:tracePt t="127742" x="6796088" y="4724400"/>
          <p14:tracePt t="127760" x="6796088" y="4679950"/>
          <p14:tracePt t="127776" x="6796088" y="4633913"/>
          <p14:tracePt t="127793" x="6796088" y="4608513"/>
          <p14:tracePt t="127809" x="6796088" y="4581525"/>
          <p14:tracePt t="127826" x="6796088" y="4554538"/>
          <p14:tracePt t="127842" x="6796088" y="4537075"/>
          <p14:tracePt t="127860" x="6796088" y="4527550"/>
          <p14:tracePt t="127876" x="6796088" y="4500563"/>
          <p14:tracePt t="127893" x="6796088" y="4483100"/>
          <p14:tracePt t="127910" x="6796088" y="4465638"/>
          <p14:tracePt t="127926" x="6796088" y="4446588"/>
          <p14:tracePt t="127943" x="6796088" y="4402138"/>
          <p14:tracePt t="127960" x="6796088" y="4384675"/>
          <p14:tracePt t="127977" x="6796088" y="4357688"/>
          <p14:tracePt t="127993" x="6796088" y="4348163"/>
          <p14:tracePt t="128009" x="6796088" y="4330700"/>
          <p14:tracePt t="128027" x="6796088" y="4313238"/>
          <p14:tracePt t="128043" x="6796088" y="4303713"/>
          <p14:tracePt t="128060" x="6796088" y="4276725"/>
          <p14:tracePt t="128076" x="6796088" y="4268788"/>
          <p14:tracePt t="128093" x="6796088" y="4251325"/>
          <p14:tracePt t="128110" x="6796088" y="4224338"/>
          <p14:tracePt t="128126" x="6796088" y="4205288"/>
          <p14:tracePt t="128144" x="6796088" y="4179888"/>
          <p14:tracePt t="128160" x="6796088" y="4170363"/>
          <p14:tracePt t="128177" x="6796088" y="4152900"/>
          <p14:tracePt t="128193" x="6796088" y="4143375"/>
          <p14:tracePt t="128210" x="6796088" y="4125913"/>
          <p14:tracePt t="128226" x="6796088" y="4116388"/>
          <p14:tracePt t="128244" x="6796088" y="4089400"/>
          <p14:tracePt t="128279" x="6796088" y="4071938"/>
          <p14:tracePt t="128296" x="6796088" y="4062413"/>
          <p14:tracePt t="128311" x="6796088" y="4044950"/>
          <p14:tracePt t="128328" x="6796088" y="4037013"/>
          <p14:tracePt t="128352" x="6796088" y="4027488"/>
          <p14:tracePt t="128360" x="6796088" y="4017963"/>
          <p14:tracePt t="128368" x="6796088" y="4010025"/>
          <p14:tracePt t="128399" x="6786563" y="4010025"/>
          <p14:tracePt t="128416" x="6786563" y="4000500"/>
          <p14:tracePt t="128417" x="6786563" y="3990975"/>
          <p14:tracePt t="128447" x="6777038" y="3973513"/>
          <p14:tracePt t="128455" x="6769100" y="3965575"/>
          <p14:tracePt t="128461" x="6759575" y="3956050"/>
          <p14:tracePt t="128591" x="6751638" y="3946525"/>
          <p14:tracePt t="128631" x="6742113" y="3946525"/>
          <p14:tracePt t="128648" x="6732588" y="3946525"/>
          <p14:tracePt t="128655" x="6724650" y="3956050"/>
          <p14:tracePt t="128680" x="6724650" y="3965575"/>
          <p14:tracePt t="128695" x="6715125" y="3965575"/>
          <p14:tracePt t="128711" x="6705600" y="3973513"/>
          <p14:tracePt t="128743" x="6705600" y="3983038"/>
          <p14:tracePt t="128768" x="6705600" y="3990975"/>
          <p14:tracePt t="128784" x="6705600" y="4000500"/>
          <p14:tracePt t="128794" x="6705600" y="4010025"/>
          <p14:tracePt t="128795" x="6697663" y="4017963"/>
          <p14:tracePt t="128812" x="6697663" y="4027488"/>
          <p14:tracePt t="128829" x="6697663" y="4037013"/>
          <p14:tracePt t="128844" x="6697663" y="4044950"/>
          <p14:tracePt t="128861" x="6697663" y="4054475"/>
          <p14:tracePt t="128896" x="6697663" y="4062413"/>
          <p14:tracePt t="128896" x="6697663" y="4071938"/>
          <p14:tracePt t="128911" x="6697663" y="4081463"/>
          <p14:tracePt t="128929" x="6697663" y="4089400"/>
          <p14:tracePt t="128945" x="6697663" y="4116388"/>
          <p14:tracePt t="128961" x="6697663" y="4133850"/>
          <p14:tracePt t="128979" x="6697663" y="4143375"/>
          <p14:tracePt t="128995" x="6697663" y="4170363"/>
          <p14:tracePt t="129011" x="6697663" y="4187825"/>
          <p14:tracePt t="129029" x="6697663" y="4205288"/>
          <p14:tracePt t="129045" x="6697663" y="4232275"/>
          <p14:tracePt t="129061" x="6697663" y="4251325"/>
          <p14:tracePt t="129078" x="6697663" y="4286250"/>
          <p14:tracePt t="129078" x="6697663" y="4295775"/>
          <p14:tracePt t="129096" x="6697663" y="4322763"/>
          <p14:tracePt t="129112" x="6697663" y="4340225"/>
          <p14:tracePt t="129129" x="6697663" y="4367213"/>
          <p14:tracePt t="129145" x="6697663" y="4384675"/>
          <p14:tracePt t="129162" x="6697663" y="4402138"/>
          <p14:tracePt t="129178" x="6697663" y="4429125"/>
          <p14:tracePt t="129196" x="6697663" y="4456113"/>
          <p14:tracePt t="129212" x="6697663" y="4473575"/>
          <p14:tracePt t="129228" x="6688138" y="4491038"/>
          <p14:tracePt t="129245" x="6688138" y="4518025"/>
          <p14:tracePt t="129263" x="6688138" y="4537075"/>
          <p14:tracePt t="129278" x="6688138" y="4572000"/>
          <p14:tracePt t="129296" x="6680200" y="4598988"/>
          <p14:tracePt t="129313" x="6680200" y="4625975"/>
          <p14:tracePt t="129329" x="6670675" y="4643438"/>
          <p14:tracePt t="129346" x="6661150" y="4660900"/>
          <p14:tracePt t="129363" x="6653213" y="4679950"/>
          <p14:tracePt t="129379" x="6653213" y="4705350"/>
          <p14:tracePt t="129396" x="6643688" y="4724400"/>
          <p14:tracePt t="129413" x="6634163" y="4751388"/>
          <p14:tracePt t="129429" x="6626225" y="4786313"/>
          <p14:tracePt t="129446" x="6616700" y="4813300"/>
          <p14:tracePt t="129463" x="6608763" y="4857750"/>
          <p14:tracePt t="129503" x="6608763" y="4875213"/>
          <p14:tracePt t="129513" x="6599238" y="4884738"/>
          <p14:tracePt t="129529" x="6599238" y="4894263"/>
          <p14:tracePt t="129530" x="6599238" y="4919663"/>
          <p14:tracePt t="129546" x="6599238" y="4946650"/>
          <p14:tracePt t="129563" x="6599238" y="4973638"/>
          <p14:tracePt t="129580" x="6589713" y="5000625"/>
          <p14:tracePt t="129596" x="6589713" y="5018088"/>
          <p14:tracePt t="129613" x="6581775" y="5045075"/>
          <p14:tracePt t="129630" x="6581775" y="5062538"/>
          <p14:tracePt t="129646" x="6581775" y="5081588"/>
          <p14:tracePt t="129646" x="6581775" y="5089525"/>
          <p14:tracePt t="129664" x="6581775" y="5099050"/>
          <p14:tracePt t="129680" x="6572250" y="5099050"/>
          <p14:tracePt t="129697" x="6572250" y="5116513"/>
          <p14:tracePt t="129713" x="6562725" y="5126038"/>
          <p14:tracePt t="129729" x="6562725" y="5143500"/>
          <p14:tracePt t="129747" x="6562725" y="5153025"/>
          <p14:tracePt t="129763" x="6562725" y="5160963"/>
          <p14:tracePt t="129780" x="6562725" y="5180013"/>
          <p14:tracePt t="129797" x="6562725" y="5187950"/>
          <p14:tracePt t="129813" x="6572250" y="5205413"/>
          <p14:tracePt t="129830" x="6572250" y="5224463"/>
          <p14:tracePt t="129847" x="6581775" y="5259388"/>
          <p14:tracePt t="129895" x="6581775" y="5268913"/>
          <p14:tracePt t="129904" x="6589713" y="5268913"/>
          <p14:tracePt t="129928" x="6599238" y="5286375"/>
          <p14:tracePt t="129951" x="6608763" y="5286375"/>
          <p14:tracePt t="129960" x="6626225" y="5295900"/>
          <p14:tracePt t="129964" x="6634163" y="5295900"/>
          <p14:tracePt t="129984" x="6643688" y="5295900"/>
          <p14:tracePt t="129997" x="6661150" y="5303838"/>
          <p14:tracePt t="130047" x="6670675" y="5303838"/>
          <p14:tracePt t="130055" x="6680200" y="5303838"/>
          <p14:tracePt t="130071" x="6688138" y="5303838"/>
          <p14:tracePt t="130081" x="6697663" y="5303838"/>
          <p14:tracePt t="130085" x="6715125" y="5295900"/>
          <p14:tracePt t="130097" x="6724650" y="5286375"/>
          <p14:tracePt t="130113" x="6742113" y="5268913"/>
          <p14:tracePt t="130131" x="6751638" y="5251450"/>
          <p14:tracePt t="130147" x="6769100" y="5224463"/>
          <p14:tracePt t="130164" x="6777038" y="5187950"/>
          <p14:tracePt t="130181" x="6786563" y="5160963"/>
          <p14:tracePt t="130197" x="6804025" y="5126038"/>
          <p14:tracePt t="130214" x="6804025" y="5081588"/>
          <p14:tracePt t="130230" x="6813550" y="5027613"/>
          <p14:tracePt t="130248" x="6813550" y="5000625"/>
          <p14:tracePt t="130264" x="6813550" y="4973638"/>
          <p14:tracePt t="130281" x="6813550" y="4929188"/>
          <p14:tracePt t="130297" x="6813550" y="4884738"/>
          <p14:tracePt t="130314" x="6813550" y="4848225"/>
          <p14:tracePt t="130331" x="6813550" y="4795838"/>
          <p14:tracePt t="130348" x="6813550" y="4751388"/>
          <p14:tracePt t="130364" x="6813550" y="4705350"/>
          <p14:tracePt t="130381" x="6813550" y="4660900"/>
          <p14:tracePt t="130398" x="6813550" y="4616450"/>
          <p14:tracePt t="130414" x="6813550" y="4581525"/>
          <p14:tracePt t="130414" x="6813550" y="4562475"/>
          <p14:tracePt t="130431" x="6813550" y="4537075"/>
          <p14:tracePt t="130449" x="6813550" y="4510088"/>
          <p14:tracePt t="130465" x="6813550" y="4483100"/>
          <p14:tracePt t="130481" x="6813550" y="4465638"/>
          <p14:tracePt t="130499" x="6813550" y="4446588"/>
          <p14:tracePt t="130515" x="6813550" y="4429125"/>
          <p14:tracePt t="130531" x="6804025" y="4402138"/>
          <p14:tracePt t="130549" x="6804025" y="4384675"/>
          <p14:tracePt t="130565" x="6804025" y="4357688"/>
          <p14:tracePt t="130581" x="6804025" y="4340225"/>
          <p14:tracePt t="130598" x="6804025" y="4330700"/>
          <p14:tracePt t="130615" x="6796088" y="4303713"/>
          <p14:tracePt t="130632" x="6786563" y="4286250"/>
          <p14:tracePt t="130648" x="6786563" y="4276725"/>
          <p14:tracePt t="130665" x="6777038" y="4251325"/>
          <p14:tracePt t="130682" x="6769100" y="4232275"/>
          <p14:tracePt t="130698" x="6769100" y="4197350"/>
          <p14:tracePt t="130715" x="6769100" y="4187825"/>
          <p14:tracePt t="130732" x="6759575" y="4170363"/>
          <p14:tracePt t="130748" x="6759575" y="4160838"/>
          <p14:tracePt t="130765" x="6751638" y="4143375"/>
          <p14:tracePt t="130782" x="6742113" y="4143375"/>
          <p14:tracePt t="130799" x="6742113" y="4116388"/>
          <p14:tracePt t="130816" x="6732588" y="4098925"/>
          <p14:tracePt t="130832" x="6724650" y="4081463"/>
          <p14:tracePt t="130849" x="6715125" y="4071938"/>
          <p14:tracePt t="130866" x="6705600" y="4044950"/>
          <p14:tracePt t="130882" x="6697663" y="4027488"/>
          <p14:tracePt t="130920" x="6688138" y="4017963"/>
          <p14:tracePt t="130943" x="6688138" y="4000500"/>
          <p14:tracePt t="130968" x="6688138" y="3990975"/>
          <p14:tracePt t="131024" x="6680200" y="3973513"/>
          <p14:tracePt t="131464" x="6680200" y="3983038"/>
          <p14:tracePt t="131479" x="6680200" y="3990975"/>
          <p14:tracePt t="131496" x="6680200" y="4000500"/>
          <p14:tracePt t="131512" x="6680200" y="4010025"/>
          <p14:tracePt t="131543" x="6680200" y="4017963"/>
          <p14:tracePt t="131551" x="6680200" y="4027488"/>
          <p14:tracePt t="131560" x="6680200" y="4037013"/>
          <p14:tracePt t="131575" x="6680200" y="4054475"/>
          <p14:tracePt t="131589" x="6680200" y="4062413"/>
          <p14:tracePt t="131590" x="6680200" y="4089400"/>
          <p14:tracePt t="131600" x="6688138" y="4108450"/>
          <p14:tracePt t="131617" x="6688138" y="4125913"/>
          <p14:tracePt t="131633" x="6688138" y="4152900"/>
          <p14:tracePt t="131650" x="6688138" y="4170363"/>
          <p14:tracePt t="131667" x="6697663" y="4187825"/>
          <p14:tracePt t="131683" x="6697663" y="4214813"/>
          <p14:tracePt t="131700" x="6697663" y="4232275"/>
          <p14:tracePt t="131717" x="6697663" y="4268788"/>
          <p14:tracePt t="131734" x="6697663" y="4286250"/>
          <p14:tracePt t="131750" x="6697663" y="4313238"/>
          <p14:tracePt t="131767" x="6697663" y="4340225"/>
          <p14:tracePt t="131784" x="6697663" y="4367213"/>
          <p14:tracePt t="131801" x="6697663" y="4394200"/>
          <p14:tracePt t="131817" x="6697663" y="4419600"/>
          <p14:tracePt t="131834" x="6688138" y="4456113"/>
          <p14:tracePt t="131851" x="6688138" y="4510088"/>
          <p14:tracePt t="131867" x="6680200" y="4562475"/>
          <p14:tracePt t="131884" x="6661150" y="4598988"/>
          <p14:tracePt t="131901" x="6661150" y="4625975"/>
          <p14:tracePt t="131917" x="6643688" y="4643438"/>
          <p14:tracePt t="131935" x="6634163" y="4670425"/>
          <p14:tracePt t="131951" x="6626225" y="4697413"/>
          <p14:tracePt t="131967" x="6626225" y="4705350"/>
          <p14:tracePt t="131985" x="6616700" y="4732338"/>
          <p14:tracePt t="132001" x="6616700" y="4759325"/>
          <p14:tracePt t="132018" x="6616700" y="4776788"/>
          <p14:tracePt t="132035" x="6608763" y="4813300"/>
          <p14:tracePt t="132052" x="6608763" y="4830763"/>
          <p14:tracePt t="132068" x="6608763" y="4848225"/>
          <p14:tracePt t="132084" x="6599238" y="4884738"/>
          <p14:tracePt t="132102" x="6589713" y="4911725"/>
          <p14:tracePt t="132118" x="6589713" y="4946650"/>
          <p14:tracePt t="132134" x="6589713" y="5010150"/>
          <p14:tracePt t="132152" x="6589713" y="5054600"/>
          <p14:tracePt t="132168" x="6589713" y="5099050"/>
          <p14:tracePt t="132185" x="6589713" y="5126038"/>
          <p14:tracePt t="132201" x="6599238" y="5170488"/>
          <p14:tracePt t="132219" x="6616700" y="5205413"/>
          <p14:tracePt t="132235" x="6626225" y="5224463"/>
          <p14:tracePt t="132251" x="6643688" y="5241925"/>
          <p14:tracePt t="132268" x="6653213" y="5251450"/>
          <p14:tracePt t="132285" x="6670675" y="5259388"/>
          <p14:tracePt t="132301" x="6670675" y="5268913"/>
          <p14:tracePt t="132318" x="6688138" y="5268913"/>
          <p14:tracePt t="132336" x="6697663" y="5268913"/>
          <p14:tracePt t="132352" x="6724650" y="5268913"/>
          <p14:tracePt t="132368" x="6742113" y="5268913"/>
          <p14:tracePt t="132386" x="6777038" y="5232400"/>
          <p14:tracePt t="132402" x="6786563" y="5187950"/>
          <p14:tracePt t="132418" x="6813550" y="5133975"/>
          <p14:tracePt t="132435" x="6831013" y="5072063"/>
          <p14:tracePt t="132452" x="6831013" y="5018088"/>
          <p14:tracePt t="132469" x="6831013" y="4965700"/>
          <p14:tracePt t="132485" x="6831013" y="4911725"/>
          <p14:tracePt t="132502" x="6848475" y="4867275"/>
          <p14:tracePt t="132519" x="6848475" y="4803775"/>
          <p14:tracePt t="132536" x="6848475" y="4768850"/>
          <p14:tracePt t="132553" x="6840538" y="4732338"/>
          <p14:tracePt t="132569" x="6840538" y="4697413"/>
          <p14:tracePt t="132585" x="6804025" y="4633913"/>
          <p14:tracePt t="132602" x="6804025" y="4589463"/>
          <p14:tracePt t="132619" x="6777038" y="4554538"/>
          <p14:tracePt t="132636" x="6777038" y="4518025"/>
          <p14:tracePt t="132652" x="6769100" y="4465638"/>
          <p14:tracePt t="132669" x="6769100" y="4419600"/>
          <p14:tracePt t="132686" x="6769100" y="4367213"/>
          <p14:tracePt t="132702" x="6769100" y="4322763"/>
          <p14:tracePt t="132720" x="6769100" y="4303713"/>
          <p14:tracePt t="132736" x="6751638" y="4286250"/>
          <p14:tracePt t="132752" x="6751638" y="4268788"/>
          <p14:tracePt t="132769" x="6742113" y="4241800"/>
          <p14:tracePt t="132786" x="6742113" y="4214813"/>
          <p14:tracePt t="132802" x="6724650" y="4205288"/>
          <p14:tracePt t="132819" x="6724650" y="4187825"/>
          <p14:tracePt t="132836" x="6715125" y="4179888"/>
          <p14:tracePt t="132853" x="6715125" y="4152900"/>
          <p14:tracePt t="132869" x="6705600" y="4133850"/>
          <p14:tracePt t="132886" x="6697663" y="4125913"/>
          <p14:tracePt t="132903" x="6697663" y="4116388"/>
          <p14:tracePt t="132919" x="6697663" y="4098925"/>
          <p14:tracePt t="132959" x="6688138" y="4089400"/>
          <p14:tracePt t="132960" x="6688138" y="4081463"/>
          <p14:tracePt t="132969" x="6688138" y="4062413"/>
          <p14:tracePt t="132987" x="6688138" y="4044950"/>
          <p14:tracePt t="133003" x="6670675" y="4037013"/>
          <p14:tracePt t="133056" x="6670675" y="4027488"/>
          <p14:tracePt t="133064" x="6670675" y="4017963"/>
          <p14:tracePt t="133096" x="6670675" y="4010025"/>
          <p14:tracePt t="133111" x="6670675" y="4000500"/>
          <p14:tracePt t="133119" x="6661150" y="3990975"/>
          <p14:tracePt t="133159" x="6661150" y="3983038"/>
          <p14:tracePt t="133176" x="6661150" y="3973513"/>
          <p14:tracePt t="133207" x="6653213" y="3956050"/>
          <p14:tracePt t="133216" x="6643688" y="3956050"/>
          <p14:tracePt t="133232" x="6643688" y="3946525"/>
          <p14:tracePt t="133287" x="6643688" y="3938588"/>
          <p14:tracePt t="133303" x="6643688" y="3929063"/>
          <p14:tracePt t="133328" x="6643688" y="3919538"/>
          <p14:tracePt t="133391" x="6643688" y="3911600"/>
          <p14:tracePt t="134008" x="6643688" y="3919538"/>
          <p14:tracePt t="134096" x="6643688" y="3938588"/>
          <p14:tracePt t="134119" x="6643688" y="3946525"/>
          <p14:tracePt t="134192" x="6643688" y="3956050"/>
          <p14:tracePt t="134240" x="6643688" y="3965575"/>
          <p14:tracePt t="134279" x="6643688" y="3973513"/>
          <p14:tracePt t="134360" x="6653213" y="3983038"/>
          <p14:tracePt t="134607" x="6653213" y="3990975"/>
          <p14:tracePt t="134631" x="6653213" y="4000500"/>
          <p14:tracePt t="134656" x="6653213" y="4010025"/>
          <p14:tracePt t="134671" x="6653213" y="4017963"/>
          <p14:tracePt t="134680" x="6661150" y="4027488"/>
          <p14:tracePt t="134703" x="6661150" y="4044950"/>
          <p14:tracePt t="134712" x="6670675" y="4044950"/>
          <p14:tracePt t="134735" x="6670675" y="4054475"/>
          <p14:tracePt t="134744" x="6680200" y="4054475"/>
          <p14:tracePt t="134757" x="6680200" y="4062413"/>
          <p14:tracePt t="134757" x="6680200" y="4081463"/>
          <p14:tracePt t="134831" x="6688138" y="4089400"/>
          <p14:tracePt t="134847" x="6688138" y="4098925"/>
          <p14:tracePt t="134871" x="6688138" y="4108450"/>
          <p14:tracePt t="134896" x="6688138" y="4116388"/>
          <p14:tracePt t="134904" x="6697663" y="4125913"/>
          <p14:tracePt t="134919" x="6697663" y="4133850"/>
          <p14:tracePt t="134943" x="6697663" y="4143375"/>
          <p14:tracePt t="134951" x="6705600" y="4152900"/>
          <p14:tracePt t="134968" x="6705600" y="4160838"/>
          <p14:tracePt t="134984" x="6705600" y="4179888"/>
          <p14:tracePt t="134999" x="6705600" y="4187825"/>
          <p14:tracePt t="135017" x="6724650" y="4197350"/>
          <p14:tracePt t="135024" x="6724650" y="4205288"/>
          <p14:tracePt t="135025" x="6724650" y="4214813"/>
          <p14:tracePt t="135041" x="6724650" y="4224338"/>
          <p14:tracePt t="135057" x="6724650" y="4232275"/>
          <p14:tracePt t="135074" x="6732588" y="4241800"/>
          <p14:tracePt t="135090" x="6732588" y="4259263"/>
          <p14:tracePt t="135107" x="6732588" y="4268788"/>
          <p14:tracePt t="135124" x="6732588" y="4286250"/>
          <p14:tracePt t="135160" x="6732588" y="4295775"/>
          <p14:tracePt t="135160" x="6732588" y="4303713"/>
          <p14:tracePt t="135174" x="6732588" y="4313238"/>
          <p14:tracePt t="135191" x="6742113" y="4330700"/>
          <p14:tracePt t="135207" x="6742113" y="4340225"/>
          <p14:tracePt t="135224" x="6742113" y="4357688"/>
          <p14:tracePt t="135241" x="6751638" y="4367213"/>
          <p14:tracePt t="135287" x="6751638" y="4375150"/>
          <p14:tracePt t="135303" x="6751638" y="4384675"/>
          <p14:tracePt t="135327" x="6751638" y="4394200"/>
          <p14:tracePt t="135368" x="6751638" y="4402138"/>
          <p14:tracePt t="135527" x="6751638" y="4394200"/>
          <p14:tracePt t="135535" x="6751638" y="4367213"/>
          <p14:tracePt t="135543" x="6751638" y="4330700"/>
          <p14:tracePt t="135558" x="6751638" y="4295775"/>
          <p14:tracePt t="135559" x="6751638" y="4224338"/>
          <p14:tracePt t="135559" x="6751638" y="4205288"/>
          <p14:tracePt t="135575" x="6751638" y="4152900"/>
          <p14:tracePt t="135591" x="6751638" y="4133850"/>
          <p14:tracePt t="135609" x="6751638" y="4116388"/>
          <p14:tracePt t="135625" x="6751638" y="4108450"/>
          <p14:tracePt t="135641" x="6751638" y="4089400"/>
          <p14:tracePt t="135659" x="6751638" y="4081463"/>
          <p14:tracePt t="135675" x="6751638" y="4062413"/>
          <p14:tracePt t="135692" x="6742113" y="4054475"/>
          <p14:tracePt t="135708" x="6742113" y="4037013"/>
          <p14:tracePt t="135726" x="6742113" y="4017963"/>
          <p14:tracePt t="135742" x="6742113" y="4010025"/>
          <p14:tracePt t="135758" x="6742113" y="3990975"/>
          <p14:tracePt t="135807" x="6724650" y="3973513"/>
          <p14:tracePt t="135855" x="6724650" y="3965575"/>
          <p14:tracePt t="135976" x="6724650" y="3956050"/>
          <p14:tracePt t="136184" x="6715125" y="3946525"/>
          <p14:tracePt t="136189" x="6705600" y="3938588"/>
          <p14:tracePt t="136238" x="6697663" y="3929063"/>
          <p14:tracePt t="136383" x="6697663" y="3919538"/>
          <p14:tracePt t="136400" x="6688138" y="3919538"/>
          <p14:tracePt t="136607" x="6688138" y="3929063"/>
          <p14:tracePt t="136623" x="6688138" y="3938588"/>
          <p14:tracePt t="136631" x="6688138" y="3956050"/>
          <p14:tracePt t="136648" x="6688138" y="3965575"/>
          <p14:tracePt t="136663" x="6688138" y="3983038"/>
          <p14:tracePt t="136683" x="6688138" y="3990975"/>
          <p14:tracePt t="136684" x="6688138" y="4010025"/>
          <p14:tracePt t="136693" x="6688138" y="4017963"/>
          <p14:tracePt t="136710" x="6688138" y="4054475"/>
          <p14:tracePt t="136727" x="6688138" y="4081463"/>
          <p14:tracePt t="136743" x="6688138" y="4098925"/>
          <p14:tracePt t="136760" x="6688138" y="4125913"/>
          <p14:tracePt t="136777" x="6688138" y="4152900"/>
          <p14:tracePt t="136794" x="6697663" y="4179888"/>
          <p14:tracePt t="136810" x="6697663" y="4205288"/>
          <p14:tracePt t="136828" x="6705600" y="4241800"/>
          <p14:tracePt t="136843" x="6715125" y="4276725"/>
          <p14:tracePt t="136861" x="6724650" y="4322763"/>
          <p14:tracePt t="136878" x="6742113" y="4357688"/>
          <p14:tracePt t="136894" x="6742113" y="4394200"/>
          <p14:tracePt t="136894" x="6742113" y="4402138"/>
          <p14:tracePt t="136911" x="6751638" y="4411663"/>
          <p14:tracePt t="136928" x="6751638" y="4419600"/>
          <p14:tracePt t="137047" x="6751638" y="4402138"/>
          <p14:tracePt t="137055" x="6759575" y="4375150"/>
          <p14:tracePt t="137067" x="6759575" y="4340225"/>
          <p14:tracePt t="137069" x="6769100" y="4303713"/>
          <p14:tracePt t="137078" x="6796088" y="4241800"/>
          <p14:tracePt t="137095" x="6813550" y="4187825"/>
          <p14:tracePt t="137112" x="6823075" y="4160838"/>
          <p14:tracePt t="137128" x="6831013" y="4143375"/>
          <p14:tracePt t="137168" x="6831013" y="4133850"/>
          <p14:tracePt t="137223" x="6831013" y="4125913"/>
          <p14:tracePt t="137239" x="6831013" y="4116388"/>
          <p14:tracePt t="137256" x="6831013" y="4108450"/>
          <p14:tracePt t="137271" x="6831013" y="4098925"/>
          <p14:tracePt t="137279" x="6831013" y="4081463"/>
          <p14:tracePt t="137304" x="6831013" y="4062413"/>
          <p14:tracePt t="137320" x="6831013" y="4054475"/>
          <p14:tracePt t="137447" x="6823075" y="4054475"/>
          <p14:tracePt t="137495" x="6813550" y="4054475"/>
          <p14:tracePt t="137504" x="6804025" y="4054475"/>
          <p14:tracePt t="137520" x="6804025" y="4062413"/>
          <p14:tracePt t="137527" x="6796088" y="4071938"/>
          <p14:tracePt t="137535" x="6786563" y="4089400"/>
          <p14:tracePt t="137545" x="6777038" y="4098925"/>
          <p14:tracePt t="137563" x="6777038" y="4108450"/>
          <p14:tracePt t="137599" x="6769100" y="4116388"/>
          <p14:tracePt t="137624" x="6769100" y="4133850"/>
          <p14:tracePt t="137631" x="6759575" y="4143375"/>
          <p14:tracePt t="137647" x="6759575" y="4170363"/>
          <p14:tracePt t="137649" x="6751638" y="4170363"/>
          <p14:tracePt t="137663" x="6751638" y="4197350"/>
          <p14:tracePt t="137680" x="6751638" y="4214813"/>
          <p14:tracePt t="138279" x="6751638" y="4224338"/>
          <p14:tracePt t="138400" x="6751638" y="4241800"/>
          <p14:tracePt t="138405" x="0" y="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00788" y="609600"/>
            <a:ext cx="2592387" cy="1143000"/>
          </a:xfrm>
        </p:spPr>
        <p:txBody>
          <a:bodyPr/>
          <a:lstStyle/>
          <a:p>
            <a:pPr eaLnBrk="1" hangingPunct="1"/>
            <a:r>
              <a:rPr lang="es-CL" altLang="es-ES" sz="2400" smtClean="0"/>
              <a:t>Dermatomas</a:t>
            </a:r>
            <a:endParaRPr lang="en-US" altLang="es-ES" sz="240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s-ES" smtClean="0"/>
          </a:p>
        </p:txBody>
      </p:sp>
      <p:pic>
        <p:nvPicPr>
          <p:cNvPr id="44036" name="Picture 4" descr="mi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24479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mi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3375"/>
            <a:ext cx="2687638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n 4" descr="medicina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91200"/>
            <a:ext cx="1458913" cy="78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68"/>
    </mc:Choice>
    <mc:Fallback>
      <p:transition spd="slow" advTm="3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62" x="652463" y="500063"/>
          <p14:tracePt t="4071" x="642938" y="500063"/>
          <p14:tracePt t="4079" x="633413" y="500063"/>
          <p14:tracePt t="4088" x="633413" y="490538"/>
          <p14:tracePt t="4103" x="625475" y="490538"/>
          <p14:tracePt t="4191" x="615950" y="482600"/>
          <p14:tracePt t="4199" x="608013" y="473075"/>
          <p14:tracePt t="4215" x="598488" y="465138"/>
          <p14:tracePt t="4232" x="581025" y="446088"/>
          <p14:tracePt t="4240" x="571500" y="446088"/>
          <p14:tracePt t="4247" x="561975" y="438150"/>
          <p14:tracePt t="4253" x="536575" y="419100"/>
          <p14:tracePt t="4269" x="527050" y="411163"/>
          <p14:tracePt t="4328" x="527050" y="419100"/>
          <p14:tracePt t="4336" x="581025" y="473075"/>
          <p14:tracePt t="4343" x="642938" y="554038"/>
          <p14:tracePt t="4353" x="696913" y="633413"/>
          <p14:tracePt t="4353" x="857250" y="830263"/>
          <p14:tracePt t="4370" x="990600" y="1009650"/>
          <p14:tracePt t="4387" x="1179513" y="1312863"/>
          <p14:tracePt t="4403" x="1295400" y="1527175"/>
          <p14:tracePt t="4420" x="1411288" y="1724025"/>
          <p14:tracePt t="4437" x="1465263" y="1803400"/>
          <p14:tracePt t="4453" x="1473200" y="1830388"/>
          <p14:tracePt t="4575" x="1490663" y="1830388"/>
          <p14:tracePt t="4584" x="1500188" y="1830388"/>
          <p14:tracePt t="4590" x="1517650" y="1830388"/>
          <p14:tracePt t="4603" x="1536700" y="1830388"/>
          <p14:tracePt t="4604" x="1581150" y="1830388"/>
          <p14:tracePt t="4621" x="1616075" y="1822450"/>
          <p14:tracePt t="4637" x="1660525" y="1803400"/>
          <p14:tracePt t="4655" x="1697038" y="1768475"/>
          <p14:tracePt t="4671" x="1776413" y="1704975"/>
          <p14:tracePt t="4688" x="1785938" y="1660525"/>
          <p14:tracePt t="4704" x="1795463" y="1581150"/>
          <p14:tracePt t="4721" x="1785938" y="1527175"/>
          <p14:tracePt t="4738" x="1768475" y="1465263"/>
          <p14:tracePt t="4754" x="1741488" y="1438275"/>
          <p14:tracePt t="4771" x="1697038" y="1384300"/>
          <p14:tracePt t="4788" x="1679575" y="1347788"/>
          <p14:tracePt t="4804" x="1660525" y="1339850"/>
          <p14:tracePt t="4821" x="1660525" y="1330325"/>
          <p14:tracePt t="4838" x="1660525" y="1322388"/>
          <p14:tracePt t="4879" x="1660525" y="1312863"/>
          <p14:tracePt t="4896" x="1660525" y="1303338"/>
          <p14:tracePt t="4927" x="1660525" y="1295400"/>
          <p14:tracePt t="4944" x="1670050" y="1285875"/>
          <p14:tracePt t="4952" x="1679575" y="1285875"/>
          <p14:tracePt t="4968" x="1687513" y="1276350"/>
          <p14:tracePt t="4976" x="1687513" y="1268413"/>
          <p14:tracePt t="4977" x="1704975" y="1258888"/>
          <p14:tracePt t="5007" x="1714500" y="1250950"/>
          <p14:tracePt t="5207" x="1724025" y="1241425"/>
          <p14:tracePt t="5223" x="1731963" y="1241425"/>
          <p14:tracePt t="5245" x="1741488" y="1250950"/>
          <p14:tracePt t="5256" x="1751013" y="1250950"/>
          <p14:tracePt t="5256" x="1758950" y="1268413"/>
          <p14:tracePt t="5272" x="1768475" y="1285875"/>
          <p14:tracePt t="5289" x="1776413" y="1285875"/>
          <p14:tracePt t="5305" x="1776413" y="1303338"/>
          <p14:tracePt t="5322" x="1795463" y="1303338"/>
          <p14:tracePt t="5339" x="1795463" y="1322388"/>
          <p14:tracePt t="5355" x="1803400" y="1339850"/>
          <p14:tracePt t="5372" x="1822450" y="1347788"/>
          <p14:tracePt t="5389" x="1822450" y="1357313"/>
          <p14:tracePt t="5405" x="1830388" y="1366838"/>
          <p14:tracePt t="5422" x="1839913" y="1374775"/>
          <p14:tracePt t="5438" x="1857375" y="1401763"/>
          <p14:tracePt t="5456" x="1866900" y="1411288"/>
          <p14:tracePt t="5472" x="1874838" y="1419225"/>
          <p14:tracePt t="5488" x="1884363" y="1428750"/>
          <p14:tracePt t="5506" x="1884363" y="1438275"/>
          <p14:tracePt t="5522" x="1893888" y="1438275"/>
          <p14:tracePt t="5539" x="1893888" y="1446213"/>
          <p14:tracePt t="5556" x="1901825" y="1455738"/>
          <p14:tracePt t="5572" x="1911350" y="1473200"/>
          <p14:tracePt t="5590" x="1919288" y="1490663"/>
          <p14:tracePt t="5606" x="1928813" y="1500188"/>
          <p14:tracePt t="5622" x="1938338" y="1517650"/>
          <p14:tracePt t="5640" x="1946275" y="1527175"/>
          <p14:tracePt t="5679" x="1946275" y="1536700"/>
          <p14:tracePt t="5704" x="1955800" y="1536700"/>
          <p14:tracePt t="5712" x="1955800" y="1544638"/>
          <p14:tracePt t="5720" x="1955800" y="1554163"/>
          <p14:tracePt t="5727" x="1973263" y="1562100"/>
          <p14:tracePt t="5739" x="1973263" y="1571625"/>
          <p14:tracePt t="5757" x="1982788" y="1581150"/>
          <p14:tracePt t="5773" x="1990725" y="1608138"/>
          <p14:tracePt t="5789" x="2000250" y="1616075"/>
          <p14:tracePt t="5806" x="2009775" y="1625600"/>
          <p14:tracePt t="5824" x="2009775" y="1633538"/>
          <p14:tracePt t="5839" x="2017713" y="1643063"/>
          <p14:tracePt t="5856" x="2027238" y="1643063"/>
          <p14:tracePt t="5873" x="2027238" y="1660525"/>
          <p14:tracePt t="5890" x="2036763" y="1660525"/>
          <p14:tracePt t="5906" x="2054225" y="1697038"/>
          <p14:tracePt t="5923" x="2062163" y="1714500"/>
          <p14:tracePt t="5939" x="2089150" y="1731963"/>
          <p14:tracePt t="5957" x="2098675" y="1751013"/>
          <p14:tracePt t="5973" x="2116138" y="1776413"/>
          <p14:tracePt t="5990" x="2125663" y="1785938"/>
          <p14:tracePt t="6006" x="2143125" y="1812925"/>
          <p14:tracePt t="6024" x="2152650" y="1812925"/>
          <p14:tracePt t="6040" x="2170113" y="1839913"/>
          <p14:tracePt t="6056" x="2170113" y="1847850"/>
          <p14:tracePt t="6074" x="2187575" y="1857375"/>
          <p14:tracePt t="6090" x="2205038" y="1874838"/>
          <p14:tracePt t="6128" x="2205038" y="1884363"/>
          <p14:tracePt t="6135" x="2214563" y="1893888"/>
          <p14:tracePt t="6140" x="2214563" y="1901825"/>
          <p14:tracePt t="6157" x="2232025" y="1919288"/>
          <p14:tracePt t="6174" x="2241550" y="1938338"/>
          <p14:tracePt t="6190" x="2268538" y="1973263"/>
          <p14:tracePt t="6207" x="2276475" y="1982788"/>
          <p14:tracePt t="6223" x="2286000" y="2000250"/>
          <p14:tracePt t="6241" x="2295525" y="2009775"/>
          <p14:tracePt t="6280" x="2312988" y="2027238"/>
          <p14:tracePt t="6296" x="2312988" y="2036763"/>
          <p14:tracePt t="6319" x="2312988" y="2054225"/>
          <p14:tracePt t="6331" x="2322513" y="2054225"/>
          <p14:tracePt t="6340" x="2322513" y="2062163"/>
          <p14:tracePt t="6340" x="2322513" y="2071688"/>
          <p14:tracePt t="6358" x="2330450" y="2089150"/>
          <p14:tracePt t="6374" x="2339975" y="2108200"/>
          <p14:tracePt t="6391" x="2347913" y="2133600"/>
          <p14:tracePt t="6407" x="2347913" y="2143125"/>
          <p14:tracePt t="6424" x="2357438" y="2170113"/>
          <p14:tracePt t="6441" x="2366963" y="2179638"/>
          <p14:tracePt t="6457" x="2366963" y="2187575"/>
          <p14:tracePt t="6474" x="2374900" y="2197100"/>
          <p14:tracePt t="6490" x="2374900" y="2214563"/>
          <p14:tracePt t="6507" x="2393950" y="2232025"/>
          <p14:tracePt t="6524" x="2393950" y="2259013"/>
          <p14:tracePt t="6540" x="2419350" y="2303463"/>
          <p14:tracePt t="6557" x="2438400" y="2366963"/>
          <p14:tracePt t="6574" x="2473325" y="2438400"/>
          <p14:tracePt t="6591" x="2517775" y="2509838"/>
          <p14:tracePt t="6608" x="2544763" y="2562225"/>
          <p14:tracePt t="6625" x="2571750" y="2598738"/>
          <p14:tracePt t="6641" x="2589213" y="2633663"/>
          <p14:tracePt t="6658" x="2616200" y="2670175"/>
          <p14:tracePt t="6674" x="2625725" y="2679700"/>
          <p14:tracePt t="6692" x="2633663" y="2697163"/>
          <p14:tracePt t="6708" x="2643188" y="2705100"/>
          <p14:tracePt t="6840" x="2643188" y="2697163"/>
          <p14:tracePt t="6841" x="2625725" y="2660650"/>
          <p14:tracePt t="6848" x="2608263" y="2625725"/>
          <p14:tracePt t="6859" x="2544763" y="2554288"/>
          <p14:tracePt t="6876" x="2500313" y="2490788"/>
          <p14:tracePt t="6892" x="2473325" y="2438400"/>
          <p14:tracePt t="6909" x="2446338" y="2393950"/>
          <p14:tracePt t="6926" x="2428875" y="2357438"/>
          <p14:tracePt t="6943" x="2384425" y="2295525"/>
          <p14:tracePt t="6959" x="2322513" y="2214563"/>
          <p14:tracePt t="6976" x="2286000" y="2160588"/>
          <p14:tracePt t="6993" x="2241550" y="2125663"/>
          <p14:tracePt t="7009" x="2205038" y="2098675"/>
          <p14:tracePt t="7026" x="2179638" y="2071688"/>
          <p14:tracePt t="7043" x="2152650" y="2054225"/>
          <p14:tracePt t="7059" x="2133600" y="2036763"/>
          <p14:tracePt t="7076" x="2125663" y="2009775"/>
          <p14:tracePt t="7093" x="2098675" y="1982788"/>
          <p14:tracePt t="7109" x="2071688" y="1955800"/>
          <p14:tracePt t="7126" x="2036763" y="1911350"/>
          <p14:tracePt t="7143" x="1982788" y="1866900"/>
          <p14:tracePt t="7159" x="1911350" y="1803400"/>
          <p14:tracePt t="7176" x="1874838" y="1768475"/>
          <p14:tracePt t="7193" x="1830388" y="1724025"/>
          <p14:tracePt t="7210" x="1803400" y="1687513"/>
          <p14:tracePt t="7226" x="1785938" y="1670050"/>
          <p14:tracePt t="7243" x="1768475" y="1652588"/>
          <p14:tracePt t="7260" x="1758950" y="1643063"/>
          <p14:tracePt t="7276" x="1758950" y="1633538"/>
          <p14:tracePt t="7293" x="1751013" y="1625600"/>
          <p14:tracePt t="7310" x="1741488" y="1625600"/>
          <p14:tracePt t="7327" x="1731963" y="1616075"/>
          <p14:tracePt t="7343" x="1714500" y="1581150"/>
          <p14:tracePt t="7360" x="1704975" y="1571625"/>
          <p14:tracePt t="7496" x="1704975" y="1598613"/>
          <p14:tracePt t="7504" x="1704975" y="1616075"/>
          <p14:tracePt t="7512" x="1704975" y="1625600"/>
          <p14:tracePt t="7526" x="1704975" y="1652588"/>
          <p14:tracePt t="7527" x="1714500" y="1687513"/>
          <p14:tracePt t="7527" x="1724025" y="1697038"/>
          <p14:tracePt t="7545" x="1751013" y="1731963"/>
          <p14:tracePt t="7561" x="1758950" y="1758950"/>
          <p14:tracePt t="7578" x="1768475" y="1768475"/>
          <p14:tracePt t="7594" x="1785938" y="1785938"/>
          <p14:tracePt t="7611" x="1803400" y="1822450"/>
          <p14:tracePt t="7628" x="1822450" y="1847850"/>
          <p14:tracePt t="7645" x="1839913" y="1866900"/>
          <p14:tracePt t="7661" x="1839913" y="1874838"/>
          <p14:tracePt t="7677" x="1857375" y="1893888"/>
          <p14:tracePt t="7694" x="1857375" y="1901825"/>
          <p14:tracePt t="7710" x="1866900" y="1911350"/>
          <p14:tracePt t="7727" x="1893888" y="1955800"/>
          <p14:tracePt t="7744" x="1911350" y="1973263"/>
          <p14:tracePt t="7761" x="1928813" y="2009775"/>
          <p14:tracePt t="7778" x="1946275" y="2036763"/>
          <p14:tracePt t="7795" x="1955800" y="2054225"/>
          <p14:tracePt t="7811" x="1973263" y="2081213"/>
          <p14:tracePt t="7828" x="1982788" y="2089150"/>
          <p14:tracePt t="7845" x="1982788" y="2108200"/>
          <p14:tracePt t="7861" x="1990725" y="2116138"/>
          <p14:tracePt t="7878" x="2000250" y="2133600"/>
          <p14:tracePt t="7894" x="2009775" y="2143125"/>
          <p14:tracePt t="7911" x="2027238" y="2179638"/>
          <p14:tracePt t="7928" x="2044700" y="2205038"/>
          <p14:tracePt t="7945" x="2062163" y="2251075"/>
          <p14:tracePt t="7961" x="2081213" y="2276475"/>
          <p14:tracePt t="7978" x="2098675" y="2303463"/>
          <p14:tracePt t="7995" x="2108200" y="2330450"/>
          <p14:tracePt t="8011" x="2116138" y="2357438"/>
          <p14:tracePt t="8028" x="2133600" y="2384425"/>
          <p14:tracePt t="8045" x="2133600" y="2419350"/>
          <p14:tracePt t="8061" x="2160588" y="2465388"/>
          <p14:tracePt t="8078" x="2160588" y="2482850"/>
          <p14:tracePt t="8095" x="2170113" y="2500313"/>
          <p14:tracePt t="8112" x="2197100" y="2536825"/>
          <p14:tracePt t="8129" x="2197100" y="2571750"/>
          <p14:tracePt t="8146" x="2214563" y="2598738"/>
          <p14:tracePt t="8162" x="2224088" y="2598738"/>
          <p14:tracePt t="8178" x="2232025" y="2633663"/>
          <p14:tracePt t="8196" x="2232025" y="2660650"/>
          <p14:tracePt t="8212" x="2251075" y="2697163"/>
          <p14:tracePt t="8229" x="2259013" y="2759075"/>
          <p14:tracePt t="8245" x="2268538" y="2786063"/>
          <p14:tracePt t="8262" x="2286000" y="2847975"/>
          <p14:tracePt t="8279" x="2295525" y="2901950"/>
          <p14:tracePt t="8295" x="2330450" y="3027363"/>
          <p14:tracePt t="8313" x="2366963" y="3108325"/>
          <p14:tracePt t="8329" x="2384425" y="3205163"/>
          <p14:tracePt t="8345" x="2419350" y="3295650"/>
          <p14:tracePt t="8363" x="2455863" y="3357563"/>
          <p14:tracePt t="8379" x="2482850" y="3402013"/>
          <p14:tracePt t="8396" x="2482850" y="3411538"/>
          <p14:tracePt t="8544" x="2473325" y="3411538"/>
          <p14:tracePt t="8552" x="2446338" y="3384550"/>
          <p14:tracePt t="8555" x="2428875" y="3367088"/>
          <p14:tracePt t="8563" x="2366963" y="3286125"/>
          <p14:tracePt t="8580" x="2312988" y="3224213"/>
          <p14:tracePt t="8596" x="2251075" y="3143250"/>
          <p14:tracePt t="8613" x="2205038" y="3081338"/>
          <p14:tracePt t="8630" x="2179638" y="3044825"/>
          <p14:tracePt t="8646" x="2152650" y="2982913"/>
          <p14:tracePt t="8664" x="2108200" y="2928938"/>
          <p14:tracePt t="8680" x="2036763" y="2840038"/>
          <p14:tracePt t="8696" x="1990725" y="2776538"/>
          <p14:tracePt t="8713" x="1965325" y="2732088"/>
          <p14:tracePt t="8730" x="1938338" y="2687638"/>
          <p14:tracePt t="8746" x="1911350" y="2652713"/>
          <p14:tracePt t="8763" x="1884363" y="2616200"/>
          <p14:tracePt t="8780" x="1866900" y="2581275"/>
          <p14:tracePt t="8797" x="1847850" y="2562225"/>
          <p14:tracePt t="8813" x="1822450" y="2536825"/>
          <p14:tracePt t="8830" x="1795463" y="2509838"/>
          <p14:tracePt t="8847" x="1776413" y="2465388"/>
          <p14:tracePt t="8863" x="1758950" y="2438400"/>
          <p14:tracePt t="8880" x="1751013" y="2419350"/>
          <p14:tracePt t="8897" x="1741488" y="2411413"/>
          <p14:tracePt t="8913" x="1741488" y="2401888"/>
          <p14:tracePt t="9112" x="1741488" y="2393950"/>
          <p14:tracePt t="9120" x="1751013" y="2393950"/>
          <p14:tracePt t="9121" x="1758950" y="2401888"/>
          <p14:tracePt t="9130" x="1768475" y="2411413"/>
          <p14:tracePt t="9146" x="1795463" y="2446338"/>
          <p14:tracePt t="9163" x="1812925" y="2465388"/>
          <p14:tracePt t="9180" x="1822450" y="2490788"/>
          <p14:tracePt t="9196" x="1839913" y="2509838"/>
          <p14:tracePt t="9213" x="1847850" y="2527300"/>
          <p14:tracePt t="9229" x="1857375" y="2554288"/>
          <p14:tracePt t="9247" x="1874838" y="2589213"/>
          <p14:tracePt t="9264" x="1884363" y="2608263"/>
          <p14:tracePt t="9280" x="1901825" y="2625725"/>
          <p14:tracePt t="9296" x="1911350" y="2643188"/>
          <p14:tracePt t="9314" x="1911350" y="2660650"/>
          <p14:tracePt t="9330" x="1928813" y="2697163"/>
          <p14:tracePt t="9346" x="1938338" y="2714625"/>
          <p14:tracePt t="9364" x="1955800" y="2759075"/>
          <p14:tracePt t="9380" x="1990725" y="2803525"/>
          <p14:tracePt t="9396" x="2009775" y="2840038"/>
          <p14:tracePt t="9414" x="2017713" y="2874963"/>
          <p14:tracePt t="9430" x="2044700" y="2919413"/>
          <p14:tracePt t="9447" x="2062163" y="2946400"/>
          <p14:tracePt t="9464" x="2071688" y="2973388"/>
          <p14:tracePt t="9480" x="2089150" y="2990850"/>
          <p14:tracePt t="9497" x="2098675" y="3027363"/>
          <p14:tracePt t="9514" x="2108200" y="3054350"/>
          <p14:tracePt t="9531" x="2125663" y="3089275"/>
          <p14:tracePt t="9547" x="2125663" y="3108325"/>
          <p14:tracePt t="9563" x="2125663" y="3125788"/>
          <p14:tracePt t="9581" x="2133600" y="3160713"/>
          <p14:tracePt t="9597" x="2152650" y="3197225"/>
          <p14:tracePt t="9614" x="2160588" y="3232150"/>
          <p14:tracePt t="9630" x="2179638" y="3295650"/>
          <p14:tracePt t="9649" x="2187575" y="3322638"/>
          <p14:tracePt t="9664" x="2187575" y="3357563"/>
          <p14:tracePt t="9680" x="2187575" y="3384550"/>
          <p14:tracePt t="9697" x="2187575" y="3394075"/>
          <p14:tracePt t="9714" x="2187575" y="3402013"/>
          <p14:tracePt t="9731" x="2187575" y="3419475"/>
          <p14:tracePt t="9747" x="2197100" y="3438525"/>
          <p14:tracePt t="9764" x="2197100" y="3473450"/>
          <p14:tracePt t="9781" x="2197100" y="3509963"/>
          <p14:tracePt t="9798" x="2205038" y="3544888"/>
          <p14:tracePt t="9814" x="2214563" y="3608388"/>
          <p14:tracePt t="9832" x="2224088" y="3660775"/>
          <p14:tracePt t="9848" x="2232025" y="3697288"/>
          <p14:tracePt t="9864" x="2232025" y="3732213"/>
          <p14:tracePt t="9881" x="2241550" y="3776663"/>
          <p14:tracePt t="9898" x="2251075" y="3822700"/>
          <p14:tracePt t="9914" x="2259013" y="3867150"/>
          <p14:tracePt t="9931" x="2259013" y="3902075"/>
          <p14:tracePt t="9947" x="2268538" y="3956050"/>
          <p14:tracePt t="9965" x="2276475" y="3990975"/>
          <p14:tracePt t="9981" x="2295525" y="4027488"/>
          <p14:tracePt t="9998" x="2295525" y="4071938"/>
          <p14:tracePt t="9998" x="2312988" y="4098925"/>
          <p14:tracePt t="10015" x="2322513" y="4133850"/>
          <p14:tracePt t="10032" x="2330450" y="4197350"/>
          <p14:tracePt t="10049" x="2347913" y="4268788"/>
          <p14:tracePt t="10065" x="2357438" y="4330700"/>
          <p14:tracePt t="10081" x="2357438" y="4419600"/>
          <p14:tracePt t="10098" x="2357438" y="4500563"/>
          <p14:tracePt t="10115" x="2374900" y="4598988"/>
          <p14:tracePt t="10131" x="2374900" y="4652963"/>
          <p14:tracePt t="10148" x="2374900" y="4697413"/>
          <p14:tracePt t="10165" x="2384425" y="4724400"/>
          <p14:tracePt t="10182" x="2384425" y="4741863"/>
          <p14:tracePt t="10312" x="2374900" y="4741863"/>
          <p14:tracePt t="10312" x="2366963" y="4724400"/>
          <p14:tracePt t="10327" x="2357438" y="4697413"/>
          <p14:tracePt t="10335" x="2347913" y="4679950"/>
          <p14:tracePt t="10335" x="2347913" y="4652963"/>
          <p14:tracePt t="10352" x="2330450" y="4625975"/>
          <p14:tracePt t="10352" x="2312988" y="4608513"/>
          <p14:tracePt t="10352" x="2286000" y="4562475"/>
          <p14:tracePt t="10367" x="2251075" y="4510088"/>
          <p14:tracePt t="10382" x="2187575" y="4438650"/>
          <p14:tracePt t="10382" x="2152650" y="4384675"/>
          <p14:tracePt t="10399" x="2098675" y="4322763"/>
          <p14:tracePt t="10416" x="2044700" y="4224338"/>
          <p14:tracePt t="10432" x="2000250" y="4143375"/>
          <p14:tracePt t="10450" x="1982788" y="4071938"/>
          <p14:tracePt t="10466" x="1973263" y="4010025"/>
          <p14:tracePt t="10482" x="1973263" y="3973513"/>
          <p14:tracePt t="10499" x="1965325" y="3938588"/>
          <p14:tracePt t="10516" x="1946275" y="3884613"/>
          <p14:tracePt t="10532" x="1919288" y="3840163"/>
          <p14:tracePt t="10549" x="1911350" y="3803650"/>
          <p14:tracePt t="10566" x="1893888" y="3759200"/>
          <p14:tracePt t="10583" x="1874838" y="3687763"/>
          <p14:tracePt t="10600" x="1866900" y="3643313"/>
          <p14:tracePt t="10617" x="1857375" y="3581400"/>
          <p14:tracePt t="10632" x="1847850" y="3527425"/>
          <p14:tracePt t="10650" x="1839913" y="3473450"/>
          <p14:tracePt t="10666" x="1839913" y="3438525"/>
          <p14:tracePt t="10683" x="1839913" y="3429000"/>
          <p14:tracePt t="10699" x="1839913" y="3419475"/>
          <p14:tracePt t="10716" x="1822450" y="3402013"/>
          <p14:tracePt t="10733" x="1822450" y="3384550"/>
          <p14:tracePt t="10767" x="1822450" y="3375025"/>
          <p14:tracePt t="10767" x="1822450" y="3367088"/>
          <p14:tracePt t="10783" x="1822450" y="3357563"/>
          <p14:tracePt t="10800" x="1822450" y="3340100"/>
          <p14:tracePt t="10816" x="1822450" y="3322638"/>
          <p14:tracePt t="10832" x="1822450" y="3313113"/>
          <p14:tracePt t="10850" x="1822450" y="3303588"/>
          <p14:tracePt t="10887" x="1822450" y="3286125"/>
          <p14:tracePt t="11007" x="1822450" y="3295650"/>
          <p14:tracePt t="11015" x="1822450" y="3303588"/>
          <p14:tracePt t="11015" x="1822450" y="3322638"/>
          <p14:tracePt t="11023" x="1822450" y="3330575"/>
          <p14:tracePt t="11033" x="1822450" y="3375025"/>
          <p14:tracePt t="11051" x="1822450" y="3402013"/>
          <p14:tracePt t="11067" x="1822450" y="3455988"/>
          <p14:tracePt t="11083" x="1822450" y="3482975"/>
          <p14:tracePt t="11100" x="1822450" y="3527425"/>
          <p14:tracePt t="11117" x="1839913" y="3571875"/>
          <p14:tracePt t="11133" x="1847850" y="3625850"/>
          <p14:tracePt t="11150" x="1847850" y="3660775"/>
          <p14:tracePt t="11150" x="1857375" y="3687763"/>
          <p14:tracePt t="11167" x="1857375" y="3714750"/>
          <p14:tracePt t="11184" x="1866900" y="3751263"/>
          <p14:tracePt t="11200" x="1866900" y="3795713"/>
          <p14:tracePt t="11217" x="1866900" y="3840163"/>
          <p14:tracePt t="11234" x="1874838" y="3875088"/>
          <p14:tracePt t="11250" x="1893888" y="3911600"/>
          <p14:tracePt t="11268" x="1901825" y="3946525"/>
          <p14:tracePt t="11284" x="1919288" y="3983038"/>
          <p14:tracePt t="11301" x="1919288" y="4010025"/>
          <p14:tracePt t="11317" x="1919288" y="4054475"/>
          <p14:tracePt t="11334" x="1928813" y="4081463"/>
          <p14:tracePt t="11351" x="1928813" y="4133850"/>
          <p14:tracePt t="11367" x="1928813" y="4160838"/>
          <p14:tracePt t="11385" x="1928813" y="4187825"/>
          <p14:tracePt t="11401" x="1928813" y="4214813"/>
          <p14:tracePt t="11417" x="1928813" y="4232275"/>
          <p14:tracePt t="11435" x="1938338" y="4259263"/>
          <p14:tracePt t="11451" x="1938338" y="4295775"/>
          <p14:tracePt t="11468" x="1946275" y="4313238"/>
          <p14:tracePt t="11484" x="1955800" y="4348163"/>
          <p14:tracePt t="11501" x="1955800" y="4375150"/>
          <p14:tracePt t="11518" x="1955800" y="4402138"/>
          <p14:tracePt t="11535" x="1965325" y="4446588"/>
          <p14:tracePt t="11552" x="1965325" y="4491038"/>
          <p14:tracePt t="11568" x="1973263" y="4510088"/>
          <p14:tracePt t="11584" x="1973263" y="4537075"/>
          <p14:tracePt t="11601" x="1982788" y="4562475"/>
          <p14:tracePt t="11618" x="1982788" y="4598988"/>
          <p14:tracePt t="11634" x="1990725" y="4633913"/>
          <p14:tracePt t="11652" x="2000250" y="4679950"/>
          <p14:tracePt t="11668" x="2000250" y="4705350"/>
          <p14:tracePt t="11685" x="2009775" y="4741863"/>
          <p14:tracePt t="11702" x="2017713" y="4776788"/>
          <p14:tracePt t="11718" x="2017713" y="4803775"/>
          <p14:tracePt t="11736" x="2017713" y="4840288"/>
          <p14:tracePt t="11752" x="2027238" y="4875213"/>
          <p14:tracePt t="11768" x="2054225" y="4938713"/>
          <p14:tracePt t="11784" x="2062163" y="5010150"/>
          <p14:tracePt t="11802" x="2089150" y="5054600"/>
          <p14:tracePt t="11818" x="2089150" y="5099050"/>
          <p14:tracePt t="11834" x="2116138" y="5143500"/>
          <p14:tracePt t="11852" x="2116138" y="5170488"/>
          <p14:tracePt t="11868" x="2125663" y="5187950"/>
          <p14:tracePt t="11885" x="2143125" y="5214938"/>
          <p14:tracePt t="11902" x="2152650" y="5268913"/>
          <p14:tracePt t="11919" x="2187575" y="5357813"/>
          <p14:tracePt t="11935" x="2232025" y="5438775"/>
          <p14:tracePt t="11952" x="2268538" y="5518150"/>
          <p14:tracePt t="11969" x="2276475" y="5572125"/>
          <p14:tracePt t="11985" x="2312988" y="5616575"/>
          <p14:tracePt t="12001" x="2312988" y="5643563"/>
          <p14:tracePt t="12019" x="2330450" y="5653088"/>
          <p14:tracePt t="12055" x="2330450" y="5661025"/>
          <p14:tracePt t="12079" x="2330450" y="5670550"/>
          <p14:tracePt t="12119" x="2330450" y="5680075"/>
          <p14:tracePt t="12215" x="2330450" y="5653088"/>
          <p14:tracePt t="12225" x="2339975" y="5589588"/>
          <p14:tracePt t="12228" x="2347913" y="5518150"/>
          <p14:tracePt t="12235" x="2347913" y="5367338"/>
          <p14:tracePt t="12253" x="2347913" y="5170488"/>
          <p14:tracePt t="12269" x="2347913" y="4983163"/>
          <p14:tracePt t="12286" x="2347913" y="4795838"/>
          <p14:tracePt t="12303" x="2347913" y="4483100"/>
          <p14:tracePt t="12319" x="2347913" y="4276725"/>
          <p14:tracePt t="12336" x="2347913" y="4081463"/>
          <p14:tracePt t="12353" x="2347913" y="3929063"/>
          <p14:tracePt t="12369" x="2347913" y="3795713"/>
          <p14:tracePt t="12386" x="2347913" y="3679825"/>
          <p14:tracePt t="12403" x="2347913" y="3571875"/>
          <p14:tracePt t="12420" x="2347913" y="3465513"/>
          <p14:tracePt t="12436" x="2347913" y="3340100"/>
          <p14:tracePt t="12454" x="2347913" y="3224213"/>
          <p14:tracePt t="12470" x="2347913" y="3089275"/>
          <p14:tracePt t="12486" x="2347913" y="2919413"/>
          <p14:tracePt t="12503" x="2347913" y="2830513"/>
          <p14:tracePt t="12520" x="2347913" y="2759075"/>
          <p14:tracePt t="12536" x="2347913" y="2697163"/>
          <p14:tracePt t="12553" x="2347913" y="2616200"/>
          <p14:tracePt t="12570" x="2347913" y="2517775"/>
          <p14:tracePt t="12586" x="2347913" y="2411413"/>
          <p14:tracePt t="12603" x="2347913" y="2322513"/>
          <p14:tracePt t="12620" x="2347913" y="2251075"/>
          <p14:tracePt t="12636" x="2347913" y="2187575"/>
          <p14:tracePt t="12653" x="2347913" y="2125663"/>
          <p14:tracePt t="12670" x="2347913" y="2081213"/>
          <p14:tracePt t="12687" x="2330450" y="2009775"/>
          <p14:tracePt t="12703" x="2330450" y="1982788"/>
          <p14:tracePt t="12720" x="2322513" y="1938338"/>
          <p14:tracePt t="12737" x="2303463" y="1884363"/>
          <p14:tracePt t="12753" x="2286000" y="1839913"/>
          <p14:tracePt t="12770" x="2268538" y="1795463"/>
          <p14:tracePt t="12787" x="2259013" y="1751013"/>
          <p14:tracePt t="12803" x="2251075" y="1724025"/>
          <p14:tracePt t="12820" x="2232025" y="1697038"/>
          <p14:tracePt t="12837" x="2224088" y="1660525"/>
          <p14:tracePt t="12853" x="2205038" y="1625600"/>
          <p14:tracePt t="12870" x="2187575" y="1581150"/>
          <p14:tracePt t="12888" x="2170113" y="1536700"/>
          <p14:tracePt t="12904" x="2152650" y="1500188"/>
          <p14:tracePt t="12920" x="2143125" y="1473200"/>
          <p14:tracePt t="12938" x="2133600" y="1465263"/>
          <p14:tracePt t="12954" x="2116138" y="1438275"/>
          <p14:tracePt t="12970" x="2108200" y="1428750"/>
          <p14:tracePt t="13055" x="2108200" y="1419225"/>
          <p14:tracePt t="13070" x="2098675" y="1419225"/>
          <p14:tracePt t="13096" x="2089150" y="1401763"/>
          <p14:tracePt t="13192" x="2081213" y="1393825"/>
          <p14:tracePt t="13479" x="2071688" y="1393825"/>
          <p14:tracePt t="13495" x="2071688" y="1401763"/>
          <p14:tracePt t="13511" x="2071688" y="1411288"/>
          <p14:tracePt t="13519" x="2071688" y="1419225"/>
          <p14:tracePt t="13527" x="2071688" y="1428750"/>
          <p14:tracePt t="13551" x="2071688" y="1438275"/>
          <p14:tracePt t="13575" x="2071688" y="1455738"/>
          <p14:tracePt t="13600" x="2071688" y="1465263"/>
          <p14:tracePt t="13615" x="2071688" y="1482725"/>
          <p14:tracePt t="13631" x="2071688" y="1490663"/>
          <p14:tracePt t="13647" x="2071688" y="1509713"/>
          <p14:tracePt t="13661" x="2071688" y="1527175"/>
          <p14:tracePt t="13662" x="2071688" y="1536700"/>
          <p14:tracePt t="13672" x="2071688" y="1562100"/>
          <p14:tracePt t="13688" x="2071688" y="1581150"/>
          <p14:tracePt t="13705" x="2081213" y="1608138"/>
          <p14:tracePt t="13722" x="2089150" y="1616075"/>
          <p14:tracePt t="13739" x="2089150" y="1633538"/>
          <p14:tracePt t="13756" x="2089150" y="1652588"/>
          <p14:tracePt t="13772" x="2098675" y="1679575"/>
          <p14:tracePt t="13789" x="2108200" y="1697038"/>
          <p14:tracePt t="13805" x="2116138" y="1714500"/>
          <p14:tracePt t="13823" x="2125663" y="1741488"/>
          <p14:tracePt t="13840" x="2125663" y="1758950"/>
          <p14:tracePt t="13856" x="2143125" y="1776413"/>
          <p14:tracePt t="13872" x="2152650" y="1795463"/>
          <p14:tracePt t="13889" x="2170113" y="1812925"/>
          <p14:tracePt t="13906" x="2179638" y="1830388"/>
          <p14:tracePt t="13922" x="2179638" y="1847850"/>
          <p14:tracePt t="13939" x="2187575" y="1857375"/>
          <p14:tracePt t="13956" x="2205038" y="1884363"/>
          <p14:tracePt t="13972" x="2214563" y="1911350"/>
          <p14:tracePt t="13989" x="2241550" y="1946275"/>
          <p14:tracePt t="14006" x="2259013" y="1990725"/>
          <p14:tracePt t="14022" x="2312988" y="2044700"/>
          <p14:tracePt t="14040" x="2330450" y="2081213"/>
          <p14:tracePt t="14056" x="2347913" y="2116138"/>
          <p14:tracePt t="14073" x="2366963" y="2133600"/>
          <p14:tracePt t="14090" x="2384425" y="2187575"/>
          <p14:tracePt t="14106" x="2411413" y="2232025"/>
          <p14:tracePt t="14123" x="2428875" y="2303463"/>
          <p14:tracePt t="14140" x="2446338" y="2384425"/>
          <p14:tracePt t="14156" x="2482850" y="2473325"/>
          <p14:tracePt t="14174" x="2482850" y="2517775"/>
          <p14:tracePt t="14207" x="2482850" y="2527300"/>
          <p14:tracePt t="14272" x="2482850" y="2536825"/>
          <p14:tracePt t="14280" x="2465388" y="2536825"/>
          <p14:tracePt t="14290" x="2446338" y="2527300"/>
          <p14:tracePt t="14290" x="2366963" y="2455863"/>
          <p14:tracePt t="14307" x="2241550" y="2357438"/>
          <p14:tracePt t="14323" x="2160588" y="2312988"/>
          <p14:tracePt t="14340" x="2098675" y="2259013"/>
          <p14:tracePt t="14357" x="2071688" y="2241550"/>
          <p14:tracePt t="14373" x="2062163" y="2241550"/>
          <p14:tracePt t="14390" x="2062163" y="2232025"/>
          <p14:tracePt t="14407" x="2054225" y="2224088"/>
          <p14:tracePt t="14424" x="2036763" y="2214563"/>
          <p14:tracePt t="14440" x="2017713" y="2187575"/>
          <p14:tracePt t="14457" x="1982788" y="2170113"/>
          <p14:tracePt t="14473" x="1965325" y="2152650"/>
          <p14:tracePt t="14490" x="1955800" y="2143125"/>
          <p14:tracePt t="14507" x="1946275" y="2133600"/>
          <p14:tracePt t="14639" x="1946275" y="2143125"/>
          <p14:tracePt t="14640" x="1946275" y="2152650"/>
          <p14:tracePt t="14648" x="1946275" y="2170113"/>
          <p14:tracePt t="14658" x="1946275" y="2197100"/>
          <p14:tracePt t="14674" x="1946275" y="2232025"/>
          <p14:tracePt t="14690" x="1946275" y="2276475"/>
          <p14:tracePt t="14708" x="1965325" y="2312988"/>
          <p14:tracePt t="14724" x="1990725" y="2347913"/>
          <p14:tracePt t="14741" x="2009775" y="2384425"/>
          <p14:tracePt t="14757" x="2036763" y="2419350"/>
          <p14:tracePt t="14775" x="2062163" y="2465388"/>
          <p14:tracePt t="14792" x="2062163" y="2500313"/>
          <p14:tracePt t="14808" x="2089150" y="2536825"/>
          <p14:tracePt t="14824" x="2089150" y="2571750"/>
          <p14:tracePt t="14841" x="2108200" y="2608263"/>
          <p14:tracePt t="14857" x="2125663" y="2660650"/>
          <p14:tracePt t="14875" x="2152650" y="2724150"/>
          <p14:tracePt t="14891" x="2170113" y="2759075"/>
          <p14:tracePt t="14908" x="2197100" y="2786063"/>
          <p14:tracePt t="14924" x="2224088" y="2840038"/>
          <p14:tracePt t="14942" x="2224088" y="2874963"/>
          <p14:tracePt t="14958" x="2241550" y="2911475"/>
          <p14:tracePt t="14974" x="2259013" y="2955925"/>
          <p14:tracePt t="14992" x="2268538" y="2982913"/>
          <p14:tracePt t="15008" x="2295525" y="3027363"/>
          <p14:tracePt t="15025" x="2303463" y="3089275"/>
          <p14:tracePt t="15041" x="2330450" y="3179763"/>
          <p14:tracePt t="15059" x="2366963" y="3268663"/>
          <p14:tracePt t="15075" x="2374900" y="3340100"/>
          <p14:tracePt t="15092" x="2393950" y="3402013"/>
          <p14:tracePt t="15108" x="2401888" y="3446463"/>
          <p14:tracePt t="15125" x="2401888" y="3473450"/>
          <p14:tracePt t="15142" x="2401888" y="3482975"/>
          <p14:tracePt t="15247" x="2393950" y="3482975"/>
          <p14:tracePt t="15255" x="2366963" y="3438525"/>
          <p14:tracePt t="15264" x="2322513" y="3384550"/>
          <p14:tracePt t="15272" x="2259013" y="3322638"/>
          <p14:tracePt t="15276" x="2160588" y="3197225"/>
          <p14:tracePt t="15292" x="2036763" y="3054350"/>
          <p14:tracePt t="15309" x="1965325" y="2955925"/>
          <p14:tracePt t="15325" x="1928813" y="2911475"/>
          <p14:tracePt t="15342" x="1911350" y="2884488"/>
          <p14:tracePt t="15342" x="1901825" y="2857500"/>
          <p14:tracePt t="15359" x="1893888" y="2822575"/>
          <p14:tracePt t="15375" x="1893888" y="2795588"/>
          <p14:tracePt t="15392" x="1874838" y="2741613"/>
          <p14:tracePt t="15409" x="1866900" y="2697163"/>
          <p14:tracePt t="15425" x="1847850" y="2660650"/>
          <p14:tracePt t="15442" x="1839913" y="2625725"/>
          <p14:tracePt t="15459" x="1822450" y="2589213"/>
          <p14:tracePt t="15475" x="1812925" y="2562225"/>
          <p14:tracePt t="15493" x="1803400" y="2536825"/>
          <p14:tracePt t="15509" x="1795463" y="2509838"/>
          <p14:tracePt t="15526" x="1795463" y="2500313"/>
          <p14:tracePt t="15607" x="1785938" y="2500313"/>
          <p14:tracePt t="15631" x="1785938" y="2527300"/>
          <p14:tracePt t="15639" x="1785938" y="2571750"/>
          <p14:tracePt t="15647" x="1785938" y="2625725"/>
          <p14:tracePt t="15656" x="1785938" y="2670175"/>
          <p14:tracePt t="15660" x="1795463" y="2786063"/>
          <p14:tracePt t="15676" x="1830388" y="2894013"/>
          <p14:tracePt t="15693" x="1839913" y="2955925"/>
          <p14:tracePt t="15709" x="1847850" y="3017838"/>
          <p14:tracePt t="15726" x="1866900" y="3089275"/>
          <p14:tracePt t="15744" x="1874838" y="3143250"/>
          <p14:tracePt t="15759" x="1874838" y="3187700"/>
          <p14:tracePt t="15776" x="1884363" y="3224213"/>
          <p14:tracePt t="15793" x="1884363" y="3259138"/>
          <p14:tracePt t="15810" x="1884363" y="3303588"/>
          <p14:tracePt t="15826" x="1901825" y="3357563"/>
          <p14:tracePt t="15843" x="1911350" y="3394075"/>
          <p14:tracePt t="15859" x="1919288" y="3446463"/>
          <p14:tracePt t="15876" x="1919288" y="3490913"/>
          <p14:tracePt t="15893" x="1938338" y="3517900"/>
          <p14:tracePt t="15910" x="1955800" y="3562350"/>
          <p14:tracePt t="15927" x="1965325" y="3598863"/>
          <p14:tracePt t="15943" x="1982788" y="3652838"/>
          <p14:tracePt t="15961" x="1982788" y="3670300"/>
          <p14:tracePt t="15977" x="2009775" y="3714750"/>
          <p14:tracePt t="15993" x="2017713" y="3751263"/>
          <p14:tracePt t="16010" x="2044700" y="3776663"/>
          <p14:tracePt t="16027" x="2044700" y="3813175"/>
          <p14:tracePt t="16043" x="2054225" y="3848100"/>
          <p14:tracePt t="16060" x="2081213" y="3902075"/>
          <p14:tracePt t="16077" x="2098675" y="3946525"/>
          <p14:tracePt t="16094" x="2108200" y="3983038"/>
          <p14:tracePt t="16110" x="2125663" y="4044950"/>
          <p14:tracePt t="16128" x="2143125" y="4089400"/>
          <p14:tracePt t="16144" x="2152650" y="4133850"/>
          <p14:tracePt t="16160" x="2170113" y="4179888"/>
          <p14:tracePt t="16177" x="2179638" y="4214813"/>
          <p14:tracePt t="16194" x="2187575" y="4259263"/>
          <p14:tracePt t="16210" x="2205038" y="4313238"/>
          <p14:tracePt t="16227" x="2214563" y="4375150"/>
          <p14:tracePt t="16244" x="2224088" y="4419600"/>
          <p14:tracePt t="16261" x="2232025" y="4491038"/>
          <p14:tracePt t="16277" x="2251075" y="4554538"/>
          <p14:tracePt t="16294" x="2251075" y="4616450"/>
          <p14:tracePt t="16311" x="2259013" y="4724400"/>
          <p14:tracePt t="16327" x="2276475" y="4813300"/>
          <p14:tracePt t="16344" x="2286000" y="4938713"/>
          <p14:tracePt t="16361" x="2286000" y="5018088"/>
          <p14:tracePt t="16377" x="2286000" y="5108575"/>
          <p14:tracePt t="16394" x="2286000" y="5170488"/>
          <p14:tracePt t="16411" x="2286000" y="5197475"/>
          <p14:tracePt t="16428" x="2286000" y="5214938"/>
          <p14:tracePt t="16551" x="2286000" y="5160963"/>
          <p14:tracePt t="16560" x="2276475" y="5062538"/>
          <p14:tracePt t="16568" x="2268538" y="4965700"/>
          <p14:tracePt t="16575" x="2259013" y="4875213"/>
          <p14:tracePt t="16578" x="2187575" y="4679950"/>
          <p14:tracePt t="16594" x="2143125" y="4518025"/>
          <p14:tracePt t="16612" x="2098675" y="4367213"/>
          <p14:tracePt t="16628" x="2071688" y="4232275"/>
          <p14:tracePt t="16644" x="2027238" y="4081463"/>
          <p14:tracePt t="16663" x="1982788" y="3965575"/>
          <p14:tracePt t="16678" x="1901825" y="3795713"/>
          <p14:tracePt t="16696" x="1866900" y="3697288"/>
          <p14:tracePt t="16711" x="1830388" y="3608388"/>
          <p14:tracePt t="16729" x="1822450" y="3517900"/>
          <p14:tracePt t="16745" x="1812925" y="3455988"/>
          <p14:tracePt t="16761" x="1795463" y="3375025"/>
          <p14:tracePt t="16778" x="1785938" y="3330575"/>
          <p14:tracePt t="16795" x="1776413" y="3303588"/>
          <p14:tracePt t="16812" x="1758950" y="3268663"/>
          <p14:tracePt t="16935" x="1758950" y="3303588"/>
          <p14:tracePt t="16943" x="1758950" y="3348038"/>
          <p14:tracePt t="16951" x="1768475" y="3429000"/>
          <p14:tracePt t="16959" x="1776413" y="3500438"/>
          <p14:tracePt t="16965" x="1803400" y="3633788"/>
          <p14:tracePt t="16979" x="1803400" y="3741738"/>
          <p14:tracePt t="16995" x="1803400" y="3830638"/>
          <p14:tracePt t="17012" x="1803400" y="3894138"/>
          <p14:tracePt t="17029" x="1803400" y="3938588"/>
          <p14:tracePt t="17046" x="1803400" y="3990975"/>
          <p14:tracePt t="17062" x="1803400" y="4027488"/>
          <p14:tracePt t="17079" x="1803400" y="4108450"/>
          <p14:tracePt t="17096" x="1812925" y="4179888"/>
          <p14:tracePt t="17112" x="1822450" y="4232275"/>
          <p14:tracePt t="17129" x="1839913" y="4276725"/>
          <p14:tracePt t="17146" x="1839913" y="4322763"/>
          <p14:tracePt t="17163" x="1847850" y="4367213"/>
          <p14:tracePt t="17179" x="1857375" y="4411663"/>
          <p14:tracePt t="17195" x="1874838" y="4465638"/>
          <p14:tracePt t="17213" x="1884363" y="4500563"/>
          <p14:tracePt t="17229" x="1901825" y="4545013"/>
          <p14:tracePt t="17246" x="1911350" y="4581525"/>
          <p14:tracePt t="17263" x="1938338" y="4679950"/>
          <p14:tracePt t="17280" x="1955800" y="4741863"/>
          <p14:tracePt t="17296" x="1982788" y="4786313"/>
          <p14:tracePt t="17313" x="2000250" y="4822825"/>
          <p14:tracePt t="17330" x="2000250" y="4840288"/>
          <p14:tracePt t="17346" x="2017713" y="4857750"/>
          <p14:tracePt t="17363" x="2017713" y="4884738"/>
          <p14:tracePt t="17380" x="2027238" y="4902200"/>
          <p14:tracePt t="17396" x="2044700" y="4938713"/>
          <p14:tracePt t="17414" x="2062163" y="4973638"/>
          <p14:tracePt t="17430" x="2081213" y="5010150"/>
          <p14:tracePt t="17446" x="2089150" y="5054600"/>
          <p14:tracePt t="17463" x="2108200" y="5081588"/>
          <p14:tracePt t="17480" x="2125663" y="5126038"/>
          <p14:tracePt t="17496" x="2133600" y="5143500"/>
          <p14:tracePt t="17513" x="2143125" y="5180013"/>
          <p14:tracePt t="17530" x="2152650" y="5205413"/>
          <p14:tracePt t="17663" x="2152650" y="5214938"/>
          <p14:tracePt t="17679" x="2133600" y="5214938"/>
          <p14:tracePt t="17687" x="2108200" y="5214938"/>
          <p14:tracePt t="17703" x="2071688" y="5205413"/>
          <p14:tracePt t="17711" x="2044700" y="5197475"/>
          <p14:tracePt t="17714" x="2009775" y="5187950"/>
          <p14:tracePt t="17730" x="1982788" y="5170488"/>
          <p14:tracePt t="17775" x="1973263" y="5170488"/>
          <p14:tracePt t="17783" x="1965325" y="5170488"/>
          <p14:tracePt t="17787" x="1955800" y="5170488"/>
          <p14:tracePt t="17797" x="1938338" y="5170488"/>
          <p14:tracePt t="17814" x="1928813" y="5170488"/>
          <p14:tracePt t="17830" x="1911350" y="5170488"/>
          <p14:tracePt t="17975" x="1901825" y="5170488"/>
          <p14:tracePt t="17980" x="1893888" y="5170488"/>
          <p14:tracePt t="17998" x="1874838" y="5170488"/>
          <p14:tracePt t="17998" x="1866900" y="5180013"/>
          <p14:tracePt t="18135" x="1874838" y="5180013"/>
          <p14:tracePt t="18143" x="1874838" y="5170488"/>
          <p14:tracePt t="18150" x="1874838" y="5160963"/>
          <p14:tracePt t="18164" x="1874838" y="5143500"/>
          <p14:tracePt t="18165" x="1874838" y="5116513"/>
          <p14:tracePt t="18181" x="1874838" y="5099050"/>
          <p14:tracePt t="18198" x="1874838" y="5089525"/>
          <p14:tracePt t="18214" x="1874838" y="5081588"/>
          <p14:tracePt t="18255" x="1874838" y="5072063"/>
          <p14:tracePt t="18263" x="1874838" y="5054600"/>
          <p14:tracePt t="18271" x="1874838" y="5018088"/>
          <p14:tracePt t="18281" x="1866900" y="4973638"/>
          <p14:tracePt t="18299" x="1866900" y="4946650"/>
          <p14:tracePt t="18315" x="1857375" y="4919663"/>
          <p14:tracePt t="18376" x="1857375" y="4902200"/>
          <p14:tracePt t="18383" x="1857375" y="4894263"/>
          <p14:tracePt t="18391" x="1857375" y="4875213"/>
          <p14:tracePt t="18398" x="1857375" y="4840288"/>
          <p14:tracePt t="18415" x="1839913" y="4795838"/>
          <p14:tracePt t="18432" x="1830388" y="4751388"/>
          <p14:tracePt t="18448" x="1830388" y="4724400"/>
          <p14:tracePt t="18465" x="1830388" y="4705350"/>
          <p14:tracePt t="18482" x="1803400" y="4670425"/>
          <p14:tracePt t="18499" x="1803400" y="4652963"/>
          <p14:tracePt t="18515" x="1803400" y="4633913"/>
          <p14:tracePt t="18532" x="1803400" y="4616450"/>
          <p14:tracePt t="18549" x="1803400" y="4589463"/>
          <p14:tracePt t="18565" x="1795463" y="4562475"/>
          <p14:tracePt t="18581" x="1785938" y="4545013"/>
          <p14:tracePt t="18581" x="1785938" y="4537075"/>
          <p14:tracePt t="18600" x="1776413" y="4510088"/>
          <p14:tracePt t="18616" x="1768475" y="4500563"/>
          <p14:tracePt t="18633" x="1768475" y="4483100"/>
          <p14:tracePt t="18649" x="1768475" y="4473575"/>
          <p14:tracePt t="18666" x="1768475" y="4446588"/>
          <p14:tracePt t="18682" x="1768475" y="4429125"/>
          <p14:tracePt t="18698" x="1758950" y="4419600"/>
          <p14:tracePt t="18716" x="1758950" y="4402138"/>
          <p14:tracePt t="18751" x="1758950" y="4394200"/>
          <p14:tracePt t="18754" x="1758950" y="4375150"/>
          <p14:tracePt t="18765" x="1751013" y="4357688"/>
          <p14:tracePt t="18783" x="1741488" y="4313238"/>
          <p14:tracePt t="18800" x="1741488" y="4303713"/>
          <p14:tracePt t="18816" x="1741488" y="4286250"/>
          <p14:tracePt t="18832" x="1741488" y="4276725"/>
          <p14:tracePt t="19320" x="1731963" y="4251325"/>
          <p14:tracePt t="19335" x="1731963" y="4232275"/>
          <p14:tracePt t="19343" x="1731963" y="4214813"/>
          <p14:tracePt t="19351" x="1714500" y="4187825"/>
          <p14:tracePt t="19367" x="1714500" y="4170363"/>
          <p14:tracePt t="19367" x="1714500" y="4143375"/>
          <p14:tracePt t="19407" x="1714500" y="4133850"/>
          <p14:tracePt t="19592" x="1714500" y="4143375"/>
          <p14:tracePt t="19600" x="1714500" y="4170363"/>
          <p14:tracePt t="19618" x="1714500" y="4179888"/>
          <p14:tracePt t="19618" x="1714500" y="4197350"/>
          <p14:tracePt t="19635" x="1714500" y="4214813"/>
          <p14:tracePt t="19652" x="1714500" y="4224338"/>
          <p14:tracePt t="19668" x="1714500" y="4241800"/>
          <p14:tracePt t="19686" x="1714500" y="4251325"/>
          <p14:tracePt t="19702" x="1714500" y="4276725"/>
          <p14:tracePt t="19718" x="1714500" y="4313238"/>
          <p14:tracePt t="19735" x="1714500" y="4357688"/>
          <p14:tracePt t="19753" x="1724025" y="4384675"/>
          <p14:tracePt t="19769" x="1724025" y="4402138"/>
          <p14:tracePt t="19785" x="1731963" y="4419600"/>
          <p14:tracePt t="19802" x="1731963" y="4446588"/>
          <p14:tracePt t="19819" x="1731963" y="4456113"/>
          <p14:tracePt t="19835" x="1741488" y="4473575"/>
          <p14:tracePt t="19852" x="1741488" y="4483100"/>
          <p14:tracePt t="19869" x="1741488" y="4500563"/>
          <p14:tracePt t="19885" x="1741488" y="4510088"/>
          <p14:tracePt t="19902" x="1741488" y="4518025"/>
          <p14:tracePt t="19919" x="1741488" y="4527550"/>
          <p14:tracePt t="19936" x="1751013" y="4545013"/>
          <p14:tracePt t="19952" x="1758950" y="4562475"/>
          <p14:tracePt t="19992" x="1758950" y="4572000"/>
          <p14:tracePt t="20008" x="1758950" y="4581525"/>
          <p14:tracePt t="20033" x="1758950" y="4589463"/>
          <p14:tracePt t="20048" x="1758950" y="4608513"/>
          <p14:tracePt t="20072" x="1768475" y="4616450"/>
          <p14:tracePt t="20104" x="1768475" y="4625975"/>
          <p14:tracePt t="20112" x="1776413" y="4633913"/>
          <p14:tracePt t="20129" x="1776413" y="4643438"/>
          <p14:tracePt t="20136" x="1776413" y="4652963"/>
          <p14:tracePt t="20137" x="1776413" y="4660900"/>
          <p14:tracePt t="20153" x="1785938" y="4670425"/>
          <p14:tracePt t="20169" x="1785938" y="4679950"/>
          <p14:tracePt t="20186" x="1785938" y="4687888"/>
          <p14:tracePt t="20224" x="1795463" y="4705350"/>
          <p14:tracePt t="20249" x="1803400" y="4714875"/>
          <p14:tracePt t="20264" x="1803400" y="4732338"/>
          <p14:tracePt t="20272" x="1803400" y="4741863"/>
          <p14:tracePt t="20288" x="1803400" y="4751388"/>
          <p14:tracePt t="20288" x="1812925" y="4759325"/>
          <p14:tracePt t="20304" x="1812925" y="4768850"/>
          <p14:tracePt t="20320" x="1822450" y="4786313"/>
          <p14:tracePt t="20337" x="1822450" y="4795838"/>
          <p14:tracePt t="20353" x="1830388" y="4803775"/>
          <p14:tracePt t="20370" x="1830388" y="4813300"/>
          <p14:tracePt t="20386" x="1830388" y="4822825"/>
          <p14:tracePt t="20403" x="1830388" y="4840288"/>
          <p14:tracePt t="20420" x="1830388" y="4848225"/>
          <p14:tracePt t="20437" x="1839913" y="4875213"/>
          <p14:tracePt t="20453" x="1847850" y="4894263"/>
          <p14:tracePt t="20469" x="1857375" y="4911725"/>
          <p14:tracePt t="20487" x="1866900" y="4929188"/>
          <p14:tracePt t="20503" x="1866900" y="4956175"/>
          <p14:tracePt t="20520" x="1866900" y="4973638"/>
          <p14:tracePt t="20537" x="1866900" y="4983163"/>
          <p14:tracePt t="20554" x="1874838" y="5000625"/>
          <p14:tracePt t="20570" x="1884363" y="5018088"/>
          <p14:tracePt t="20587" x="1893888" y="5037138"/>
          <p14:tracePt t="20604" x="1893888" y="5054600"/>
          <p14:tracePt t="20620" x="1893888" y="5062538"/>
          <p14:tracePt t="20637" x="1893888" y="5081588"/>
          <p14:tracePt t="20654" x="1893888" y="5099050"/>
          <p14:tracePt t="20670" x="1911350" y="5126038"/>
          <p14:tracePt t="20687" x="1911350" y="5133975"/>
          <p14:tracePt t="20705" x="1911350" y="5153025"/>
          <p14:tracePt t="20721" x="1919288" y="5160963"/>
          <p14:tracePt t="20769" x="1919288" y="5170488"/>
          <p14:tracePt t="20784" x="1919288" y="5180013"/>
          <p14:tracePt t="20800" x="1919288" y="5187950"/>
          <p14:tracePt t="20816" x="1919288" y="5197475"/>
          <p14:tracePt t="20832" x="1919288" y="5205413"/>
          <p14:tracePt t="20840" x="1928813" y="5205413"/>
          <p14:tracePt t="20854" x="1938338" y="5214938"/>
          <p14:tracePt t="20888" x="1938338" y="5232400"/>
          <p14:tracePt t="20912" x="1938338" y="5241925"/>
          <p14:tracePt t="20937" x="1938338" y="5251450"/>
          <p14:tracePt t="20944" x="1946275" y="5259388"/>
          <p14:tracePt t="20985" x="1946275" y="5268913"/>
          <p14:tracePt t="20992" x="1946275" y="5276850"/>
          <p14:tracePt t="21000" x="1946275" y="5286375"/>
          <p14:tracePt t="21004" x="1955800" y="5303838"/>
          <p14:tracePt t="21021" x="1965325" y="5313363"/>
          <p14:tracePt t="21064" x="1973263" y="5330825"/>
          <p14:tracePt t="21080" x="1973263" y="5340350"/>
          <p14:tracePt t="21104" x="1982788" y="5357813"/>
          <p14:tracePt t="21120" x="1990725" y="5367338"/>
          <p14:tracePt t="21128" x="1990725" y="5375275"/>
          <p14:tracePt t="21138" x="2000250" y="5394325"/>
          <p14:tracePt t="21139" x="2000250" y="5402263"/>
          <p14:tracePt t="21155" x="2000250" y="5419725"/>
          <p14:tracePt t="21171" x="2009775" y="5429250"/>
          <p14:tracePt t="21312" x="2009775" y="5402263"/>
          <p14:tracePt t="21320" x="2000250" y="5357813"/>
          <p14:tracePt t="21328" x="1973263" y="5286375"/>
          <p14:tracePt t="21337" x="1973263" y="5251450"/>
          <p14:tracePt t="21341" x="1955800" y="5153025"/>
          <p14:tracePt t="21355" x="1938338" y="5054600"/>
          <p14:tracePt t="21372" x="1928813" y="4973638"/>
          <p14:tracePt t="21389" x="1928813" y="4902200"/>
          <p14:tracePt t="21405" x="1928813" y="4840288"/>
          <p14:tracePt t="21422" x="1928813" y="4795838"/>
          <p14:tracePt t="21439" x="1928813" y="4759325"/>
          <p14:tracePt t="21455" x="1928813" y="4732338"/>
          <p14:tracePt t="21472" x="1928813" y="4714875"/>
          <p14:tracePt t="21489" x="1919288" y="4714875"/>
          <p14:tracePt t="21528" x="1919288" y="4705350"/>
          <p14:tracePt t="21560" x="1911350" y="4697413"/>
          <p14:tracePt t="21568" x="1911350" y="4687888"/>
          <p14:tracePt t="21607" x="1911350" y="4679950"/>
          <p14:tracePt t="21641" x="1911350" y="4670425"/>
          <p14:tracePt t="21672" x="1901825" y="4660900"/>
          <p14:tracePt t="21697" x="1901825" y="4652963"/>
          <p14:tracePt t="21711" x="1901825" y="4633913"/>
          <p14:tracePt t="21712" x="1901825" y="4625975"/>
          <p14:tracePt t="21722" x="1893888" y="4608513"/>
          <p14:tracePt t="21739" x="1884363" y="4598988"/>
          <p14:tracePt t="21756" x="1884363" y="4589463"/>
          <p14:tracePt t="21773" x="1884363" y="4581525"/>
          <p14:tracePt t="22288" x="1884363" y="4589463"/>
          <p14:tracePt t="22312" x="1884363" y="4598988"/>
          <p14:tracePt t="22329" x="1884363" y="4608513"/>
          <p14:tracePt t="22352" x="1884363" y="4616450"/>
          <p14:tracePt t="22688" x="1884363" y="4633913"/>
          <p14:tracePt t="22704" x="1884363" y="4643438"/>
          <p14:tracePt t="22712" x="1884363" y="4652963"/>
          <p14:tracePt t="22728" x="1884363" y="4660900"/>
          <p14:tracePt t="22737" x="1893888" y="4670425"/>
          <p14:tracePt t="22760" x="1893888" y="4679950"/>
          <p14:tracePt t="22784" x="1893888" y="4687888"/>
          <p14:tracePt t="22816" x="1893888" y="4697413"/>
          <p14:tracePt t="22832" x="1893888" y="4705350"/>
          <p14:tracePt t="22856" x="1901825" y="4705350"/>
          <p14:tracePt t="22872" x="1901825" y="4714875"/>
          <p14:tracePt t="22896" x="1901825" y="4724400"/>
          <p14:tracePt t="22904" x="1901825" y="4732338"/>
          <p14:tracePt t="22905" x="1911350" y="4741863"/>
          <p14:tracePt t="22928" x="1911350" y="4751388"/>
          <p14:tracePt t="22937" x="1911350" y="4759325"/>
          <p14:tracePt t="22942" x="1911350" y="4768850"/>
          <p14:tracePt t="22958" x="1928813" y="4786313"/>
          <p14:tracePt t="22975" x="1928813" y="4795838"/>
          <p14:tracePt t="22975" x="1928813" y="4803775"/>
          <p14:tracePt t="22993" x="1938338" y="4813300"/>
          <p14:tracePt t="23073" x="1938338" y="4822825"/>
          <p14:tracePt t="23192" x="1938338" y="4830763"/>
          <p14:tracePt t="23249" x="1946275" y="4840288"/>
          <p14:tracePt t="23257" x="1955800" y="4840288"/>
          <p14:tracePt t="23288" x="1955800" y="4848225"/>
          <p14:tracePt t="23328" x="1955800" y="4857750"/>
          <p14:tracePt t="23464" x="1955800" y="4867275"/>
          <p14:tracePt t="23513" x="1955800" y="4875213"/>
          <p14:tracePt t="23520" x="1955800" y="4884738"/>
          <p14:tracePt t="23536" x="1965325" y="4894263"/>
          <p14:tracePt t="23784" x="1965325" y="4902200"/>
          <p14:tracePt t="23792" x="1965325" y="4919663"/>
          <p14:tracePt t="23817" x="1982788" y="4929188"/>
          <p14:tracePt t="23825" x="1982788" y="4938713"/>
          <p14:tracePt t="23848" x="1982788" y="4946650"/>
          <p14:tracePt t="23992" x="1982788" y="4956175"/>
          <p14:tracePt t="23992" x="1982788" y="4973638"/>
          <p14:tracePt t="24015" x="1982788" y="4983163"/>
          <p14:tracePt t="24040" x="1982788" y="4991100"/>
          <p14:tracePt t="24040" x="1982788" y="5000625"/>
          <p14:tracePt t="24080" x="1982788" y="5010150"/>
          <p14:tracePt t="24088" x="1982788" y="5018088"/>
          <p14:tracePt t="24120" x="1982788" y="5027613"/>
          <p14:tracePt t="24128" x="1990725" y="5037138"/>
          <p14:tracePt t="24144" x="1990725" y="5045075"/>
          <p14:tracePt t="24168" x="1990725" y="5062538"/>
          <p14:tracePt t="24169" x="1990725" y="5072063"/>
          <p14:tracePt t="24177" x="1990725" y="5081588"/>
          <p14:tracePt t="24195" x="1990725" y="5108575"/>
          <p14:tracePt t="24211" x="2009775" y="5133975"/>
          <p14:tracePt t="24228" x="2009775" y="5143500"/>
          <p14:tracePt t="24245" x="2009775" y="5170488"/>
          <p14:tracePt t="24261" x="2009775" y="5180013"/>
          <p14:tracePt t="24278" x="2009775" y="5187950"/>
          <p14:tracePt t="24294" x="2017713" y="5197475"/>
          <p14:tracePt t="24311" x="2027238" y="5224463"/>
          <p14:tracePt t="24328" x="2027238" y="5232400"/>
          <p14:tracePt t="24345" x="2027238" y="5251450"/>
          <p14:tracePt t="24361" x="2036763" y="5276850"/>
          <p14:tracePt t="24378" x="2036763" y="5286375"/>
          <p14:tracePt t="24394" x="2036763" y="5313363"/>
          <p14:tracePt t="24412" x="2036763" y="5340350"/>
          <p14:tracePt t="24428" x="2036763" y="5367338"/>
          <p14:tracePt t="24444" x="2036763" y="5384800"/>
          <p14:tracePt t="24462" x="2036763" y="5419725"/>
          <p14:tracePt t="24478" x="2036763" y="5429250"/>
          <p14:tracePt t="24495" x="2036763" y="5446713"/>
          <p14:tracePt t="24511" x="2036763" y="5473700"/>
          <p14:tracePt t="24529" x="2044700" y="5483225"/>
          <p14:tracePt t="24545" x="2044700" y="5491163"/>
          <p14:tracePt t="24562" x="2044700" y="5500688"/>
          <p14:tracePt t="24579" x="2044700" y="5518150"/>
          <p14:tracePt t="24595" x="2044700" y="5527675"/>
          <p14:tracePt t="24611" x="2054225" y="5537200"/>
          <p14:tracePt t="24629" x="2054225" y="5554663"/>
          <p14:tracePt t="24646" x="2062163" y="5572125"/>
          <p14:tracePt t="24662" x="2062163" y="5599113"/>
          <p14:tracePt t="24679" x="2071688" y="5616575"/>
          <p14:tracePt t="24695" x="2071688" y="5653088"/>
          <p14:tracePt t="24712" x="2071688" y="5661025"/>
          <p14:tracePt t="24729" x="2071688" y="5688013"/>
          <p14:tracePt t="24745" x="2071688" y="5697538"/>
          <p14:tracePt t="24762" x="2071688" y="5715000"/>
          <p14:tracePt t="24778" x="2071688" y="5724525"/>
          <p14:tracePt t="24796" x="2071688" y="5741988"/>
          <p14:tracePt t="24812" x="2071688" y="5759450"/>
          <p14:tracePt t="24829" x="2081213" y="5776913"/>
          <p14:tracePt t="24845" x="2081213" y="5803900"/>
          <p14:tracePt t="24862" x="2081213" y="5840413"/>
          <p14:tracePt t="24879" x="2089150" y="5884863"/>
          <p14:tracePt t="24896" x="2098675" y="5938838"/>
          <p14:tracePt t="24913" x="2108200" y="6000750"/>
          <p14:tracePt t="24929" x="2108200" y="6027738"/>
          <p14:tracePt t="24945" x="2116138" y="6045200"/>
          <p14:tracePt t="24963" x="2116138" y="6062663"/>
          <p14:tracePt t="25008" x="2116138" y="6072188"/>
          <p14:tracePt t="25424" x="2125663" y="6045200"/>
          <p14:tracePt t="25432" x="2197100" y="6010275"/>
          <p14:tracePt t="25440" x="2251075" y="5983288"/>
          <p14:tracePt t="25448" x="2312988" y="5956300"/>
          <p14:tracePt t="25464" x="2465388" y="5867400"/>
          <p14:tracePt t="25464" x="2732088" y="5751513"/>
          <p14:tracePt t="25481" x="3081338" y="5572125"/>
          <p14:tracePt t="25497" x="3490913" y="5330825"/>
          <p14:tracePt t="25513" x="4027488" y="5054600"/>
          <p14:tracePt t="25531" x="4572000" y="4741863"/>
          <p14:tracePt t="25547" x="5045075" y="4473575"/>
          <p14:tracePt t="25563" x="5572125" y="4170363"/>
          <p14:tracePt t="25581" x="6045200" y="3884613"/>
          <p14:tracePt t="25597" x="6527800" y="3581400"/>
          <p14:tracePt t="25613" x="6991350" y="3268663"/>
          <p14:tracePt t="25630" x="7367588" y="2982913"/>
          <p14:tracePt t="25648" x="7643813" y="2714625"/>
          <p14:tracePt t="25665" x="7715250" y="2598738"/>
          <p14:tracePt t="25681" x="7751763" y="2527300"/>
          <p14:tracePt t="25697" x="7769225" y="2473325"/>
          <p14:tracePt t="25714" x="7786688" y="2419350"/>
          <p14:tracePt t="25731" x="7786688" y="2401888"/>
          <p14:tracePt t="25747" x="7786688" y="2366963"/>
          <p14:tracePt t="25764" x="7786688" y="2322513"/>
          <p14:tracePt t="25781" x="7786688" y="2268538"/>
          <p14:tracePt t="25798" x="7786688" y="2224088"/>
          <p14:tracePt t="25814" x="7769225" y="2170113"/>
          <p14:tracePt t="25831" x="7732713" y="2098675"/>
          <p14:tracePt t="25831" x="7715250" y="2071688"/>
          <p14:tracePt t="25848" x="7634288" y="2009775"/>
          <p14:tracePt t="25864" x="7581900" y="1973263"/>
          <p14:tracePt t="25881" x="7518400" y="1965325"/>
          <p14:tracePt t="25898" x="7402513" y="1946275"/>
          <p14:tracePt t="25914" x="7269163" y="1946275"/>
          <p14:tracePt t="25931" x="7153275" y="1946275"/>
          <p14:tracePt t="25948" x="7027863" y="1946275"/>
          <p14:tracePt t="25964" x="6884988" y="1946275"/>
          <p14:tracePt t="25981" x="6732588" y="1965325"/>
          <p14:tracePt t="25998" x="6562725" y="1965325"/>
          <p14:tracePt t="26015" x="6419850" y="1965325"/>
          <p14:tracePt t="26032" x="6251575" y="1965325"/>
          <p14:tracePt t="26049" x="6153150" y="1965325"/>
          <p14:tracePt t="26064" x="6099175" y="1965325"/>
          <p14:tracePt t="26082" x="6062663" y="1965325"/>
          <p14:tracePt t="26098" x="6045200" y="1955800"/>
          <p14:tracePt t="26114" x="5973763" y="1928813"/>
          <p14:tracePt t="26132" x="5894388" y="1893888"/>
          <p14:tracePt t="26148" x="5795963" y="1874838"/>
          <p14:tracePt t="26165" x="5653088" y="1830388"/>
          <p14:tracePt t="26182" x="5554663" y="1803400"/>
          <p14:tracePt t="26198" x="5500688" y="1795463"/>
          <p14:tracePt t="26215" x="5446713" y="1768475"/>
          <p14:tracePt t="26215" x="5438775" y="1768475"/>
          <p14:tracePt t="26233" x="5402263" y="1741488"/>
          <p14:tracePt t="26249" x="5367338" y="1714500"/>
          <p14:tracePt t="26265" x="5303838" y="1679575"/>
          <p14:tracePt t="26282" x="5259388" y="1643063"/>
          <p14:tracePt t="26299" x="5224463" y="1625600"/>
          <p14:tracePt t="26315" x="5187950" y="1598613"/>
          <p14:tracePt t="26392" x="5187950" y="1581150"/>
          <p14:tracePt t="26408" x="5180013" y="1581150"/>
          <p14:tracePt t="26432" x="5180013" y="1571625"/>
          <p14:tracePt t="26560" x="5170488" y="1598613"/>
          <p14:tracePt t="26568" x="5170488" y="1616075"/>
          <p14:tracePt t="26576" x="5160963" y="1643063"/>
          <p14:tracePt t="26584" x="5160963" y="1670050"/>
          <p14:tracePt t="26588" x="5160963" y="1697038"/>
          <p14:tracePt t="26599" x="5160963" y="1768475"/>
          <p14:tracePt t="26617" x="5160963" y="1830388"/>
          <p14:tracePt t="26632" x="5160963" y="1884363"/>
          <p14:tracePt t="26649" x="5160963" y="1938338"/>
          <p14:tracePt t="26666" x="5160963" y="1973263"/>
          <p14:tracePt t="26683" x="5160963" y="2009775"/>
          <p14:tracePt t="26699" x="5160963" y="2062163"/>
          <p14:tracePt t="26717" x="5160963" y="2108200"/>
          <p14:tracePt t="26733" x="5160963" y="2160588"/>
          <p14:tracePt t="26749" x="5160963" y="2214563"/>
          <p14:tracePt t="26766" x="5160963" y="2268538"/>
          <p14:tracePt t="26783" x="5160963" y="2312988"/>
          <p14:tracePt t="26800" x="5160963" y="2366963"/>
          <p14:tracePt t="26816" x="5160963" y="2411413"/>
          <p14:tracePt t="26833" x="5160963" y="2438400"/>
          <p14:tracePt t="26850" x="5160963" y="2482850"/>
          <p14:tracePt t="26866" x="5143500" y="2544763"/>
          <p14:tracePt t="26883" x="5143500" y="2571750"/>
          <p14:tracePt t="26900" x="5133975" y="2608263"/>
          <p14:tracePt t="26916" x="5126038" y="2652713"/>
          <p14:tracePt t="26933" x="5126038" y="2679700"/>
          <p14:tracePt t="26950" x="5126038" y="2714625"/>
          <p14:tracePt t="26966" x="5116513" y="2768600"/>
          <p14:tracePt t="26983" x="5108575" y="2813050"/>
          <p14:tracePt t="27001" x="5099050" y="2840038"/>
          <p14:tracePt t="27017" x="5089525" y="2874963"/>
          <p14:tracePt t="27033" x="5081588" y="2901950"/>
          <p14:tracePt t="27051" x="5072063" y="2928938"/>
          <p14:tracePt t="27067" x="5072063" y="2955925"/>
          <p14:tracePt t="27083" x="5062538" y="3009900"/>
          <p14:tracePt t="27100" x="5062538" y="3036888"/>
          <p14:tracePt t="27116" x="5054600" y="3071813"/>
          <p14:tracePt t="27134" x="5054600" y="3108325"/>
          <p14:tracePt t="27150" x="5045075" y="3133725"/>
          <p14:tracePt t="27166" x="5027613" y="3179763"/>
          <p14:tracePt t="27184" x="5027613" y="3224213"/>
          <p14:tracePt t="27201" x="5010150" y="3259138"/>
          <p14:tracePt t="27217" x="5010150" y="3286125"/>
          <p14:tracePt t="27234" x="5000625" y="3330575"/>
          <p14:tracePt t="27250" x="5000625" y="3357563"/>
          <p14:tracePt t="27267" x="4991100" y="3384550"/>
          <p14:tracePt t="27284" x="4983163" y="3419475"/>
          <p14:tracePt t="27301" x="4973638" y="3446463"/>
          <p14:tracePt t="27317" x="4965700" y="3482975"/>
          <p14:tracePt t="27334" x="4965700" y="3500438"/>
          <p14:tracePt t="27350" x="4956175" y="3536950"/>
          <p14:tracePt t="27368" x="4956175" y="3571875"/>
          <p14:tracePt t="27384" x="4956175" y="3589338"/>
          <p14:tracePt t="27400" x="4946650" y="3616325"/>
          <p14:tracePt t="27418" x="4946650" y="3633788"/>
          <p14:tracePt t="27434" x="4946650" y="3652838"/>
          <p14:tracePt t="27450" x="4946650" y="3670300"/>
          <p14:tracePt t="27468" x="4946650" y="3679825"/>
          <p14:tracePt t="27484" x="4946650" y="3687763"/>
          <p14:tracePt t="27500" x="4946650" y="3697288"/>
          <p14:tracePt t="27518" x="4946650" y="3705225"/>
          <p14:tracePt t="27534" x="4946650" y="3724275"/>
          <p14:tracePt t="27551" x="4946650" y="3732213"/>
          <p14:tracePt t="27551" x="4946650" y="3751263"/>
          <p14:tracePt t="27569" x="4946650" y="3759200"/>
          <p14:tracePt t="27585" x="4946650" y="3776663"/>
          <p14:tracePt t="27601" x="4946650" y="3786188"/>
          <p14:tracePt t="27618" x="4946650" y="3813175"/>
          <p14:tracePt t="27635" x="4946650" y="3840163"/>
          <p14:tracePt t="27652" x="4946650" y="3867150"/>
          <p14:tracePt t="27668" x="4946650" y="3875088"/>
          <p14:tracePt t="27685" x="4946650" y="3894138"/>
          <p14:tracePt t="27701" x="4946650" y="3902075"/>
          <p14:tracePt t="27718" x="4946650" y="3919538"/>
          <p14:tracePt t="27734" x="4946650" y="3946525"/>
          <p14:tracePt t="27752" x="4946650" y="3983038"/>
          <p14:tracePt t="27768" x="4946650" y="4037013"/>
          <p14:tracePt t="27785" x="4946650" y="4108450"/>
          <p14:tracePt t="27802" x="4946650" y="4152900"/>
          <p14:tracePt t="27819" x="4946650" y="4197350"/>
          <p14:tracePt t="27835" x="4956175" y="4224338"/>
          <p14:tracePt t="27851" x="4956175" y="4251325"/>
          <p14:tracePt t="27868" x="4965700" y="4276725"/>
          <p14:tracePt t="27885" x="4965700" y="4286250"/>
          <p14:tracePt t="27901" x="4965700" y="4303713"/>
          <p14:tracePt t="27918" x="4973638" y="4313238"/>
          <p14:tracePt t="27935" x="4973638" y="4348163"/>
          <p14:tracePt t="27952" x="4983163" y="4375150"/>
          <p14:tracePt t="27969" x="4983163" y="4411663"/>
          <p14:tracePt t="27985" x="4983163" y="4419600"/>
          <p14:tracePt t="28002" x="4983163" y="4438650"/>
          <p14:tracePt t="28019" x="4983163" y="4446588"/>
          <p14:tracePt t="28035" x="4991100" y="4446588"/>
          <p14:tracePt t="28052" x="4991100" y="4465638"/>
          <p14:tracePt t="28069" x="4991100" y="4491038"/>
          <p14:tracePt t="28105" x="4991100" y="4500563"/>
          <p14:tracePt t="28105" x="4991100" y="4510088"/>
          <p14:tracePt t="28119" x="5000625" y="4518025"/>
          <p14:tracePt t="28135" x="5000625" y="4545013"/>
          <p14:tracePt t="28153" x="5010150" y="4554538"/>
          <p14:tracePt t="28169" x="5010150" y="4581525"/>
          <p14:tracePt t="28186" x="5010150" y="4608513"/>
          <p14:tracePt t="28202" x="5010150" y="4616450"/>
          <p14:tracePt t="28219" x="5010150" y="4633913"/>
          <p14:tracePt t="28280" x="5018088" y="4633913"/>
          <p14:tracePt t="28328" x="5018088" y="4616450"/>
          <p14:tracePt t="28336" x="5018088" y="4581525"/>
          <p14:tracePt t="28344" x="5018088" y="4537075"/>
          <p14:tracePt t="28352" x="5018088" y="4483100"/>
          <p14:tracePt t="28353" x="5018088" y="4322763"/>
          <p14:tracePt t="28370" x="5018088" y="4160838"/>
          <p14:tracePt t="28386" x="5018088" y="4017963"/>
          <p14:tracePt t="28403" x="5018088" y="3840163"/>
          <p14:tracePt t="28420" x="5018088" y="3679825"/>
          <p14:tracePt t="28436" x="5018088" y="3544888"/>
          <p14:tracePt t="28453" x="5018088" y="3411538"/>
          <p14:tracePt t="28470" x="5018088" y="3313113"/>
          <p14:tracePt t="28486" x="5018088" y="3232150"/>
          <p14:tracePt t="28503" x="5018088" y="3152775"/>
          <p14:tracePt t="28521" x="5018088" y="3108325"/>
          <p14:tracePt t="28536" x="5000625" y="3081338"/>
          <p14:tracePt t="28553" x="5000625" y="3044825"/>
          <p14:tracePt t="28570" x="4991100" y="3017838"/>
          <p14:tracePt t="28586" x="4983163" y="2990850"/>
          <p14:tracePt t="28603" x="4983163" y="2955925"/>
          <p14:tracePt t="28619" x="4973638" y="2928938"/>
          <p14:tracePt t="28637" x="4973638" y="2919413"/>
          <p14:tracePt t="28696" x="4965700" y="2911475"/>
          <p14:tracePt t="28768" x="4965700" y="2901950"/>
          <p14:tracePt t="28776" x="4956175" y="2894013"/>
          <p14:tracePt t="28784" x="4946650" y="2894013"/>
          <p14:tracePt t="28787" x="4919663" y="2867025"/>
          <p14:tracePt t="28803" x="4902200" y="2847975"/>
          <p14:tracePt t="28820" x="4884738" y="2822575"/>
          <p14:tracePt t="28837" x="4867275" y="2786063"/>
          <p14:tracePt t="28854" x="4848225" y="2751138"/>
          <p14:tracePt t="28870" x="4840288" y="2697163"/>
          <p14:tracePt t="28887" x="4840288" y="2633663"/>
          <p14:tracePt t="28904" x="4822825" y="2581275"/>
          <p14:tracePt t="28920" x="4822825" y="2517775"/>
          <p14:tracePt t="28938" x="4822825" y="2465388"/>
          <p14:tracePt t="28954" x="4822825" y="2401888"/>
          <p14:tracePt t="28970" x="4822825" y="2330450"/>
          <p14:tracePt t="28988" x="4822825" y="2251075"/>
          <p14:tracePt t="29004" x="4830763" y="2187575"/>
          <p14:tracePt t="29020" x="4830763" y="2133600"/>
          <p14:tracePt t="29038" x="4848225" y="2081213"/>
          <p14:tracePt t="29054" x="4848225" y="2027238"/>
          <p14:tracePt t="29070" x="4848225" y="1982788"/>
          <p14:tracePt t="29070" x="4848225" y="1955800"/>
          <p14:tracePt t="29089" x="4857750" y="1911350"/>
          <p14:tracePt t="29105" x="4857750" y="1847850"/>
          <p14:tracePt t="29121" x="4867275" y="1812925"/>
          <p14:tracePt t="29138" x="4867275" y="1758950"/>
          <p14:tracePt t="29171" x="4867275" y="1714500"/>
          <p14:tracePt t="29171" x="4867275" y="1660525"/>
          <p14:tracePt t="29188" x="4867275" y="1608138"/>
          <p14:tracePt t="29205" x="4867275" y="1554163"/>
          <p14:tracePt t="29221" x="4867275" y="1500188"/>
          <p14:tracePt t="29238" x="4884738" y="1446213"/>
          <p14:tracePt t="29255" x="4894263" y="1419225"/>
          <p14:tracePt t="29271" x="4894263" y="1411288"/>
          <p14:tracePt t="29288" x="4894263" y="1401763"/>
          <p14:tracePt t="29392" x="4894263" y="1419225"/>
          <p14:tracePt t="29400" x="4894263" y="1473200"/>
          <p14:tracePt t="29409" x="4894263" y="1536700"/>
          <p14:tracePt t="29410" x="4894263" y="1608138"/>
          <p14:tracePt t="29421" x="4894263" y="1758950"/>
          <p14:tracePt t="29438" x="4894263" y="1901825"/>
          <p14:tracePt t="29455" x="4894263" y="2027238"/>
          <p14:tracePt t="29455" x="4894263" y="2062163"/>
          <p14:tracePt t="29472" x="4894263" y="2089150"/>
          <p14:tracePt t="29488" x="4894263" y="2108200"/>
          <p14:tracePt t="29568" x="4911725" y="2108200"/>
          <p14:tracePt t="29576" x="4911725" y="2089150"/>
          <p14:tracePt t="29589" x="4911725" y="2062163"/>
          <p14:tracePt t="29589" x="4911725" y="1973263"/>
          <p14:tracePt t="29605" x="4911725" y="1847850"/>
          <p14:tracePt t="29622" x="4911725" y="1714500"/>
          <p14:tracePt t="29639" x="4884738" y="1562100"/>
          <p14:tracePt t="29639" x="4857750" y="1490663"/>
          <p14:tracePt t="29657" x="4813300" y="1374775"/>
          <p14:tracePt t="29673" x="4776788" y="1303338"/>
          <p14:tracePt t="29689" x="4751388" y="1258888"/>
          <p14:tracePt t="29705" x="4741863" y="1241425"/>
          <p14:tracePt t="29722" x="4732338" y="1214438"/>
          <p14:tracePt t="29739" x="4714875" y="1196975"/>
          <p14:tracePt t="29755" x="4705350" y="1187450"/>
          <p14:tracePt t="29773" x="4697413" y="1169988"/>
          <p14:tracePt t="29789" x="4679950" y="1160463"/>
          <p14:tracePt t="29832" x="4670425" y="1152525"/>
          <p14:tracePt t="29856" x="4670425" y="1143000"/>
          <p14:tracePt t="29873" x="4652963" y="1133475"/>
          <p14:tracePt t="29880" x="4643438" y="1125538"/>
          <p14:tracePt t="29889" x="4633913" y="1116013"/>
          <p14:tracePt t="29890" x="4616450" y="1098550"/>
          <p14:tracePt t="29906" x="4608513" y="1089025"/>
          <p14:tracePt t="29923" x="4598988" y="1081088"/>
          <p14:tracePt t="30049" x="4589463" y="1081088"/>
          <p14:tracePt t="30072" x="4589463" y="1089025"/>
          <p14:tracePt t="30080" x="4589463" y="1108075"/>
          <p14:tracePt t="30096" x="4589463" y="1116013"/>
          <p14:tracePt t="30106" x="4589463" y="1133475"/>
          <p14:tracePt t="30107" x="4589463" y="1143000"/>
          <p14:tracePt t="30123" x="4589463" y="1160463"/>
          <p14:tracePt t="30139" x="4598988" y="1187450"/>
          <p14:tracePt t="30157" x="4608513" y="1204913"/>
          <p14:tracePt t="30173" x="4616450" y="1223963"/>
          <p14:tracePt t="30189" x="4616450" y="1250950"/>
          <p14:tracePt t="30207" x="4616450" y="1276350"/>
          <p14:tracePt t="30223" x="4643438" y="1330325"/>
          <p14:tracePt t="30240" x="4643438" y="1374775"/>
          <p14:tracePt t="30256" x="4652963" y="1401763"/>
          <p14:tracePt t="30273" x="4660900" y="1446213"/>
          <p14:tracePt t="30290" x="4660900" y="1482725"/>
          <p14:tracePt t="30307" x="4670425" y="1527175"/>
          <p14:tracePt t="30323" x="4679950" y="1562100"/>
          <p14:tracePt t="30340" x="4679950" y="1608138"/>
          <p14:tracePt t="30357" x="4687888" y="1633538"/>
          <p14:tracePt t="30373" x="4687888" y="1660525"/>
          <p14:tracePt t="30390" x="4687888" y="1679575"/>
          <p14:tracePt t="30407" x="4687888" y="1714500"/>
          <p14:tracePt t="30423" x="4687888" y="1758950"/>
          <p14:tracePt t="30441" x="4687888" y="1803400"/>
          <p14:tracePt t="30457" x="4687888" y="1839913"/>
          <p14:tracePt t="30473" x="4687888" y="1874838"/>
          <p14:tracePt t="30490" x="4687888" y="1911350"/>
          <p14:tracePt t="30507" x="4687888" y="1946275"/>
          <p14:tracePt t="30524" x="4687888" y="1973263"/>
          <p14:tracePt t="30540" x="4687888" y="2009775"/>
          <p14:tracePt t="30557" x="4687888" y="2036763"/>
          <p14:tracePt t="30574" x="4687888" y="2071688"/>
          <p14:tracePt t="30590" x="4687888" y="2125663"/>
          <p14:tracePt t="30607" x="4687888" y="2197100"/>
          <p14:tracePt t="30625" x="4687888" y="2232025"/>
          <p14:tracePt t="30641" x="4687888" y="2286000"/>
          <p14:tracePt t="30658" x="4687888" y="2339975"/>
          <p14:tracePt t="30674" x="4687888" y="2374900"/>
          <p14:tracePt t="30691" x="4687888" y="2401888"/>
          <p14:tracePt t="30707" x="4687888" y="2419350"/>
          <p14:tracePt t="30832" x="4687888" y="2401888"/>
          <p14:tracePt t="30832" x="4687888" y="2366963"/>
          <p14:tracePt t="30848" x="4687888" y="2312988"/>
          <p14:tracePt t="30857" x="4687888" y="2259013"/>
          <p14:tracePt t="30858" x="4724400" y="2089150"/>
          <p14:tracePt t="30874" x="4732338" y="1938338"/>
          <p14:tracePt t="30891" x="4732338" y="1795463"/>
          <p14:tracePt t="30907" x="4732338" y="1670050"/>
          <p14:tracePt t="30925" x="4714875" y="1554163"/>
          <p14:tracePt t="30941" x="4679950" y="1446213"/>
          <p14:tracePt t="30958" x="4660900" y="1374775"/>
          <p14:tracePt t="30975" x="4633913" y="1303338"/>
          <p14:tracePt t="30991" x="4589463" y="1231900"/>
          <p14:tracePt t="31008" x="4572000" y="1204913"/>
          <p14:tracePt t="31025" x="4572000" y="1179513"/>
          <p14:tracePt t="31042" x="4562475" y="1169988"/>
          <p14:tracePt t="31059" x="4545013" y="1133475"/>
          <p14:tracePt t="31074" x="4537075" y="1125538"/>
          <p14:tracePt t="31092" x="4527550" y="1108075"/>
          <p14:tracePt t="31108" x="4518025" y="1089025"/>
          <p14:tracePt t="31124" x="4510088" y="1081088"/>
          <p14:tracePt t="31142" x="4510088" y="1071563"/>
          <p14:tracePt t="31184" x="4510088" y="1062038"/>
          <p14:tracePt t="31240" x="4500563" y="1089025"/>
          <p14:tracePt t="31248" x="4500563" y="1125538"/>
          <p14:tracePt t="31259" x="4500563" y="1152525"/>
          <p14:tracePt t="31259" x="4500563" y="1204913"/>
          <p14:tracePt t="31276" x="4500563" y="1268413"/>
          <p14:tracePt t="31292" x="4500563" y="1330325"/>
          <p14:tracePt t="31309" x="4500563" y="1401763"/>
          <p14:tracePt t="31325" x="4500563" y="1482725"/>
          <p14:tracePt t="31342" x="4500563" y="1571625"/>
          <p14:tracePt t="31358" x="4500563" y="1652588"/>
          <p14:tracePt t="31376" x="4500563" y="1741488"/>
          <p14:tracePt t="31392" x="4500563" y="1803400"/>
          <p14:tracePt t="31408" x="4500563" y="1884363"/>
          <p14:tracePt t="31426" x="4465638" y="1955800"/>
          <p14:tracePt t="31442" x="4465638" y="1990725"/>
          <p14:tracePt t="31458" x="4465638" y="2027238"/>
          <p14:tracePt t="31476" x="4465638" y="2036763"/>
          <p14:tracePt t="31648" x="4465638" y="2027238"/>
          <p14:tracePt t="31656" x="4465638" y="2009775"/>
          <p14:tracePt t="31661" x="4483100" y="1946275"/>
          <p14:tracePt t="31676" x="4500563" y="1874838"/>
          <p14:tracePt t="31693" x="4510088" y="1795463"/>
          <p14:tracePt t="31709" x="4510088" y="1731963"/>
          <p14:tracePt t="31726" x="4510088" y="1670050"/>
          <p14:tracePt t="31743" x="4510088" y="1608138"/>
          <p14:tracePt t="31760" x="4473575" y="1527175"/>
          <p14:tracePt t="31776" x="4473575" y="1482725"/>
          <p14:tracePt t="31793" x="4465638" y="1455738"/>
          <p14:tracePt t="31810" x="4465638" y="1446213"/>
          <p14:tracePt t="31826" x="4465638" y="1438275"/>
          <p14:tracePt t="31936" x="4456113" y="1438275"/>
          <p14:tracePt t="31953" x="4446588" y="1438275"/>
          <p14:tracePt t="31972" x="4446588" y="1455738"/>
          <p14:tracePt t="31984" x="4446588" y="1473200"/>
          <p14:tracePt t="31993" x="4446588" y="1500188"/>
          <p14:tracePt t="31993" x="4446588" y="1517650"/>
          <p14:tracePt t="32010" x="4446588" y="1536700"/>
          <p14:tracePt t="32011" x="4446588" y="1581150"/>
          <p14:tracePt t="32027" x="4446588" y="1598613"/>
          <p14:tracePt t="32043" x="4446588" y="1616075"/>
          <p14:tracePt t="32136" x="4446588" y="1625600"/>
          <p14:tracePt t="32144" x="4446588" y="1633538"/>
          <p14:tracePt t="32176" x="4446588" y="1643063"/>
          <p14:tracePt t="32201" x="4438650" y="1643063"/>
          <p14:tracePt t="32264" x="4438650" y="1652588"/>
          <p14:tracePt t="32272" x="4438650" y="1660525"/>
          <p14:tracePt t="32280" x="4438650" y="1679575"/>
          <p14:tracePt t="32288" x="4438650" y="1697038"/>
          <p14:tracePt t="32294" x="4438650" y="1741488"/>
          <p14:tracePt t="32310" x="4438650" y="1847850"/>
          <p14:tracePt t="32310" x="4438650" y="1901825"/>
          <p14:tracePt t="32328" x="4438650" y="2044700"/>
          <p14:tracePt t="32344" x="4456113" y="2197100"/>
          <p14:tracePt t="32360" x="4465638" y="2295525"/>
          <p14:tracePt t="32377" x="4473575" y="2366963"/>
          <p14:tracePt t="32394" x="4473575" y="2393950"/>
          <p14:tracePt t="32411" x="4473575" y="2401888"/>
          <p14:tracePt t="32480" x="4473575" y="2411413"/>
          <p14:tracePt t="32520" x="4465638" y="2411413"/>
          <p14:tracePt t="32704" x="4465638" y="2419350"/>
          <p14:tracePt t="32712" x="4465638" y="2428875"/>
          <p14:tracePt t="32720" x="4465638" y="2438400"/>
          <p14:tracePt t="32728" x="4473575" y="2446338"/>
          <p14:tracePt t="32728" x="4510088" y="2482850"/>
          <p14:tracePt t="32745" x="4527550" y="2500313"/>
          <p14:tracePt t="32761" x="4562475" y="2527300"/>
          <p14:tracePt t="32778" x="4572000" y="2554288"/>
          <p14:tracePt t="32795" x="4581525" y="2571750"/>
          <p14:tracePt t="32812" x="4589463" y="2571750"/>
          <p14:tracePt t="32812" x="0" y="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13787" cy="936625"/>
          </a:xfrm>
        </p:spPr>
        <p:txBody>
          <a:bodyPr/>
          <a:lstStyle/>
          <a:p>
            <a:pPr eaLnBrk="1" hangingPunct="1"/>
            <a:r>
              <a:rPr lang="es-CL" altLang="es-ES" sz="2400" smtClean="0"/>
              <a:t>Región poplítea  ( fosa – hueco – rombo )</a:t>
            </a:r>
            <a:endParaRPr lang="en-US" altLang="es-ES" sz="240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s-ES" smtClean="0"/>
          </a:p>
        </p:txBody>
      </p:sp>
      <p:pic>
        <p:nvPicPr>
          <p:cNvPr id="45060" name="Picture 4" descr="mi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0645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29"/>
    </mc:Choice>
    <mc:Fallback>
      <p:transition spd="slow" advTm="3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95" x="5402263" y="3375025"/>
          <p14:tracePt t="7127" x="5367338" y="3384550"/>
          <p14:tracePt t="7135" x="5303838" y="3384550"/>
          <p14:tracePt t="7137" x="5251450" y="3384550"/>
          <p14:tracePt t="7143" x="5089525" y="3394075"/>
          <p14:tracePt t="7160" x="4884738" y="3429000"/>
          <p14:tracePt t="7176" x="4705350" y="3455988"/>
          <p14:tracePt t="7194" x="4500563" y="3527425"/>
          <p14:tracePt t="7210" x="4357688" y="3571875"/>
          <p14:tracePt t="7226" x="4286250" y="3589338"/>
          <p14:tracePt t="7244" x="4232275" y="3608388"/>
          <p14:tracePt t="7260" x="4179888" y="3616325"/>
          <p14:tracePt t="7276" x="4133850" y="3616325"/>
          <p14:tracePt t="7294" x="4062413" y="3616325"/>
          <p14:tracePt t="7310" x="3938588" y="3616325"/>
          <p14:tracePt t="7327" x="3813175" y="3598863"/>
          <p14:tracePt t="7343" x="3670300" y="3544888"/>
          <p14:tracePt t="7361" x="3509963" y="3465513"/>
          <p14:tracePt t="7377" x="3340100" y="3367088"/>
          <p14:tracePt t="7393" x="3170238" y="3276600"/>
          <p14:tracePt t="7411" x="3054350" y="3214688"/>
          <p14:tracePt t="7427" x="2965450" y="3143250"/>
          <p14:tracePt t="7444" x="2919413" y="3108325"/>
          <p14:tracePt t="7461" x="2867025" y="3062288"/>
          <p14:tracePt t="7478" x="2830513" y="3017838"/>
          <p14:tracePt t="7494" x="2751138" y="2946400"/>
          <p14:tracePt t="7511" x="2652713" y="2874963"/>
          <p14:tracePt t="7527" x="2544763" y="2813050"/>
          <p14:tracePt t="7544" x="2438400" y="2741613"/>
          <p14:tracePt t="7561" x="2357438" y="2687638"/>
          <p14:tracePt t="7578" x="2268538" y="2643188"/>
          <p14:tracePt t="7594" x="2197100" y="2598738"/>
          <p14:tracePt t="7611" x="2170113" y="2571750"/>
          <p14:tracePt t="7628" x="2152650" y="2554288"/>
          <p14:tracePt t="7644" x="2133600" y="2544763"/>
          <p14:tracePt t="7661" x="2133600" y="2536825"/>
          <p14:tracePt t="7678" x="2133600" y="2527300"/>
          <p14:tracePt t="7694" x="2133600" y="2500313"/>
          <p14:tracePt t="7711" x="2133600" y="2465388"/>
          <p14:tracePt t="7728" x="2116138" y="2438400"/>
          <p14:tracePt t="7744" x="2108200" y="2401888"/>
          <p14:tracePt t="7761" x="2108200" y="2393950"/>
          <p14:tracePt t="7778" x="2108200" y="2384425"/>
          <p14:tracePt t="7794" x="2108200" y="2374900"/>
          <p14:tracePt t="7811" x="2108200" y="2366963"/>
          <p14:tracePt t="7828" x="2108200" y="2357438"/>
          <p14:tracePt t="7845" x="2108200" y="2347913"/>
          <p14:tracePt t="7861" x="2108200" y="2339975"/>
          <p14:tracePt t="7878" x="2108200" y="2330450"/>
          <p14:tracePt t="7895" x="2108200" y="2322513"/>
          <p14:tracePt t="7911" x="2125663" y="2303463"/>
          <p14:tracePt t="7928" x="2125663" y="2295525"/>
          <p14:tracePt t="7945" x="2133600" y="2286000"/>
          <p14:tracePt t="7961" x="2133600" y="2276475"/>
          <p14:tracePt t="7999" x="2143125" y="2259013"/>
          <p14:tracePt t="8335" x="2152650" y="2259013"/>
          <p14:tracePt t="8353" x="2160588" y="2259013"/>
          <p14:tracePt t="8353" x="2170113" y="2259013"/>
          <p14:tracePt t="8362" x="2179638" y="2268538"/>
          <p14:tracePt t="8447" x="2187575" y="2268538"/>
          <p14:tracePt t="8456" x="2197100" y="2276475"/>
          <p14:tracePt t="8463" x="2205038" y="2276475"/>
          <p14:tracePt t="8469" x="2205038" y="2286000"/>
          <p14:tracePt t="8552" x="2205038" y="2295525"/>
          <p14:tracePt t="8575" x="2214563" y="2303463"/>
          <p14:tracePt t="9214" x="2214563" y="2312988"/>
          <p14:tracePt t="9223" x="2214563" y="2322513"/>
          <p14:tracePt t="9239" x="2214563" y="2330450"/>
          <p14:tracePt t="9326" x="2214563" y="2339975"/>
          <p14:tracePt t="9342" x="2214563" y="2347913"/>
          <p14:tracePt t="9359" x="2214563" y="2357438"/>
          <p14:tracePt t="9367" x="2214563" y="2366963"/>
          <p14:tracePt t="9407" x="2214563" y="2374900"/>
          <p14:tracePt t="9455" x="2214563" y="2393950"/>
          <p14:tracePt t="9471" x="2214563" y="2401888"/>
          <p14:tracePt t="9487" x="2214563" y="2419350"/>
          <p14:tracePt t="9495" x="2214563" y="2428875"/>
          <p14:tracePt t="9503" x="2214563" y="2455863"/>
          <p14:tracePt t="9515" x="2214563" y="2482850"/>
          <p14:tracePt t="9531" x="2214563" y="2517775"/>
          <p14:tracePt t="9547" x="2214563" y="2544763"/>
          <p14:tracePt t="9565" x="2214563" y="2571750"/>
          <p14:tracePt t="9581" x="2214563" y="2598738"/>
          <p14:tracePt t="9598" x="2214563" y="2660650"/>
          <p14:tracePt t="9616" x="2214563" y="2697163"/>
          <p14:tracePt t="9632" x="2214563" y="2732088"/>
          <p14:tracePt t="9648" x="2214563" y="2768600"/>
          <p14:tracePt t="9664" x="2214563" y="2813050"/>
          <p14:tracePt t="9682" x="2214563" y="2857500"/>
          <p14:tracePt t="9698" x="2214563" y="2919413"/>
          <p14:tracePt t="9715" x="2214563" y="2965450"/>
          <p14:tracePt t="9732" x="2214563" y="3036888"/>
          <p14:tracePt t="9748" x="2214563" y="3098800"/>
          <p14:tracePt t="9765" x="2187575" y="3179763"/>
          <p14:tracePt t="9782" x="2160588" y="3259138"/>
          <p14:tracePt t="9799" x="2108200" y="3367088"/>
          <p14:tracePt t="9815" x="2089150" y="3419475"/>
          <p14:tracePt t="9832" x="2071688" y="3465513"/>
          <p14:tracePt t="9849" x="2054225" y="3490913"/>
          <p14:tracePt t="9865" x="2036763" y="3509963"/>
          <p14:tracePt t="9882" x="2027238" y="3517900"/>
          <p14:tracePt t="10047" x="2027238" y="3527425"/>
          <p14:tracePt t="10056" x="2027238" y="3536950"/>
          <p14:tracePt t="10062" x="2027238" y="3562350"/>
          <p14:tracePt t="10065" x="2027238" y="3598863"/>
          <p14:tracePt t="10082" x="2062163" y="3660775"/>
          <p14:tracePt t="10099" x="2116138" y="3732213"/>
          <p14:tracePt t="10116" x="2179638" y="3813175"/>
          <p14:tracePt t="10132" x="2224088" y="3867150"/>
          <p14:tracePt t="10149" x="2259013" y="3894138"/>
          <p14:tracePt t="10166" x="2295525" y="3938588"/>
          <p14:tracePt t="10206" x="2303463" y="3946525"/>
          <p14:tracePt t="10229" x="2303463" y="3956050"/>
          <p14:tracePt t="10238" x="2312988" y="3965575"/>
          <p14:tracePt t="10251" x="2312988" y="3973513"/>
          <p14:tracePt t="10271" x="2312988" y="3990975"/>
          <p14:tracePt t="10271" x="2322513" y="4000500"/>
          <p14:tracePt t="10295" x="2322513" y="4010025"/>
          <p14:tracePt t="10304" x="2330450" y="4027488"/>
          <p14:tracePt t="10319" x="2330450" y="4044950"/>
          <p14:tracePt t="10327" x="2347913" y="4062413"/>
          <p14:tracePt t="10333" x="2347913" y="4071938"/>
          <p14:tracePt t="10349" x="2357438" y="4071938"/>
          <p14:tracePt t="10439" x="2384425" y="4071938"/>
          <p14:tracePt t="10447" x="2428875" y="4037013"/>
          <p14:tracePt t="10448" x="2500313" y="3938588"/>
          <p14:tracePt t="10466" x="2571750" y="3822700"/>
          <p14:tracePt t="10484" x="2616200" y="3687763"/>
          <p14:tracePt t="10500" x="2652713" y="3581400"/>
          <p14:tracePt t="10516" x="2679700" y="3482975"/>
          <p14:tracePt t="10534" x="2687638" y="3438525"/>
          <p14:tracePt t="10550" x="2687638" y="3429000"/>
          <p14:tracePt t="10719" x="2679700" y="3419475"/>
          <p14:tracePt t="10727" x="2670175" y="3411538"/>
          <p14:tracePt t="10735" x="2652713" y="3402013"/>
          <p14:tracePt t="10750" x="2643188" y="3367088"/>
          <p14:tracePt t="10751" x="2608263" y="3313113"/>
          <p14:tracePt t="10768" x="2571750" y="3241675"/>
          <p14:tracePt t="10784" x="2509838" y="3143250"/>
          <p14:tracePt t="10800" x="2446338" y="3044825"/>
          <p14:tracePt t="10817" x="2366963" y="2919413"/>
          <p14:tracePt t="10834" x="2312988" y="2813050"/>
          <p14:tracePt t="10850" x="2232025" y="2687638"/>
          <p14:tracePt t="10867" x="2197100" y="2589213"/>
          <p14:tracePt t="10884" x="2170113" y="2517775"/>
          <p14:tracePt t="10900" x="2152650" y="2482850"/>
          <p14:tracePt t="10917" x="2133600" y="2446338"/>
          <p14:tracePt t="10934" x="2125663" y="2428875"/>
          <p14:tracePt t="10951" x="2116138" y="2411413"/>
          <p14:tracePt t="10967" x="2108200" y="2384425"/>
          <p14:tracePt t="10985" x="2098675" y="2366963"/>
          <p14:tracePt t="11001" x="2089150" y="2339975"/>
          <p14:tracePt t="11017" x="2081213" y="2330450"/>
          <p14:tracePt t="11034" x="2081213" y="2312988"/>
          <p14:tracePt t="11051" x="2081213" y="2303463"/>
          <p14:tracePt t="11068" x="2081213" y="2286000"/>
          <p14:tracePt t="11167" x="2071688" y="2276475"/>
          <p14:tracePt t="11191" x="2062163" y="2295525"/>
          <p14:tracePt t="11199" x="2054225" y="2347913"/>
          <p14:tracePt t="11200" x="2027238" y="2384425"/>
          <p14:tracePt t="11218" x="2017713" y="2438400"/>
          <p14:tracePt t="11218" x="1982788" y="2562225"/>
          <p14:tracePt t="11234" x="1938338" y="2679700"/>
          <p14:tracePt t="11252" x="1911350" y="2803525"/>
          <p14:tracePt t="11268" x="1874838" y="2894013"/>
          <p14:tracePt t="11284" x="1847850" y="3009900"/>
          <p14:tracePt t="11302" x="1812925" y="3098800"/>
          <p14:tracePt t="11318" x="1803400" y="3133725"/>
          <p14:tracePt t="11335" x="1803400" y="3152775"/>
          <p14:tracePt t="11415" x="1795463" y="3152775"/>
          <p14:tracePt t="11447" x="1785938" y="3152775"/>
          <p14:tracePt t="11471" x="1785938" y="3160713"/>
          <p14:tracePt t="11479" x="1785938" y="3187700"/>
          <p14:tracePt t="11487" x="1803400" y="3241675"/>
          <p14:tracePt t="11493" x="1839913" y="3330575"/>
          <p14:tracePt t="11502" x="1973263" y="3608388"/>
          <p14:tracePt t="11519" x="2071688" y="3776663"/>
          <p14:tracePt t="11535" x="2152650" y="3911600"/>
          <p14:tracePt t="11552" x="2197100" y="3956050"/>
          <p14:tracePt t="11569" x="2197100" y="3973513"/>
          <p14:tracePt t="11679" x="2205038" y="3946525"/>
          <p14:tracePt t="11687" x="2214563" y="3929063"/>
          <p14:tracePt t="11695" x="2232025" y="3911600"/>
          <p14:tracePt t="11703" x="2241550" y="3884613"/>
          <p14:tracePt t="11719" x="2286000" y="3813175"/>
          <p14:tracePt t="11720" x="2322513" y="3751263"/>
          <p14:tracePt t="11736" x="2366963" y="3643313"/>
          <p14:tracePt t="11752" x="2384425" y="3509963"/>
          <p14:tracePt t="11769" x="2384425" y="3322638"/>
          <p14:tracePt t="11786" x="2384425" y="3116263"/>
          <p14:tracePt t="11803" x="2330450" y="2955925"/>
          <p14:tracePt t="11819" x="2268538" y="2795588"/>
          <p14:tracePt t="11836" x="2197100" y="2679700"/>
          <p14:tracePt t="11853" x="2170113" y="2598738"/>
          <p14:tracePt t="11869" x="2152650" y="2571750"/>
          <p14:tracePt t="11935" x="2143125" y="2562225"/>
          <p14:tracePt t="11951" x="2133600" y="2562225"/>
          <p14:tracePt t="11959" x="2125663" y="2581275"/>
          <p14:tracePt t="11967" x="2125663" y="2608263"/>
          <p14:tracePt t="11971" x="2116138" y="2625725"/>
          <p14:tracePt t="11986" x="2116138" y="2633663"/>
          <p14:tracePt t="12063" x="2116138" y="2643188"/>
          <p14:tracePt t="12075" x="2116138" y="2652713"/>
          <p14:tracePt t="12076" x="2116138" y="2660650"/>
          <p14:tracePt t="12086" x="2133600" y="2732088"/>
          <p14:tracePt t="12103" x="2152650" y="2803525"/>
          <p14:tracePt t="12120" x="2187575" y="2884488"/>
          <p14:tracePt t="12136" x="2214563" y="2946400"/>
          <p14:tracePt t="12153" x="2224088" y="3000375"/>
          <p14:tracePt t="12170" x="2251075" y="3027363"/>
          <p14:tracePt t="12187" x="2259013" y="3036888"/>
          <p14:tracePt t="12203" x="2259013" y="3044825"/>
          <p14:tracePt t="12247" x="2268538" y="3062288"/>
          <p14:tracePt t="12263" x="2276475" y="3071813"/>
          <p14:tracePt t="12271" x="2286000" y="3081338"/>
          <p14:tracePt t="12271" x="2312988" y="3116263"/>
          <p14:tracePt t="12287" x="2339975" y="3152775"/>
          <p14:tracePt t="12304" x="2393950" y="3205163"/>
          <p14:tracePt t="12320" x="2465388" y="3276600"/>
          <p14:tracePt t="12337" x="2536825" y="3322638"/>
          <p14:tracePt t="12354" x="2643188" y="3394075"/>
          <p14:tracePt t="12370" x="2741613" y="3455988"/>
          <p14:tracePt t="12387" x="2857500" y="3509963"/>
          <p14:tracePt t="12404" x="3009900" y="3608388"/>
          <p14:tracePt t="12421" x="3303588" y="3759200"/>
          <p14:tracePt t="12437" x="3919538" y="3990975"/>
          <p14:tracePt t="12453" x="4679950" y="4232275"/>
          <p14:tracePt t="12453" x="5108575" y="4348163"/>
          <p14:tracePt t="12471" x="6134100" y="4527550"/>
          <p14:tracePt t="12488" x="7143750" y="4633913"/>
          <p14:tracePt t="12504" x="7966075" y="4633913"/>
          <p14:tracePt t="12521" x="8609013" y="4598988"/>
          <p14:tracePt t="12537" x="8966200" y="4518025"/>
          <p14:tracePt t="12554" x="9109075" y="4446588"/>
          <p14:tracePt t="12570" x="9134475" y="4375150"/>
          <p14:tracePt t="12588" x="9134475" y="4330700"/>
          <p14:tracePt t="12605" x="9134475" y="4268788"/>
          <p14:tracePt t="12621" x="9134475" y="4205288"/>
          <p14:tracePt t="12637" x="9099550" y="4152900"/>
          <p14:tracePt t="12655" x="9037638" y="4081463"/>
          <p14:tracePt t="12671" x="8974138" y="4037013"/>
          <p14:tracePt t="12688" x="8867775" y="3956050"/>
          <p14:tracePt t="12704" x="8742363" y="3894138"/>
          <p14:tracePt t="12721" x="8609013" y="3803650"/>
          <p14:tracePt t="12738" x="8439150" y="3705225"/>
          <p14:tracePt t="12755" x="8259763" y="3608388"/>
          <p14:tracePt t="12771" x="8099425" y="3554413"/>
          <p14:tracePt t="12788" x="7974013" y="3482975"/>
          <p14:tracePt t="12805" x="7867650" y="3446463"/>
          <p14:tracePt t="12821" x="7823200" y="3411538"/>
          <p14:tracePt t="12838" x="7769225" y="3367088"/>
          <p14:tracePt t="12856" x="7732713" y="3322638"/>
          <p14:tracePt t="12871" x="7670800" y="3276600"/>
          <p14:tracePt t="12888" x="7562850" y="3214688"/>
          <p14:tracePt t="12905" x="7385050" y="3143250"/>
          <p14:tracePt t="12921" x="7170738" y="3071813"/>
          <p14:tracePt t="12939" x="6946900" y="2990850"/>
          <p14:tracePt t="12955" x="6715125" y="2911475"/>
          <p14:tracePt t="12972" x="6581775" y="2847975"/>
          <p14:tracePt t="12988" x="6518275" y="2822575"/>
          <p14:tracePt t="13005" x="6510338" y="2813050"/>
          <p14:tracePt t="13047" x="6510338" y="2803525"/>
          <p14:tracePt t="13055" x="6500813" y="2795588"/>
          <p14:tracePt t="13059" x="6500813" y="2786063"/>
          <p14:tracePt t="13072" x="6483350" y="2741613"/>
          <p14:tracePt t="13088" x="6465888" y="2714625"/>
          <p14:tracePt t="13104" x="6438900" y="2670175"/>
          <p14:tracePt t="13122" x="6411913" y="2643188"/>
          <p14:tracePt t="13138" x="6375400" y="2625725"/>
          <p14:tracePt t="13155" x="6330950" y="2616200"/>
          <p14:tracePt t="13172" x="6296025" y="2616200"/>
          <p14:tracePt t="13189" x="6286500" y="2608263"/>
          <p14:tracePt t="13255" x="6286500" y="2633663"/>
          <p14:tracePt t="13263" x="6303963" y="2643188"/>
          <p14:tracePt t="13272" x="6323013" y="2643188"/>
          <p14:tracePt t="13276" x="6340475" y="2660650"/>
          <p14:tracePt t="13289" x="6348413" y="2670175"/>
          <p14:tracePt t="13351" x="6357938" y="2670175"/>
          <p14:tracePt t="13359" x="6357938" y="2679700"/>
          <p14:tracePt t="13367" x="6357938" y="2687638"/>
          <p14:tracePt t="13373" x="6357938" y="2714625"/>
          <p14:tracePt t="13389" x="6357938" y="2732088"/>
          <p14:tracePt t="13389" x="6303963" y="2813050"/>
          <p14:tracePt t="13406" x="6197600" y="2946400"/>
          <p14:tracePt t="13422" x="5938838" y="3160713"/>
          <p14:tracePt t="13439" x="5786438" y="3251200"/>
          <p14:tracePt t="13456" x="5688013" y="3295650"/>
          <p14:tracePt t="13472" x="5670550" y="3303588"/>
          <p14:tracePt t="13489" x="5661025" y="3303588"/>
          <p14:tracePt t="13623" x="5653088" y="3303588"/>
          <p14:tracePt t="13631" x="5653088" y="3322638"/>
          <p14:tracePt t="13631" x="5653088" y="3357563"/>
          <p14:tracePt t="13647" x="5661025" y="3402013"/>
          <p14:tracePt t="13656" x="5670550" y="3438525"/>
          <p14:tracePt t="13656" x="5688013" y="3500438"/>
          <p14:tracePt t="13673" x="5715000" y="3562350"/>
          <p14:tracePt t="13673" x="5768975" y="3714750"/>
          <p14:tracePt t="13690" x="5857875" y="3911600"/>
          <p14:tracePt t="13706" x="5938838" y="4108450"/>
          <p14:tracePt t="13724" x="6062663" y="4340225"/>
          <p14:tracePt t="13740" x="6170613" y="4518025"/>
          <p14:tracePt t="13756" x="6259513" y="4633913"/>
          <p14:tracePt t="13773" x="6313488" y="4724400"/>
          <p14:tracePt t="13790" x="6340475" y="4759325"/>
          <p14:tracePt t="13806" x="6348413" y="4768850"/>
          <p14:tracePt t="13928" x="6367463" y="4768850"/>
          <p14:tracePt t="13935" x="6375400" y="4759325"/>
          <p14:tracePt t="13943" x="6384925" y="4732338"/>
          <p14:tracePt t="13951" x="6384925" y="4697413"/>
          <p14:tracePt t="13957" x="6419850" y="4598988"/>
          <p14:tracePt t="13973" x="6456363" y="4491038"/>
          <p14:tracePt t="13991" x="6527800" y="4232275"/>
          <p14:tracePt t="14007" x="6572250" y="4027488"/>
          <p14:tracePt t="14023" x="6616700" y="3786188"/>
          <p14:tracePt t="14041" x="6626225" y="3616325"/>
          <p14:tracePt t="14057" x="6661150" y="3473450"/>
          <p14:tracePt t="14074" x="6670675" y="3384550"/>
          <p14:tracePt t="14090" x="6680200" y="3330575"/>
          <p14:tracePt t="14107" x="6680200" y="3295650"/>
          <p14:tracePt t="14124" x="6680200" y="3276600"/>
          <p14:tracePt t="14140" x="6680200" y="3268663"/>
          <p14:tracePt t="14158" x="6688138" y="3259138"/>
          <p14:tracePt t="14279" x="6697663" y="3251200"/>
          <p14:tracePt t="14287" x="6697663" y="3241675"/>
          <p14:tracePt t="14303" x="6705600" y="3224213"/>
          <p14:tracePt t="14311" x="6715125" y="3214688"/>
          <p14:tracePt t="14325" x="6715125" y="3205163"/>
          <p14:tracePt t="14325" x="6724650" y="3170238"/>
          <p14:tracePt t="14341" x="6724650" y="3143250"/>
          <p14:tracePt t="14358" x="6724650" y="3089275"/>
          <p14:tracePt t="14358" x="6724650" y="3054350"/>
          <p14:tracePt t="14375" x="6724650" y="3000375"/>
          <p14:tracePt t="14391" x="6724650" y="2919413"/>
          <p14:tracePt t="14408" x="6661150" y="2813050"/>
          <p14:tracePt t="14425" x="6608763" y="2732088"/>
          <p14:tracePt t="14441" x="6537325" y="2652713"/>
          <p14:tracePt t="14458" x="6500813" y="2598738"/>
          <p14:tracePt t="14475" x="6500813" y="2589213"/>
          <p14:tracePt t="14774" x="6500813" y="2598738"/>
          <p14:tracePt t="14791" x="6500813" y="2608263"/>
          <p14:tracePt t="14791" x="6500813" y="2616200"/>
          <p14:tracePt t="14815" x="6500813" y="2633663"/>
          <p14:tracePt t="14831" x="6500813" y="2652713"/>
          <p14:tracePt t="14848" x="6500813" y="2660650"/>
          <p14:tracePt t="14859" x="6500813" y="2670175"/>
          <p14:tracePt t="14859" x="6500813" y="2687638"/>
          <p14:tracePt t="14875" x="6500813" y="2705100"/>
          <p14:tracePt t="14892" x="6500813" y="2714625"/>
          <p14:tracePt t="14909" x="6510338" y="2741613"/>
          <p14:tracePt t="15063" x="6518275" y="2759075"/>
          <p14:tracePt t="15135" x="6527800" y="2759075"/>
          <p14:tracePt t="15143" x="6537325" y="2768600"/>
          <p14:tracePt t="15151" x="6562725" y="2795588"/>
          <p14:tracePt t="15166" x="6589713" y="2813050"/>
          <p14:tracePt t="15167" x="6599238" y="2822575"/>
          <p14:tracePt t="15176" x="6616700" y="2830513"/>
          <p14:tracePt t="15193" x="6670675" y="2867025"/>
          <p14:tracePt t="15209" x="6715125" y="2901950"/>
          <p14:tracePt t="15226" x="6769100" y="2946400"/>
          <p14:tracePt t="15243" x="6796088" y="3000375"/>
          <p14:tracePt t="15260" x="6823075" y="3044825"/>
          <p14:tracePt t="15276" x="6848475" y="3098800"/>
          <p14:tracePt t="15293" x="6867525" y="3152775"/>
          <p14:tracePt t="15310" x="6875463" y="3205163"/>
          <p14:tracePt t="15326" x="6894513" y="3251200"/>
          <p14:tracePt t="15343" x="6894513" y="3259138"/>
          <p14:tracePt t="15487" x="6894513" y="3268663"/>
          <p14:tracePt t="15495" x="6884988" y="3268663"/>
          <p14:tracePt t="15501" x="6867525" y="3268663"/>
          <p14:tracePt t="15510" x="6831013" y="3232150"/>
          <p14:tracePt t="15527" x="6813550" y="3214688"/>
          <p14:tracePt t="15543" x="6804025" y="3205163"/>
          <p14:tracePt t="15560" x="6796088" y="3205163"/>
          <p14:tracePt t="15577" x="6786563" y="3197225"/>
          <p14:tracePt t="15593" x="6769100" y="3187700"/>
          <p14:tracePt t="15610" x="6759575" y="3179763"/>
          <p14:tracePt t="15627" x="6732588" y="3170238"/>
          <p14:tracePt t="15644" x="6724650" y="3160713"/>
          <p14:tracePt t="15660" x="6705600" y="3152775"/>
          <p14:tracePt t="15677" x="6688138" y="3143250"/>
          <p14:tracePt t="15694" x="6670675" y="3125788"/>
          <p14:tracePt t="15710" x="6626225" y="3089275"/>
          <p14:tracePt t="15727" x="6599238" y="3062288"/>
          <p14:tracePt t="15744" x="6572250" y="3054350"/>
          <p14:tracePt t="15761" x="6545263" y="3036888"/>
          <p14:tracePt t="15777" x="6510338" y="3009900"/>
          <p14:tracePt t="15794" x="6483350" y="3000375"/>
          <p14:tracePt t="15811" x="6473825" y="3000375"/>
          <p14:tracePt t="15827" x="6456363" y="3000375"/>
          <p14:tracePt t="15844" x="6438900" y="3000375"/>
          <p14:tracePt t="15861" x="6411913" y="2990850"/>
          <p14:tracePt t="15877" x="6394450" y="2982913"/>
          <p14:tracePt t="15894" x="6367463" y="2965450"/>
          <p14:tracePt t="15912" x="6348413" y="2965450"/>
          <p14:tracePt t="15927" x="6340475" y="2965450"/>
          <p14:tracePt t="15945" x="6323013" y="2965450"/>
          <p14:tracePt t="15961" x="6303963" y="2955925"/>
          <p14:tracePt t="15977" x="6286500" y="2955925"/>
          <p14:tracePt t="15994" x="6251575" y="2955925"/>
          <p14:tracePt t="16011" x="6224588" y="2955925"/>
          <p14:tracePt t="16027" x="6197600" y="2955925"/>
          <p14:tracePt t="16044" x="6161088" y="2955925"/>
          <p14:tracePt t="16061" x="6126163" y="2955925"/>
          <p14:tracePt t="16078" x="6089650" y="2955925"/>
          <p14:tracePt t="16095" x="6062663" y="2965450"/>
          <p14:tracePt t="16112" x="6037263" y="2973388"/>
          <p14:tracePt t="16128" x="6018213" y="2982913"/>
          <p14:tracePt t="16144" x="5983288" y="2990850"/>
          <p14:tracePt t="16162" x="5956300" y="3017838"/>
          <p14:tracePt t="16178" x="5938838" y="3027363"/>
          <p14:tracePt t="16194" x="5911850" y="3044825"/>
          <p14:tracePt t="16211" x="5875338" y="3071813"/>
          <p14:tracePt t="16228" x="5822950" y="3098800"/>
          <p14:tracePt t="16245" x="5795963" y="3116263"/>
          <p14:tracePt t="16261" x="5732463" y="3170238"/>
          <p14:tracePt t="16278" x="5661025" y="3259138"/>
          <p14:tracePt t="16295" x="5634038" y="3322638"/>
          <p14:tracePt t="16311" x="5616575" y="3375025"/>
          <p14:tracePt t="16329" x="5599113" y="3438525"/>
          <p14:tracePt t="16345" x="5599113" y="3509963"/>
          <p14:tracePt t="16361" x="5599113" y="3581400"/>
          <p14:tracePt t="16378" x="5599113" y="3660775"/>
          <p14:tracePt t="16396" x="5599113" y="3714750"/>
          <p14:tracePt t="16412" x="5599113" y="3786188"/>
          <p14:tracePt t="16428" x="5599113" y="3830638"/>
          <p14:tracePt t="16446" x="5599113" y="3894138"/>
          <p14:tracePt t="16462" x="5599113" y="3973513"/>
          <p14:tracePt t="16480" x="5608638" y="4017963"/>
          <p14:tracePt t="16495" x="5626100" y="4071938"/>
          <p14:tracePt t="16512" x="5634038" y="4089400"/>
          <p14:tracePt t="16529" x="5653088" y="4108450"/>
          <p14:tracePt t="16545" x="5661025" y="4116388"/>
          <p14:tracePt t="16562" x="5680075" y="4133850"/>
          <p14:tracePt t="16579" x="5741988" y="4160838"/>
          <p14:tracePt t="16596" x="5786438" y="4187825"/>
          <p14:tracePt t="16612" x="5848350" y="4197350"/>
          <p14:tracePt t="16629" x="5902325" y="4224338"/>
          <p14:tracePt t="16646" x="5938838" y="4232275"/>
          <p14:tracePt t="16662" x="5983288" y="4232275"/>
          <p14:tracePt t="16679" x="5991225" y="4232275"/>
          <p14:tracePt t="16696" x="6018213" y="4232275"/>
          <p14:tracePt t="16712" x="6054725" y="4214813"/>
          <p14:tracePt t="16729" x="6089650" y="4187825"/>
          <p14:tracePt t="16746" x="6170613" y="4160838"/>
          <p14:tracePt t="16763" x="6232525" y="4133850"/>
          <p14:tracePt t="16779" x="6286500" y="4108450"/>
          <p14:tracePt t="16796" x="6348413" y="4071938"/>
          <p14:tracePt t="16813" x="6419850" y="4027488"/>
          <p14:tracePt t="16829" x="6491288" y="3956050"/>
          <p14:tracePt t="16845" x="6616700" y="3830638"/>
          <p14:tracePt t="16863" x="6724650" y="3714750"/>
          <p14:tracePt t="16880" x="6823075" y="3625850"/>
          <p14:tracePt t="16896" x="6902450" y="3554413"/>
          <p14:tracePt t="16913" x="6956425" y="3473450"/>
          <p14:tracePt t="16930" x="7010400" y="3394075"/>
          <p14:tracePt t="16946" x="7045325" y="3322638"/>
          <p14:tracePt t="16963" x="7089775" y="3232150"/>
          <p14:tracePt t="16980" x="7099300" y="3160713"/>
          <p14:tracePt t="16996" x="7108825" y="3098800"/>
          <p14:tracePt t="17012" x="7116763" y="3054350"/>
          <p14:tracePt t="17030" x="7116763" y="2955925"/>
          <p14:tracePt t="17047" x="7116763" y="2901950"/>
          <p14:tracePt t="17063" x="7116763" y="2847975"/>
          <p14:tracePt t="17080" x="7116763" y="2795588"/>
          <p14:tracePt t="17097" x="7108825" y="2741613"/>
          <p14:tracePt t="17113" x="7089775" y="2697163"/>
          <p14:tracePt t="17130" x="7072313" y="2652713"/>
          <p14:tracePt t="17147" x="7054850" y="2625725"/>
          <p14:tracePt t="17163" x="7037388" y="2598738"/>
          <p14:tracePt t="17180" x="7018338" y="2581275"/>
          <p14:tracePt t="17197" x="7000875" y="2554288"/>
          <p14:tracePt t="17213" x="6956425" y="2527300"/>
          <p14:tracePt t="17230" x="6911975" y="2500313"/>
          <p14:tracePt t="17248" x="6884988" y="2482850"/>
          <p14:tracePt t="17264" x="6831013" y="2455863"/>
          <p14:tracePt t="17281" x="6796088" y="2446338"/>
          <p14:tracePt t="17297" x="6759575" y="2438400"/>
          <p14:tracePt t="17314" x="6732588" y="2438400"/>
          <p14:tracePt t="17330" x="6705600" y="2438400"/>
          <p14:tracePt t="17348" x="6688138" y="2438400"/>
          <p14:tracePt t="17364" x="6670675" y="2438400"/>
          <p14:tracePt t="17380" x="6643688" y="2438400"/>
          <p14:tracePt t="17398" x="6626225" y="2438400"/>
          <p14:tracePt t="17414" x="6581775" y="2438400"/>
          <p14:tracePt t="17431" x="6562725" y="2446338"/>
          <p14:tracePt t="17448" x="6527800" y="2465388"/>
          <p14:tracePt t="17465" x="6510338" y="2465388"/>
          <p14:tracePt t="17480" x="6483350" y="2490788"/>
          <p14:tracePt t="17498" x="6456363" y="2500313"/>
          <p14:tracePt t="17515" x="6411913" y="2527300"/>
          <p14:tracePt t="17531" x="6384925" y="2544763"/>
          <p14:tracePt t="17547" x="6357938" y="2562225"/>
          <p14:tracePt t="17565" x="6348413" y="2581275"/>
          <p14:tracePt t="17581" x="6323013" y="2616200"/>
          <p14:tracePt t="17597" x="6303963" y="2643188"/>
          <p14:tracePt t="17597" x="6296025" y="2652713"/>
          <p14:tracePt t="17615" x="6269038" y="2679700"/>
          <p14:tracePt t="17631" x="6259513" y="2687638"/>
          <p14:tracePt t="17647" x="6242050" y="2705100"/>
          <p14:tracePt t="17665" x="6224588" y="2732088"/>
          <p14:tracePt t="17681" x="6197600" y="2759075"/>
          <p14:tracePt t="17698" x="6161088" y="2813050"/>
          <p14:tracePt t="17714" x="6134100" y="2857500"/>
          <p14:tracePt t="17731" x="6089650" y="2901950"/>
          <p14:tracePt t="17748" x="6062663" y="2928938"/>
          <p14:tracePt t="17765" x="6037263" y="2955925"/>
          <p14:tracePt t="17782" x="6018213" y="2982913"/>
          <p14:tracePt t="17798" x="6000750" y="3017838"/>
          <p14:tracePt t="17814" x="5973763" y="3054350"/>
          <p14:tracePt t="17832" x="5956300" y="3089275"/>
          <p14:tracePt t="17848" x="5929313" y="3133725"/>
          <p14:tracePt t="17864" x="5902325" y="3160713"/>
          <p14:tracePt t="17882" x="5875338" y="3214688"/>
          <p14:tracePt t="17898" x="5857875" y="3232150"/>
          <p14:tracePt t="17915" x="5848350" y="3268663"/>
          <p14:tracePt t="17931" x="5840413" y="3295650"/>
          <p14:tracePt t="17949" x="5830888" y="3313113"/>
          <p14:tracePt t="17965" x="5813425" y="3348038"/>
          <p14:tracePt t="17981" x="5813425" y="3375025"/>
          <p14:tracePt t="17981" x="5813425" y="3402013"/>
          <p14:tracePt t="18000" x="5776913" y="3465513"/>
          <p14:tracePt t="18015" x="5741988" y="3544888"/>
          <p14:tracePt t="18031" x="5732463" y="3598863"/>
          <p14:tracePt t="18049" x="5724525" y="3643313"/>
          <p14:tracePt t="18065" x="5724525" y="3687763"/>
          <p14:tracePt t="18082" x="5724525" y="3697288"/>
          <p14:tracePt t="18098" x="5724525" y="3724275"/>
          <p14:tracePt t="18116" x="5741988" y="3751263"/>
          <p14:tracePt t="18132" x="5759450" y="3776663"/>
          <p14:tracePt t="18148" x="5776913" y="3795713"/>
          <p14:tracePt t="18166" x="5803900" y="3813175"/>
          <p14:tracePt t="18182" x="5830888" y="3830638"/>
          <p14:tracePt t="18199" x="5867400" y="3848100"/>
          <p14:tracePt t="18215" x="5884863" y="3848100"/>
          <p14:tracePt t="18233" x="5911850" y="3848100"/>
          <p14:tracePt t="18249" x="5938838" y="3848100"/>
          <p14:tracePt t="18265" x="5965825" y="3848100"/>
          <p14:tracePt t="18282" x="6000750" y="3848100"/>
          <p14:tracePt t="18299" x="6037263" y="3848100"/>
          <p14:tracePt t="18316" x="6062663" y="3848100"/>
          <p14:tracePt t="18332" x="6072188" y="3848100"/>
          <p14:tracePt t="18349" x="6089650" y="3840163"/>
          <p14:tracePt t="18366" x="6116638" y="3840163"/>
          <p14:tracePt t="18382" x="6161088" y="3822700"/>
          <p14:tracePt t="18400" x="6180138" y="3813175"/>
          <p14:tracePt t="18416" x="6224588" y="3786188"/>
          <p14:tracePt t="18433" x="6259513" y="3759200"/>
          <p14:tracePt t="18449" x="6313488" y="3714750"/>
          <p14:tracePt t="18465" x="6375400" y="3670300"/>
          <p14:tracePt t="18484" x="6456363" y="3598863"/>
          <p14:tracePt t="18501" x="6518275" y="3536950"/>
          <p14:tracePt t="18516" x="6581775" y="3473450"/>
          <p14:tracePt t="18532" x="6616700" y="3402013"/>
          <p14:tracePt t="18550" x="6653213" y="3348038"/>
          <p14:tracePt t="18566" x="6697663" y="3241675"/>
          <p14:tracePt t="18583" x="6724650" y="3179763"/>
          <p14:tracePt t="18599" x="6742113" y="3143250"/>
          <p14:tracePt t="18616" x="6759575" y="3108325"/>
          <p14:tracePt t="18633" x="6769100" y="3081338"/>
          <p14:tracePt t="18649" x="6786563" y="3044825"/>
          <p14:tracePt t="18667" x="6804025" y="3017838"/>
          <p14:tracePt t="18683" x="6823075" y="2982913"/>
          <p14:tracePt t="18699" x="6831013" y="2955925"/>
          <p14:tracePt t="18717" x="6831013" y="2938463"/>
          <p14:tracePt t="18733" x="6831013" y="2919413"/>
          <p14:tracePt t="18750" x="6831013" y="2884488"/>
          <p14:tracePt t="18767" x="6831013" y="2857500"/>
          <p14:tracePt t="18784" x="6831013" y="2822575"/>
          <p14:tracePt t="18800" x="6831013" y="2803525"/>
          <p14:tracePt t="18816" x="6831013" y="2776538"/>
          <p14:tracePt t="18834" x="6831013" y="2759075"/>
          <p14:tracePt t="18850" x="6831013" y="2741613"/>
          <p14:tracePt t="18866" x="6823075" y="2714625"/>
          <p14:tracePt t="18884" x="6823075" y="2687638"/>
          <p14:tracePt t="18900" x="6813550" y="2660650"/>
          <p14:tracePt t="18917" x="6804025" y="2633663"/>
          <p14:tracePt t="18934" x="6796088" y="2598738"/>
          <p14:tracePt t="18950" x="6786563" y="2554288"/>
          <p14:tracePt t="18967" x="6777038" y="2527300"/>
          <p14:tracePt t="18984" x="6759575" y="2482850"/>
          <p14:tracePt t="19000" x="6751638" y="2465388"/>
          <p14:tracePt t="19017" x="6742113" y="2428875"/>
          <p14:tracePt t="19034" x="6724650" y="2411413"/>
          <p14:tracePt t="19051" x="6715125" y="2384425"/>
          <p14:tracePt t="19067" x="6705600" y="2374900"/>
          <p14:tracePt t="19083" x="6697663" y="2366963"/>
          <p14:tracePt t="19126" x="6680200" y="2357438"/>
          <p14:tracePt t="19135" x="6670675" y="2357438"/>
          <p14:tracePt t="19135" x="6653213" y="2357438"/>
          <p14:tracePt t="19152" x="6634163" y="2347913"/>
          <p14:tracePt t="19167" x="6608763" y="2347913"/>
          <p14:tracePt t="19184" x="6581775" y="2347913"/>
          <p14:tracePt t="19201" x="6554788" y="2347913"/>
          <p14:tracePt t="19218" x="6518275" y="2366963"/>
          <p14:tracePt t="19234" x="6473825" y="2393950"/>
          <p14:tracePt t="19268" x="6446838" y="2401888"/>
          <p14:tracePt t="19268" x="6419850" y="2419350"/>
          <p14:tracePt t="19284" x="6367463" y="2455863"/>
          <p14:tracePt t="19300" x="6286500" y="2517775"/>
          <p14:tracePt t="19318" x="6224588" y="2581275"/>
          <p14:tracePt t="19334" x="6161088" y="2652713"/>
          <p14:tracePt t="19351" x="6143625" y="2679700"/>
          <p14:tracePt t="19368" x="6126163" y="2697163"/>
          <p14:tracePt t="19384" x="6116638" y="2714625"/>
          <p14:tracePt t="19401" x="6089650" y="2741613"/>
          <p14:tracePt t="19418" x="6072188" y="2768600"/>
          <p14:tracePt t="19434" x="6054725" y="2803525"/>
          <p14:tracePt t="19451" x="6010275" y="2857500"/>
          <p14:tracePt t="19468" x="5991225" y="2901950"/>
          <p14:tracePt t="19484" x="5956300" y="2955925"/>
          <p14:tracePt t="19502" x="5919788" y="3017838"/>
          <p14:tracePt t="19518" x="5875338" y="3098800"/>
          <p14:tracePt t="19535" x="5840413" y="3152775"/>
          <p14:tracePt t="19551" x="5803900" y="3197225"/>
          <p14:tracePt t="19568" x="5768975" y="3232150"/>
          <p14:tracePt t="19584" x="5741988" y="3286125"/>
          <p14:tracePt t="19601" x="5715000" y="3348038"/>
          <p14:tracePt t="19618" x="5697538" y="3411538"/>
          <p14:tracePt t="19634" x="5697538" y="3465513"/>
          <p14:tracePt t="19652" x="5697538" y="3527425"/>
          <p14:tracePt t="19668" x="5697538" y="3589338"/>
          <p14:tracePt t="19685" x="5697538" y="3652838"/>
          <p14:tracePt t="19701" x="5697538" y="3697288"/>
          <p14:tracePt t="19701" x="5697538" y="3714750"/>
          <p14:tracePt t="19719" x="5697538" y="3732213"/>
          <p14:tracePt t="19735" x="5705475" y="3759200"/>
          <p14:tracePt t="19752" x="5715000" y="3768725"/>
          <p14:tracePt t="19768" x="5741988" y="3786188"/>
          <p14:tracePt t="19785" x="5795963" y="3803650"/>
          <p14:tracePt t="19802" x="5840413" y="3822700"/>
          <p14:tracePt t="19818" x="5894388" y="3857625"/>
          <p14:tracePt t="19835" x="5938838" y="3867150"/>
          <p14:tracePt t="19852" x="5991225" y="3902075"/>
          <p14:tracePt t="19869" x="6045200" y="3919538"/>
          <p14:tracePt t="19885" x="6081713" y="3919538"/>
          <p14:tracePt t="19902" x="6143625" y="3919538"/>
          <p14:tracePt t="19919" x="6170613" y="3884613"/>
          <p14:tracePt t="19935" x="6215063" y="3840163"/>
          <p14:tracePt t="19952" x="6296025" y="3768725"/>
          <p14:tracePt t="19969" x="6384925" y="3714750"/>
          <p14:tracePt t="19986" x="6483350" y="3660775"/>
          <p14:tracePt t="20002" x="6554788" y="3598863"/>
          <p14:tracePt t="20020" x="6616700" y="3554413"/>
          <p14:tracePt t="20036" x="6661150" y="3500438"/>
          <p14:tracePt t="20052" x="6697663" y="3446463"/>
          <p14:tracePt t="20070" x="6751638" y="3340100"/>
          <p14:tracePt t="20086" x="6813550" y="3179763"/>
          <p14:tracePt t="20103" x="6848475" y="3054350"/>
          <p14:tracePt t="20119" x="6875463" y="3000375"/>
          <p14:tracePt t="20136" x="6875463" y="2965450"/>
          <p14:tracePt t="20153" x="6875463" y="2919413"/>
          <p14:tracePt t="20169" x="6884988" y="2884488"/>
          <p14:tracePt t="20186" x="6884988" y="2847975"/>
          <p14:tracePt t="20203" x="6884988" y="2803525"/>
          <p14:tracePt t="20219" x="6884988" y="2759075"/>
          <p14:tracePt t="20236" x="6875463" y="2714625"/>
          <p14:tracePt t="20253" x="6875463" y="2670175"/>
          <p14:tracePt t="20270" x="6858000" y="2625725"/>
          <p14:tracePt t="20286" x="6831013" y="2562225"/>
          <p14:tracePt t="20303" x="6831013" y="2536825"/>
          <p14:tracePt t="20320" x="6804025" y="2490788"/>
          <p14:tracePt t="20336" x="6796088" y="2465388"/>
          <p14:tracePt t="20353" x="6777038" y="2446338"/>
          <p14:tracePt t="20370" x="6769100" y="2428875"/>
          <p14:tracePt t="20387" x="6759575" y="2411413"/>
          <p14:tracePt t="20403" x="6742113" y="2401888"/>
          <p14:tracePt t="20420" x="6715125" y="2384425"/>
          <p14:tracePt t="20436" x="6697663" y="2384425"/>
          <p14:tracePt t="20454" x="6670675" y="2374900"/>
          <p14:tracePt t="20470" x="6626225" y="2374900"/>
          <p14:tracePt t="20487" x="6581775" y="2374900"/>
          <p14:tracePt t="20504" x="6537325" y="2374900"/>
          <p14:tracePt t="20520" x="6491288" y="2374900"/>
          <p14:tracePt t="20537" x="6446838" y="2384425"/>
          <p14:tracePt t="20554" x="6394450" y="2401888"/>
          <p14:tracePt t="20570" x="6340475" y="2411413"/>
          <p14:tracePt t="20587" x="6303963" y="2428875"/>
          <p14:tracePt t="20603" x="6251575" y="2455863"/>
          <p14:tracePt t="20621" x="6197600" y="2490788"/>
          <p14:tracePt t="20637" x="6143625" y="2517775"/>
          <p14:tracePt t="20653" x="6081713" y="2571750"/>
          <p14:tracePt t="20671" x="5991225" y="2652713"/>
          <p14:tracePt t="20688" x="5929313" y="2697163"/>
          <p14:tracePt t="20704" x="5875338" y="2751138"/>
          <p14:tracePt t="20720" x="5840413" y="2795588"/>
          <p14:tracePt t="20737" x="5803900" y="2830513"/>
          <p14:tracePt t="20754" x="5786438" y="2874963"/>
          <p14:tracePt t="20770" x="5768975" y="2919413"/>
          <p14:tracePt t="20788" x="5741988" y="2965450"/>
          <p14:tracePt t="20804" x="5715000" y="3036888"/>
          <p14:tracePt t="20821" x="5688013" y="3125788"/>
          <p14:tracePt t="20838" x="5653088" y="3214688"/>
          <p14:tracePt t="20855" x="5616575" y="3411538"/>
          <p14:tracePt t="20872" x="5608638" y="3500438"/>
          <p14:tracePt t="20887" x="5599113" y="3571875"/>
          <p14:tracePt t="20904" x="5589588" y="3643313"/>
          <p14:tracePt t="20921" x="5589588" y="3687763"/>
          <p14:tracePt t="20938" x="5589588" y="3714750"/>
          <p14:tracePt t="20955" x="5589588" y="3751263"/>
          <p14:tracePt t="20971" x="5616575" y="3803650"/>
          <p14:tracePt t="20988" x="5634038" y="3840163"/>
          <p14:tracePt t="21005" x="5670550" y="3884613"/>
          <p14:tracePt t="21021" x="5705475" y="3946525"/>
          <p14:tracePt t="21038" x="5776913" y="4017963"/>
          <p14:tracePt t="21055" x="5830888" y="4044950"/>
          <p14:tracePt t="21071" x="5840413" y="4062413"/>
          <p14:tracePt t="21088" x="5875338" y="4071938"/>
          <p14:tracePt t="21104" x="5902325" y="4071938"/>
          <p14:tracePt t="21122" x="5929313" y="4071938"/>
          <p14:tracePt t="21138" x="5965825" y="4071938"/>
          <p14:tracePt t="21155" x="6037263" y="4062413"/>
          <p14:tracePt t="21171" x="6099175" y="4044950"/>
          <p14:tracePt t="21189" x="6143625" y="4027488"/>
          <p14:tracePt t="21205" x="6197600" y="4000500"/>
          <p14:tracePt t="21221" x="6232525" y="3990975"/>
          <p14:tracePt t="21239" x="6259513" y="3973513"/>
          <p14:tracePt t="21256" x="6286500" y="3956050"/>
          <p14:tracePt t="21271" x="6340475" y="3919538"/>
          <p14:tracePt t="21289" x="6411913" y="3884613"/>
          <p14:tracePt t="21305" x="6473825" y="3840163"/>
          <p14:tracePt t="21321" x="6500813" y="3813175"/>
          <p14:tracePt t="21339" x="6537325" y="3776663"/>
          <p14:tracePt t="21355" x="6554788" y="3751263"/>
          <p14:tracePt t="21372" x="6572250" y="3714750"/>
          <p14:tracePt t="21388" x="6599238" y="3687763"/>
          <p14:tracePt t="21405" x="6626225" y="3633788"/>
          <p14:tracePt t="21422" x="6653213" y="3589338"/>
          <p14:tracePt t="21439" x="6661150" y="3544888"/>
          <p14:tracePt t="21455" x="6688138" y="3490913"/>
          <p14:tracePt t="21473" x="6697663" y="3446463"/>
          <p14:tracePt t="21488" x="6724650" y="3402013"/>
          <p14:tracePt t="21506" x="6742113" y="3348038"/>
          <p14:tracePt t="21522" x="6759575" y="3313113"/>
          <p14:tracePt t="21539" x="6769100" y="3259138"/>
          <p14:tracePt t="21555" x="6777038" y="3224213"/>
          <p14:tracePt t="21573" x="6777038" y="3197225"/>
          <p14:tracePt t="21589" x="6777038" y="3160713"/>
          <p14:tracePt t="21605" x="6777038" y="3125788"/>
          <p14:tracePt t="21605" x="6777038" y="3108325"/>
          <p14:tracePt t="21623" x="6777038" y="3071813"/>
          <p14:tracePt t="21640" x="6786563" y="3027363"/>
          <p14:tracePt t="21655" x="6786563" y="2990850"/>
          <p14:tracePt t="21673" x="6786563" y="2965450"/>
          <p14:tracePt t="21689" x="6786563" y="2928938"/>
          <p14:tracePt t="21706" x="6786563" y="2901950"/>
          <p14:tracePt t="21722" x="6786563" y="2867025"/>
          <p14:tracePt t="21739" x="6769100" y="2830513"/>
          <p14:tracePt t="21756" x="6751638" y="2803525"/>
          <p14:tracePt t="21772" x="6742113" y="2776538"/>
          <p14:tracePt t="21790" x="6724650" y="2741613"/>
          <p14:tracePt t="21806" x="6715125" y="2714625"/>
          <p14:tracePt t="21823" x="6705600" y="2687638"/>
          <p14:tracePt t="21839" x="6688138" y="2660650"/>
          <p14:tracePt t="21856" x="6688138" y="2652713"/>
          <p14:tracePt t="21873" x="6670675" y="2616200"/>
          <p14:tracePt t="21889" x="6653213" y="2598738"/>
          <p14:tracePt t="21906" x="6643688" y="2598738"/>
          <p14:tracePt t="21923" x="6626225" y="2589213"/>
          <p14:tracePt t="21940" x="6608763" y="2581275"/>
          <p14:tracePt t="21957" x="6589713" y="2571750"/>
          <p14:tracePt t="21973" x="6562725" y="2571750"/>
          <p14:tracePt t="21990" x="6537325" y="2571750"/>
          <p14:tracePt t="21990" x="6518275" y="2562225"/>
          <p14:tracePt t="22007" x="6500813" y="2562225"/>
          <p14:tracePt t="22024" x="6465888" y="2562225"/>
          <p14:tracePt t="22040" x="6438900" y="2562225"/>
          <p14:tracePt t="22057" x="6402388" y="2562225"/>
          <p14:tracePt t="22073" x="6330950" y="2589213"/>
          <p14:tracePt t="22089" x="6269038" y="2625725"/>
          <p14:tracePt t="22107" x="6188075" y="2687638"/>
          <p14:tracePt t="22123" x="6126163" y="2732088"/>
          <p14:tracePt t="22139" x="6037263" y="2795588"/>
          <p14:tracePt t="22157" x="6000750" y="2830513"/>
          <p14:tracePt t="22174" x="5973763" y="2857500"/>
          <p14:tracePt t="22190" x="5911850" y="2919413"/>
          <p14:tracePt t="22208" x="5875338" y="2965450"/>
          <p14:tracePt t="22224" x="5830888" y="3036888"/>
          <p14:tracePt t="22240" x="5759450" y="3133725"/>
          <p14:tracePt t="22256" x="5653088" y="3241675"/>
          <p14:tracePt t="22274" x="5572125" y="3340100"/>
          <p14:tracePt t="22290" x="5537200" y="3394075"/>
          <p14:tracePt t="22307" x="5510213" y="3429000"/>
          <p14:tracePt t="22324" x="5491163" y="3455988"/>
          <p14:tracePt t="22340" x="5491163" y="3465513"/>
          <p14:tracePt t="22357" x="5491163" y="3490913"/>
          <p14:tracePt t="22374" x="5491163" y="3536950"/>
          <p14:tracePt t="22391" x="5491163" y="3589338"/>
          <p14:tracePt t="22407" x="5491163" y="3633788"/>
          <p14:tracePt t="22425" x="5491163" y="3679825"/>
          <p14:tracePt t="22441" x="5491163" y="3724275"/>
          <p14:tracePt t="22457" x="5518150" y="3759200"/>
          <p14:tracePt t="22474" x="5562600" y="3803650"/>
          <p14:tracePt t="22492" x="5626100" y="3830638"/>
          <p14:tracePt t="22507" x="5653088" y="3840163"/>
          <p14:tracePt t="22524" x="5724525" y="3857625"/>
          <p14:tracePt t="22541" x="5776913" y="3867150"/>
          <p14:tracePt t="22557" x="5822950" y="3875088"/>
          <p14:tracePt t="22574" x="5894388" y="3884613"/>
          <p14:tracePt t="22592" x="5946775" y="3884613"/>
          <p14:tracePt t="22608" x="5983288" y="3884613"/>
          <p14:tracePt t="22624" x="6027738" y="3884613"/>
          <p14:tracePt t="22641" x="6072188" y="3867150"/>
          <p14:tracePt t="22658" x="6143625" y="3857625"/>
          <p14:tracePt t="22674" x="6205538" y="3830638"/>
          <p14:tracePt t="22692" x="6276975" y="3795713"/>
          <p14:tracePt t="22708" x="6340475" y="3741738"/>
          <p14:tracePt t="22724" x="6411913" y="3670300"/>
          <p14:tracePt t="22742" x="6483350" y="3589338"/>
          <p14:tracePt t="22758" x="6581775" y="3411538"/>
          <p14:tracePt t="22775" x="6670675" y="3276600"/>
          <p14:tracePt t="22791" x="6759575" y="3133725"/>
          <p14:tracePt t="22808" x="6813550" y="3036888"/>
          <p14:tracePt t="22825" x="6848475" y="2955925"/>
          <p14:tracePt t="22841" x="6867525" y="2894013"/>
          <p14:tracePt t="22859" x="6875463" y="2822575"/>
          <p14:tracePt t="22875" x="6884988" y="2759075"/>
          <p14:tracePt t="22891" x="6884988" y="2679700"/>
          <p14:tracePt t="22909" x="6884988" y="2608263"/>
          <p14:tracePt t="22925" x="6884988" y="2544763"/>
          <p14:tracePt t="22941" x="6884988" y="2490788"/>
          <p14:tracePt t="22941" x="6875463" y="2473325"/>
          <p14:tracePt t="22959" x="6875463" y="2438400"/>
          <p14:tracePt t="22975" x="6875463" y="2419350"/>
          <p14:tracePt t="22991" x="6867525" y="2411413"/>
          <p14:tracePt t="23009" x="6867525" y="2401888"/>
          <p14:tracePt t="23025" x="6858000" y="2374900"/>
          <p14:tracePt t="23042" x="6848475" y="2366963"/>
          <p14:tracePt t="23058" x="6840538" y="2347913"/>
          <p14:tracePt t="23076" x="6823075" y="2330450"/>
          <p14:tracePt t="23092" x="6804025" y="2322513"/>
          <p14:tracePt t="23108" x="6769100" y="2312988"/>
          <p14:tracePt t="23126" x="6742113" y="2312988"/>
          <p14:tracePt t="23142" x="6670675" y="2312988"/>
          <p14:tracePt t="23159" x="6616700" y="2312988"/>
          <p14:tracePt t="23176" x="6562725" y="2347913"/>
          <p14:tracePt t="23192" x="6510338" y="2384425"/>
          <p14:tracePt t="23209" x="6456363" y="2411413"/>
          <p14:tracePt t="23225" x="6429375" y="2428875"/>
          <p14:tracePt t="23242" x="6384925" y="2465388"/>
          <p14:tracePt t="23259" x="6357938" y="2490788"/>
          <p14:tracePt t="23275" x="6323013" y="2527300"/>
          <p14:tracePt t="23293" x="6259513" y="2589213"/>
          <p14:tracePt t="23309" x="6197600" y="2652713"/>
          <p14:tracePt t="23325" x="6108700" y="2751138"/>
          <p14:tracePt t="23342" x="6062663" y="2795588"/>
          <p14:tracePt t="23360" x="6045200" y="2830513"/>
          <p14:tracePt t="23376" x="6010275" y="2874963"/>
          <p14:tracePt t="23392" x="6000750" y="2919413"/>
          <p14:tracePt t="23410" x="5973763" y="2965450"/>
          <p14:tracePt t="23426" x="5929313" y="3054350"/>
          <p14:tracePt t="23442" x="5884863" y="3152775"/>
          <p14:tracePt t="23459" x="5840413" y="3241675"/>
          <p14:tracePt t="23476" x="5768975" y="3357563"/>
          <p14:tracePt t="23493" x="5732463" y="3429000"/>
          <p14:tracePt t="23510" x="5715000" y="3482975"/>
          <p14:tracePt t="23526" x="5715000" y="3527425"/>
          <p14:tracePt t="23543" x="5715000" y="3554413"/>
          <p14:tracePt t="23559" x="5724525" y="3589338"/>
          <p14:tracePt t="23576" x="5741988" y="3633788"/>
          <p14:tracePt t="23593" x="5759450" y="3679825"/>
          <p14:tracePt t="23609" x="5795963" y="3714750"/>
          <p14:tracePt t="23626" x="5840413" y="3751263"/>
          <p14:tracePt t="23643" x="5902325" y="3786188"/>
          <p14:tracePt t="23660" x="5965825" y="3795713"/>
          <p14:tracePt t="23676" x="6018213" y="3822700"/>
          <p14:tracePt t="23693" x="6072188" y="3822700"/>
          <p14:tracePt t="23710" x="6143625" y="3822700"/>
          <p14:tracePt t="23727" x="6215063" y="3803650"/>
          <p14:tracePt t="23744" x="6303963" y="3751263"/>
          <p14:tracePt t="23760" x="6411913" y="3660775"/>
          <p14:tracePt t="23776" x="6518275" y="3554413"/>
          <p14:tracePt t="23793" x="6616700" y="3419475"/>
          <p14:tracePt t="23810" x="6742113" y="3251200"/>
          <p14:tracePt t="23826" x="6831013" y="3081338"/>
          <p14:tracePt t="23843" x="6911975" y="2901950"/>
          <p14:tracePt t="23860" x="6965950" y="2768600"/>
          <p14:tracePt t="23877" x="6973888" y="2652713"/>
          <p14:tracePt t="23894" x="6973888" y="2589213"/>
          <p14:tracePt t="23910" x="6973888" y="2500313"/>
          <p14:tracePt t="23927" x="6956425" y="2473325"/>
          <p14:tracePt t="23945" x="6902450" y="2465388"/>
          <p14:tracePt t="23960" x="6823075" y="2465388"/>
          <p14:tracePt t="23977" x="6715125" y="2465388"/>
          <p14:tracePt t="23993" x="6608763" y="2509838"/>
          <p14:tracePt t="24011" x="6491288" y="2608263"/>
          <p14:tracePt t="24027" x="6394450" y="2687638"/>
          <p14:tracePt t="24044" x="6330950" y="2741613"/>
          <p14:tracePt t="24061" x="6296025" y="2803525"/>
          <p14:tracePt t="24077" x="6269038" y="2867025"/>
          <p14:tracePt t="24094" x="6269038" y="2938463"/>
          <p14:tracePt t="24112" x="6269038" y="3000375"/>
          <p14:tracePt t="24127" x="6259513" y="3054350"/>
          <p14:tracePt t="24145" x="6251575" y="3116263"/>
          <p14:tracePt t="24161" x="6251575" y="3170238"/>
          <p14:tracePt t="24178" x="6251575" y="3214688"/>
          <p14:tracePt t="24194" x="6251575" y="3241675"/>
          <p14:tracePt t="24210" x="6251575" y="3268663"/>
          <p14:tracePt t="24228" x="6251575" y="3286125"/>
          <p14:tracePt t="24244" x="6251575" y="3295650"/>
          <p14:tracePt t="24261" x="6251575" y="3322638"/>
          <p14:tracePt t="24278" x="6251575" y="3367088"/>
          <p14:tracePt t="24294" x="6251575" y="3465513"/>
          <p14:tracePt t="24312" x="6251575" y="3527425"/>
          <p14:tracePt t="24328" x="6251575" y="3571875"/>
          <p14:tracePt t="24344" x="6251575" y="3589338"/>
          <p14:tracePt t="24439" x="6242050" y="3589338"/>
          <p14:tracePt t="24527" x="6232525" y="3589338"/>
          <p14:tracePt t="24535" x="6215063" y="3589338"/>
          <p14:tracePt t="24544" x="6197600" y="3589338"/>
          <p14:tracePt t="24545" x="6143625" y="3581400"/>
          <p14:tracePt t="24562" x="6072188" y="3544888"/>
          <p14:tracePt t="24578" x="6027738" y="3527425"/>
          <p14:tracePt t="24595" x="6010275" y="3517900"/>
          <p14:tracePt t="24611" x="6000750" y="3509963"/>
          <p14:tracePt t="24629" x="6000750" y="3500438"/>
          <p14:tracePt t="24670" x="5991225" y="3500438"/>
          <p14:tracePt t="24687" x="5983288" y="3500438"/>
          <p14:tracePt t="24839" x="5983288" y="3490913"/>
          <p14:tracePt t="24855" x="5991225" y="3473450"/>
          <p14:tracePt t="24863" x="6000750" y="3465513"/>
          <p14:tracePt t="24863" x="6054725" y="3429000"/>
          <p14:tracePt t="24879" x="6099175" y="3394075"/>
          <p14:tracePt t="24895" x="6161088" y="3375025"/>
          <p14:tracePt t="24912" x="6224588" y="3330575"/>
          <p14:tracePt t="24929" x="6242050" y="3303588"/>
          <p14:tracePt t="24945" x="6286500" y="3276600"/>
          <p14:tracePt t="24963" x="6303963" y="3259138"/>
          <p14:tracePt t="24979" x="6323013" y="3232150"/>
          <p14:tracePt t="24996" x="6348413" y="3197225"/>
          <p14:tracePt t="25012" x="6384925" y="3170238"/>
          <p14:tracePt t="25030" x="6411913" y="3125788"/>
          <p14:tracePt t="25046" x="6429375" y="3098800"/>
          <p14:tracePt t="25063" x="6446838" y="3081338"/>
          <p14:tracePt t="25079" x="6446838" y="3062288"/>
          <p14:tracePt t="25119" x="6446838" y="3044825"/>
          <p14:tracePt t="25143" x="6446838" y="3036888"/>
          <p14:tracePt t="25159" x="6456363" y="3036888"/>
          <p14:tracePt t="25167" x="6456363" y="3017838"/>
          <p14:tracePt t="25183" x="6456363" y="3009900"/>
          <p14:tracePt t="25327" x="6456363" y="3000375"/>
          <p14:tracePt t="25342" x="6438900" y="3000375"/>
          <p14:tracePt t="25353" x="6419850" y="3000375"/>
          <p14:tracePt t="25367" x="6402388" y="3000375"/>
          <p14:tracePt t="25375" x="6384925" y="3000375"/>
          <p14:tracePt t="25383" x="6357938" y="3000375"/>
          <p14:tracePt t="25396" x="6323013" y="3017838"/>
          <p14:tracePt t="25414" x="6303963" y="3027363"/>
          <p14:tracePt t="25430" x="6269038" y="3044825"/>
          <p14:tracePt t="25447" x="6242050" y="3054350"/>
          <p14:tracePt t="25464" x="6224588" y="3071813"/>
          <p14:tracePt t="25480" x="6188075" y="3081338"/>
          <p14:tracePt t="25497" x="6161088" y="3098800"/>
          <p14:tracePt t="25513" x="6143625" y="3116263"/>
          <p14:tracePt t="25531" x="6126163" y="3133725"/>
          <p14:tracePt t="25547" x="6116638" y="3152775"/>
          <p14:tracePt t="25564" x="6099175" y="3160713"/>
          <p14:tracePt t="25580" x="6089650" y="3170238"/>
          <p14:tracePt t="25597" x="6072188" y="3187700"/>
          <p14:tracePt t="25614" x="6062663" y="3205163"/>
          <p14:tracePt t="25614" x="6054725" y="3214688"/>
          <p14:tracePt t="25631" x="6037263" y="3232150"/>
          <p14:tracePt t="25648" x="6000750" y="3259138"/>
          <p14:tracePt t="25664" x="5991225" y="3276600"/>
          <p14:tracePt t="25680" x="5983288" y="3295650"/>
          <p14:tracePt t="25697" x="5965825" y="3313113"/>
          <p14:tracePt t="25714" x="5956300" y="3340100"/>
          <p14:tracePt t="25731" x="5946775" y="3348038"/>
          <p14:tracePt t="25748" x="5929313" y="3367088"/>
          <p14:tracePt t="25764" x="5919788" y="3384550"/>
          <p14:tracePt t="25781" x="5911850" y="3394075"/>
          <p14:tracePt t="25797" x="5902325" y="3402013"/>
          <p14:tracePt t="25814" x="5902325" y="3419475"/>
          <p14:tracePt t="25831" x="5902325" y="3438525"/>
          <p14:tracePt t="25847" x="5902325" y="3455988"/>
          <p14:tracePt t="25864" x="5902325" y="3473450"/>
          <p14:tracePt t="25881" x="5902325" y="3482975"/>
          <p14:tracePt t="25898" x="5902325" y="3490913"/>
          <p14:tracePt t="25914" x="5902325" y="3500438"/>
          <p14:tracePt t="25931" x="5902325" y="3509963"/>
          <p14:tracePt t="25948" x="5919788" y="3509963"/>
          <p14:tracePt t="25965" x="5938838" y="3509963"/>
          <p14:tracePt t="25981" x="5965825" y="3509963"/>
          <p14:tracePt t="25998" x="6000750" y="3509963"/>
          <p14:tracePt t="26015" x="6037263" y="3509963"/>
          <p14:tracePt t="26031" x="6054725" y="3509963"/>
          <p14:tracePt t="26048" x="6081713" y="3509963"/>
          <p14:tracePt t="26065" x="6089650" y="3509963"/>
          <p14:tracePt t="26081" x="6116638" y="3490913"/>
          <p14:tracePt t="26098" x="6153150" y="3473450"/>
          <p14:tracePt t="26115" x="6180138" y="3446463"/>
          <p14:tracePt t="26132" x="6215063" y="3419475"/>
          <p14:tracePt t="26148" x="6224588" y="3402013"/>
          <p14:tracePt t="26164" x="6251575" y="3367088"/>
          <p14:tracePt t="26182" x="6251575" y="3357563"/>
          <p14:tracePt t="26198" x="6259513" y="3330575"/>
          <p14:tracePt t="26215" x="6276975" y="3313113"/>
          <p14:tracePt t="26232" x="6296025" y="3295650"/>
          <p14:tracePt t="26248" x="6303963" y="3276600"/>
          <p14:tracePt t="26265" x="6330950" y="3251200"/>
          <p14:tracePt t="26282" x="6340475" y="3241675"/>
          <p14:tracePt t="26298" x="6357938" y="3224213"/>
          <p14:tracePt t="26315" x="6375400" y="3205163"/>
          <p14:tracePt t="26332" x="6384925" y="3197225"/>
          <p14:tracePt t="26349" x="6402388" y="3170238"/>
          <p14:tracePt t="26365" x="6402388" y="3160713"/>
          <p14:tracePt t="26382" x="6419850" y="3143250"/>
          <p14:tracePt t="26399" x="6419850" y="3133725"/>
          <p14:tracePt t="26415" x="6419850" y="3116263"/>
          <p14:tracePt t="26463" x="6419850" y="3108325"/>
          <p14:tracePt t="26471" x="6419850" y="3098800"/>
          <p14:tracePt t="26487" x="6419850" y="3089275"/>
          <p14:tracePt t="26495" x="6419850" y="3081338"/>
          <p14:tracePt t="26499" x="6394450" y="3071813"/>
          <p14:tracePt t="26515" x="6348413" y="3062288"/>
          <p14:tracePt t="26532" x="6323013" y="3054350"/>
          <p14:tracePt t="26548" x="6296025" y="3054350"/>
          <p14:tracePt t="26566" x="6276975" y="3054350"/>
          <p14:tracePt t="26582" x="6251575" y="3062288"/>
          <p14:tracePt t="26600" x="6224588" y="3071813"/>
          <p14:tracePt t="26616" x="6170613" y="3098800"/>
          <p14:tracePt t="26632" x="6134100" y="3116263"/>
          <p14:tracePt t="26649" x="6116638" y="3125788"/>
          <p14:tracePt t="26666" x="6089650" y="3152775"/>
          <p14:tracePt t="26682" x="6081713" y="3160713"/>
          <p14:tracePt t="26699" x="6062663" y="3187700"/>
          <p14:tracePt t="26716" x="6062663" y="3197225"/>
          <p14:tracePt t="26733" x="6054725" y="3224213"/>
          <p14:tracePt t="26749" x="6045200" y="3241675"/>
          <p14:tracePt t="26766" x="6045200" y="3276600"/>
          <p14:tracePt t="26783" x="6045200" y="3295650"/>
          <p14:tracePt t="26799" x="6045200" y="3322638"/>
          <p14:tracePt t="26817" x="6045200" y="3340100"/>
          <p14:tracePt t="26833" x="6045200" y="3367088"/>
          <p14:tracePt t="26849" x="6054725" y="3384550"/>
          <p14:tracePt t="26866" x="6062663" y="3411538"/>
          <p14:tracePt t="26883" x="6089650" y="3429000"/>
          <p14:tracePt t="26900" x="6108700" y="3455988"/>
          <p14:tracePt t="26916" x="6143625" y="3490913"/>
          <p14:tracePt t="26933" x="6197600" y="3527425"/>
          <p14:tracePt t="26950" x="6259513" y="3562350"/>
          <p14:tracePt t="26967" x="6296025" y="3562350"/>
          <p14:tracePt t="26983" x="6323013" y="3562350"/>
          <p14:tracePt t="27000" x="6348413" y="3562350"/>
          <p14:tracePt t="27016" x="6375400" y="3544888"/>
          <p14:tracePt t="27033" x="6402388" y="3500438"/>
          <p14:tracePt t="27050" x="6411913" y="3438525"/>
          <p14:tracePt t="27067" x="6419850" y="3357563"/>
          <p14:tracePt t="27083" x="6419850" y="3303588"/>
          <p14:tracePt t="27100" x="6419850" y="3241675"/>
          <p14:tracePt t="27117" x="6419850" y="3205163"/>
          <p14:tracePt t="27133" x="6419850" y="3170238"/>
          <p14:tracePt t="27151" x="6419850" y="3133725"/>
          <p14:tracePt t="27167" x="6411913" y="3098800"/>
          <p14:tracePt t="27184" x="6375400" y="3062288"/>
          <p14:tracePt t="27200" x="6340475" y="3036888"/>
          <p14:tracePt t="27217" x="6286500" y="3000375"/>
          <p14:tracePt t="27234" x="6251575" y="2990850"/>
          <p14:tracePt t="27250" x="6205538" y="2973388"/>
          <p14:tracePt t="27267" x="6180138" y="2965450"/>
          <p14:tracePt t="27284" x="6143625" y="2965450"/>
          <p14:tracePt t="27301" x="6089650" y="2965450"/>
          <p14:tracePt t="27317" x="6037263" y="3000375"/>
          <p14:tracePt t="27334" x="6000750" y="3036888"/>
          <p14:tracePt t="27334" x="5983288" y="3044825"/>
          <p14:tracePt t="27351" x="5965825" y="3062288"/>
          <p14:tracePt t="27368" x="5965825" y="3071813"/>
          <p14:tracePt t="27385" x="5956300" y="3089275"/>
          <p14:tracePt t="27401" x="5956300" y="3098800"/>
          <p14:tracePt t="27417" x="5956300" y="3125788"/>
          <p14:tracePt t="27434" x="5956300" y="3143250"/>
          <p14:tracePt t="27451" x="5956300" y="3170238"/>
          <p14:tracePt t="27467" x="5956300" y="3205163"/>
          <p14:tracePt t="27484" x="5991225" y="3259138"/>
          <p14:tracePt t="27501" x="6010275" y="3322638"/>
          <p14:tracePt t="27517" x="6037263" y="3367088"/>
          <p14:tracePt t="27534" x="6099175" y="3429000"/>
          <p14:tracePt t="27551" x="6153150" y="3455988"/>
          <p14:tracePt t="27567" x="6188075" y="3473450"/>
          <p14:tracePt t="27585" x="6232525" y="3473450"/>
          <p14:tracePt t="27601" x="6259513" y="3473450"/>
          <p14:tracePt t="27618" x="6296025" y="3473450"/>
          <p14:tracePt t="27634" x="6330950" y="3465513"/>
          <p14:tracePt t="27651" x="6367463" y="3429000"/>
          <p14:tracePt t="27668" x="6402388" y="3367088"/>
          <p14:tracePt t="27684" x="6446838" y="3313113"/>
          <p14:tracePt t="27701" x="6483350" y="3251200"/>
          <p14:tracePt t="27718" x="6500813" y="3205163"/>
          <p14:tracePt t="27735" x="6500813" y="3170238"/>
          <p14:tracePt t="27752" x="6500813" y="3152775"/>
          <p14:tracePt t="27768" x="6473825" y="3108325"/>
          <p14:tracePt t="27784" x="6438900" y="3071813"/>
          <p14:tracePt t="27802" x="6394450" y="3054350"/>
          <p14:tracePt t="27818" x="6330950" y="3044825"/>
          <p14:tracePt t="27834" x="6296025" y="3044825"/>
          <p14:tracePt t="27852" x="6259513" y="3044825"/>
          <p14:tracePt t="27868" x="6232525" y="3044825"/>
          <p14:tracePt t="27885" x="6215063" y="3044825"/>
          <p14:tracePt t="27902" x="6205538" y="3044825"/>
          <p14:tracePt t="27918" x="6180138" y="3044825"/>
          <p14:tracePt t="27935" x="6134100" y="3081338"/>
          <p14:tracePt t="27952" x="6081713" y="3116263"/>
          <p14:tracePt t="27968" x="6054725" y="3143250"/>
          <p14:tracePt t="27985" x="6010275" y="3187700"/>
          <p14:tracePt t="28002" x="5983288" y="3205163"/>
          <p14:tracePt t="28018" x="5973763" y="3232150"/>
          <p14:tracePt t="28035" x="5965825" y="3268663"/>
          <p14:tracePt t="28052" x="5956300" y="3303588"/>
          <p14:tracePt t="28069" x="5956300" y="3330575"/>
          <p14:tracePt t="28085" x="5956300" y="3357563"/>
          <p14:tracePt t="28102" x="5965825" y="3402013"/>
          <p14:tracePt t="28119" x="5983288" y="3438525"/>
          <p14:tracePt t="28135" x="6018213" y="3465513"/>
          <p14:tracePt t="28152" x="6089650" y="3490913"/>
          <p14:tracePt t="28169" x="6143625" y="3509963"/>
          <p14:tracePt t="28185" x="6205538" y="3517900"/>
          <p14:tracePt t="28203" x="6269038" y="3517900"/>
          <p14:tracePt t="28219" x="6313488" y="3517900"/>
          <p14:tracePt t="28235" x="6367463" y="3473450"/>
          <p14:tracePt t="28253" x="6402388" y="3402013"/>
          <p14:tracePt t="28269" x="6438900" y="3313113"/>
          <p14:tracePt t="28285" x="6456363" y="3214688"/>
          <p14:tracePt t="28303" x="6518275" y="3098800"/>
          <p14:tracePt t="28319" x="6537325" y="3054350"/>
          <p14:tracePt t="28336" x="6545263" y="3027363"/>
          <p14:tracePt t="28352" x="6545263" y="3000375"/>
          <p14:tracePt t="28370" x="6545263" y="2990850"/>
          <p14:tracePt t="28386" x="6545263" y="2982913"/>
          <p14:tracePt t="28403" x="6518275" y="2973388"/>
          <p14:tracePt t="28419" x="6473825" y="2973388"/>
          <p14:tracePt t="28436" x="6411913" y="2973388"/>
          <p14:tracePt t="28452" x="6348413" y="2973388"/>
          <p14:tracePt t="28469" x="6313488" y="2973388"/>
          <p14:tracePt t="28469" x="6303963" y="2973388"/>
          <p14:tracePt t="28487" x="6276975" y="2973388"/>
          <p14:tracePt t="28504" x="6269038" y="2973388"/>
          <p14:tracePt t="28520" x="6251575" y="2982913"/>
          <p14:tracePt t="28536" x="6205538" y="3009900"/>
          <p14:tracePt t="28553" x="6170613" y="3036888"/>
          <p14:tracePt t="28570" x="6126163" y="3071813"/>
          <p14:tracePt t="28587" x="6072188" y="3125788"/>
          <p14:tracePt t="28603" x="5991225" y="3187700"/>
          <p14:tracePt t="28620" x="5956300" y="3224213"/>
          <p14:tracePt t="28636" x="5946775" y="3259138"/>
          <p14:tracePt t="28653" x="5938838" y="3276600"/>
          <p14:tracePt t="28670" x="5929313" y="3303588"/>
          <p14:tracePt t="28687" x="5929313" y="3322638"/>
          <p14:tracePt t="28703" x="5929313" y="3330575"/>
          <p14:tracePt t="28720" x="5929313" y="3357563"/>
          <p14:tracePt t="28736" x="5946775" y="3375025"/>
          <p14:tracePt t="28754" x="5965825" y="3394075"/>
          <p14:tracePt t="28770" x="6010275" y="3429000"/>
          <p14:tracePt t="28786" x="6054725" y="3438525"/>
          <p14:tracePt t="28803" x="6099175" y="3465513"/>
          <p14:tracePt t="28820" x="6153150" y="3465513"/>
          <p14:tracePt t="28837" x="6188075" y="3465513"/>
          <p14:tracePt t="28854" x="6205538" y="3465513"/>
          <p14:tracePt t="28870" x="6276975" y="3429000"/>
          <p14:tracePt t="28887" x="6330950" y="3375025"/>
          <p14:tracePt t="28904" x="6375400" y="3322638"/>
          <p14:tracePt t="28921" x="6402388" y="3295650"/>
          <p14:tracePt t="28937" x="6411913" y="3276600"/>
          <p14:tracePt t="28954" x="6411913" y="3259138"/>
          <p14:tracePt t="28971" x="6411913" y="3232150"/>
          <p14:tracePt t="28987" x="6411913" y="3224213"/>
          <p14:tracePt t="29003" x="6411913" y="3197225"/>
          <p14:tracePt t="29020" x="6411913" y="3179763"/>
          <p14:tracePt t="29038" x="6411913" y="3170238"/>
          <p14:tracePt t="29054" x="6384925" y="3160713"/>
          <p14:tracePt t="29071" x="6367463" y="3160713"/>
          <p14:tracePt t="29088" x="6357938" y="3160713"/>
          <p14:tracePt t="29104" x="6340475" y="3160713"/>
          <p14:tracePt t="29120" x="6323013" y="3160713"/>
          <p14:tracePt t="29167" x="6313488" y="3160713"/>
          <p14:tracePt t="29791" x="6323013" y="3160713"/>
          <p14:tracePt t="30031" x="6330950" y="3160713"/>
          <p14:tracePt t="30062" x="6340475" y="3160713"/>
          <p14:tracePt t="30143" x="6348413" y="3160713"/>
          <p14:tracePt t="30239" x="6348413" y="3152775"/>
          <p14:tracePt t="30359" x="6330950" y="3152775"/>
          <p14:tracePt t="30367" x="6313488" y="3152775"/>
          <p14:tracePt t="30383" x="6296025" y="3152775"/>
          <p14:tracePt t="30388" x="6286500" y="3152775"/>
          <p14:tracePt t="30408" x="6269038" y="3152775"/>
          <p14:tracePt t="30408" x="6259513" y="3152775"/>
          <p14:tracePt t="30479" x="6242050" y="3152775"/>
          <p14:tracePt t="30495" x="6232525" y="3152775"/>
          <p14:tracePt t="30503" x="6224588" y="3152775"/>
          <p14:tracePt t="30512" x="6205538" y="3170238"/>
          <p14:tracePt t="30513" x="6197600" y="3170238"/>
          <p14:tracePt t="30524" x="6170613" y="3187700"/>
          <p14:tracePt t="30540" x="6143625" y="3214688"/>
          <p14:tracePt t="30557" x="6126163" y="3232150"/>
          <p14:tracePt t="30574" x="6116638" y="3241675"/>
          <p14:tracePt t="30591" x="6089650" y="3259138"/>
          <p14:tracePt t="30608" x="6072188" y="3276600"/>
          <p14:tracePt t="30624" x="6045200" y="3322638"/>
          <p14:tracePt t="30640" x="6010275" y="3367088"/>
          <p14:tracePt t="30658" x="6000750" y="3402013"/>
          <p14:tracePt t="30674" x="5983288" y="3429000"/>
          <p14:tracePt t="30718" x="5983288" y="3446463"/>
          <p14:tracePt t="30767" x="5991225" y="3465513"/>
          <p14:tracePt t="30767" x="6018213" y="3465513"/>
          <p14:tracePt t="30782" x="6054725" y="3465513"/>
          <p14:tracePt t="30791" x="6072188" y="3473450"/>
          <p14:tracePt t="30799" x="6126163" y="3482975"/>
          <p14:tracePt t="30807" x="6180138" y="3482975"/>
          <p14:tracePt t="30825" x="6232525" y="3482975"/>
          <p14:tracePt t="30841" x="6276975" y="3455988"/>
          <p14:tracePt t="30857" x="6296025" y="3446463"/>
          <p14:tracePt t="30874" x="6323013" y="3419475"/>
          <p14:tracePt t="30891" x="6340475" y="3384550"/>
          <p14:tracePt t="30908" x="6348413" y="3357563"/>
          <p14:tracePt t="30925" x="6357938" y="3330575"/>
          <p14:tracePt t="30941" x="6367463" y="3286125"/>
          <p14:tracePt t="30958" x="6384925" y="3232150"/>
          <p14:tracePt t="30976" x="6394450" y="3224213"/>
          <p14:tracePt t="30991" x="6411913" y="3187700"/>
          <p14:tracePt t="31008" x="6419850" y="3187700"/>
          <p14:tracePt t="31024" x="6419850" y="3179763"/>
          <p14:tracePt t="31071" x="6419850" y="3170238"/>
          <p14:tracePt t="31095" x="6402388" y="3160713"/>
          <p14:tracePt t="31103" x="6384925" y="3160713"/>
          <p14:tracePt t="31111" x="6367463" y="3160713"/>
          <p14:tracePt t="31124" x="6348413" y="3160713"/>
          <p14:tracePt t="31125" x="6323013" y="3160713"/>
          <p14:tracePt t="31141" x="6296025" y="3160713"/>
          <p14:tracePt t="31158" x="6269038" y="3160713"/>
          <p14:tracePt t="31175" x="6251575" y="3160713"/>
          <p14:tracePt t="31191" x="6224588" y="3160713"/>
          <p14:tracePt t="31208" x="6180138" y="3179763"/>
          <p14:tracePt t="31225" x="6143625" y="3214688"/>
          <p14:tracePt t="31241" x="6089650" y="3259138"/>
          <p14:tracePt t="31259" x="6062663" y="3286125"/>
          <p14:tracePt t="31275" x="6062663" y="3295650"/>
          <p14:tracePt t="31291" x="6062663" y="3303588"/>
          <p14:tracePt t="31309" x="6054725" y="3322638"/>
          <p14:tracePt t="31343" x="6054725" y="3330575"/>
          <p14:tracePt t="31375" x="6054725" y="3340100"/>
          <p14:tracePt t="31383" x="6054725" y="3357563"/>
          <p14:tracePt t="31383" x="6062663" y="3367088"/>
          <p14:tracePt t="31398" x="6116638" y="3384550"/>
          <p14:tracePt t="31409" x="6161088" y="3384550"/>
          <p14:tracePt t="31426" x="6205538" y="3384550"/>
          <p14:tracePt t="31442" x="6242050" y="3384550"/>
          <p14:tracePt t="31459" x="6251575" y="3367088"/>
          <p14:tracePt t="31476" x="6251575" y="3330575"/>
          <p14:tracePt t="31492" x="6251575" y="3276600"/>
          <p14:tracePt t="31509" x="6251575" y="3268663"/>
          <p14:tracePt t="31575" x="6242050" y="3268663"/>
          <p14:tracePt t="31583" x="6232525" y="3276600"/>
          <p14:tracePt t="31591" x="6215063" y="3286125"/>
          <p14:tracePt t="31609" x="6205538" y="3303588"/>
          <p14:tracePt t="31609" x="6197600" y="3322638"/>
          <p14:tracePt t="31625" x="6180138" y="3367088"/>
          <p14:tracePt t="31642" x="6170613" y="3394075"/>
          <p14:tracePt t="31659" x="6170613" y="3419475"/>
          <p14:tracePt t="31676" x="6170613" y="3473450"/>
          <p14:tracePt t="31693" x="6170613" y="3509963"/>
          <p14:tracePt t="31709" x="6153150" y="3571875"/>
          <p14:tracePt t="31726" x="6143625" y="3652838"/>
          <p14:tracePt t="31743" x="6116638" y="3732213"/>
          <p14:tracePt t="31759" x="6081713" y="3813175"/>
          <p14:tracePt t="31776" x="6062663" y="3857625"/>
          <p14:tracePt t="31793" x="6054725" y="3867150"/>
          <p14:tracePt t="31809" x="6054725" y="3884613"/>
          <p14:tracePt t="31827" x="6045200" y="3884613"/>
          <p14:tracePt t="31843" x="6045200" y="3894138"/>
          <p14:tracePt t="31927" x="6045200" y="3902075"/>
          <p14:tracePt t="31983" x="6045200" y="3911600"/>
          <p14:tracePt t="32023" x="6054725" y="3919538"/>
          <p14:tracePt t="32039" x="6062663" y="3929063"/>
          <p14:tracePt t="32054" x="6062663" y="3938588"/>
          <p14:tracePt t="32062" x="6062663" y="3946525"/>
          <p14:tracePt t="32102" x="6062663" y="3956050"/>
          <p14:tracePt t="32127" x="6072188" y="3973513"/>
          <p14:tracePt t="32143" x="6081713" y="3990975"/>
          <p14:tracePt t="32159" x="6081713" y="4010025"/>
          <p14:tracePt t="32175" x="6081713" y="4027488"/>
          <p14:tracePt t="32177" x="6081713" y="4037013"/>
          <p14:tracePt t="32194" x="6081713" y="4044950"/>
          <p14:tracePt t="32303" x="6072188" y="4037013"/>
          <p14:tracePt t="32310" x="6072188" y="4027488"/>
          <p14:tracePt t="32319" x="6072188" y="4010025"/>
          <p14:tracePt t="32351" x="6072188" y="4000500"/>
          <p14:tracePt t="32375" x="6072188" y="3990975"/>
          <p14:tracePt t="32383" x="6072188" y="3983038"/>
          <p14:tracePt t="32400" x="6072188" y="3973513"/>
          <p14:tracePt t="32400" x="6072188" y="3956050"/>
          <p14:tracePt t="32411" x="6072188" y="3938588"/>
          <p14:tracePt t="32427" x="6072188" y="3929063"/>
          <p14:tracePt t="32444" x="6072188" y="3919538"/>
          <p14:tracePt t="32461" x="6072188" y="3902075"/>
          <p14:tracePt t="32519" x="6062663" y="3902075"/>
          <p14:tracePt t="32542" x="6062663" y="3894138"/>
          <p14:tracePt t="32559" x="6062663" y="3884613"/>
          <p14:tracePt t="32567" x="6054725" y="3875088"/>
          <p14:tracePt t="32607" x="6054725" y="3867150"/>
          <p14:tracePt t="32617" x="6045200" y="3857625"/>
          <p14:tracePt t="32618" x="6045200" y="3848100"/>
          <p14:tracePt t="32647" x="6045200" y="3840163"/>
          <p14:tracePt t="32679" x="6045200" y="3830638"/>
          <p14:tracePt t="32703" x="6037263" y="3822700"/>
          <p14:tracePt t="32727" x="6027738" y="3813175"/>
          <p14:tracePt t="32735" x="6027738" y="3803650"/>
          <p14:tracePt t="32735" x="6027738" y="3795713"/>
          <p14:tracePt t="32745" x="6018213" y="3786188"/>
          <p14:tracePt t="32761" x="6018213" y="3768725"/>
          <p14:tracePt t="32799" x="6018213" y="3759200"/>
          <p14:tracePt t="32811" x="6018213" y="3751263"/>
          <p14:tracePt t="32811" x="6018213" y="3741738"/>
          <p14:tracePt t="32854" x="6018213" y="3732213"/>
          <p14:tracePt t="32862" x="6018213" y="3724275"/>
          <p14:tracePt t="32863" x="6018213" y="3714750"/>
          <p14:tracePt t="32879" x="6018213" y="3697288"/>
          <p14:tracePt t="32919" x="6018213" y="3687763"/>
          <p14:tracePt t="32943" x="6018213" y="3679825"/>
          <p14:tracePt t="32970" x="6018213" y="3670300"/>
          <p14:tracePt t="32983" x="6018213" y="3660775"/>
          <p14:tracePt t="33063" x="6018213" y="3652838"/>
          <p14:tracePt t="33078" x="6018213" y="3643313"/>
          <p14:tracePt t="33095" x="6027738" y="3633788"/>
          <p14:tracePt t="33103" x="6037263" y="3633788"/>
          <p14:tracePt t="33103" x="6037263" y="3625850"/>
          <p14:tracePt t="33112" x="6045200" y="3625850"/>
          <p14:tracePt t="33129" x="6062663" y="3608388"/>
          <p14:tracePt t="33145" x="6072188" y="3598863"/>
          <p14:tracePt t="33162" x="6089650" y="3598863"/>
          <p14:tracePt t="33179" x="6116638" y="3598863"/>
          <p14:tracePt t="33195" x="6126163" y="3598863"/>
          <p14:tracePt t="33213" x="6143625" y="3581400"/>
          <p14:tracePt t="33229" x="6153150" y="3581400"/>
          <p14:tracePt t="33245" x="6170613" y="3581400"/>
          <p14:tracePt t="33263" x="6180138" y="3581400"/>
          <p14:tracePt t="33279" x="6205538" y="3581400"/>
          <p14:tracePt t="33296" x="6224588" y="3571875"/>
          <p14:tracePt t="33313" x="6242050" y="3571875"/>
          <p14:tracePt t="33329" x="6259513" y="3554413"/>
          <p14:tracePt t="33346" x="6276975" y="3554413"/>
          <p14:tracePt t="33362" x="6286500" y="3554413"/>
          <p14:tracePt t="33379" x="6296025" y="3554413"/>
          <p14:tracePt t="33396" x="6323013" y="3544888"/>
          <p14:tracePt t="33412" x="6323013" y="3536950"/>
          <p14:tracePt t="33430" x="6348413" y="3527425"/>
          <p14:tracePt t="33430" x="6348413" y="3517900"/>
          <p14:tracePt t="33447" x="6367463" y="3517900"/>
          <p14:tracePt t="33463" x="6375400" y="3509963"/>
          <p14:tracePt t="33503" x="6384925" y="3509963"/>
          <p14:tracePt t="33671" x="6367463" y="3509963"/>
          <p14:tracePt t="33687" x="6348413" y="3509963"/>
          <p14:tracePt t="33694" x="6340475" y="3509963"/>
          <p14:tracePt t="33703" x="6323013" y="3509963"/>
          <p14:tracePt t="33719" x="6303963" y="3509963"/>
          <p14:tracePt t="33722" x="6296025" y="3509963"/>
          <p14:tracePt t="33730" x="6259513" y="3509963"/>
          <p14:tracePt t="33746" x="6224588" y="3509963"/>
          <p14:tracePt t="33764" x="6188075" y="3509963"/>
          <p14:tracePt t="33780" x="6134100" y="3509963"/>
          <p14:tracePt t="33797" x="6081713" y="3509963"/>
          <p14:tracePt t="33814" x="6054725" y="3509963"/>
          <p14:tracePt t="33814" x="6037263" y="3509963"/>
          <p14:tracePt t="33831" x="6010275" y="3509963"/>
          <p14:tracePt t="33847" x="5991225" y="3527425"/>
          <p14:tracePt t="33864" x="5973763" y="3554413"/>
          <p14:tracePt t="33880" x="5965825" y="3554413"/>
          <p14:tracePt t="33897" x="5938838" y="3571875"/>
          <p14:tracePt t="33914" x="5929313" y="3589338"/>
          <p14:tracePt t="33931" x="5919788" y="3633788"/>
          <p14:tracePt t="33948" x="5911850" y="3652838"/>
          <p14:tracePt t="33964" x="5902325" y="3697288"/>
          <p14:tracePt t="33980" x="5884863" y="3724275"/>
          <p14:tracePt t="33998" x="5875338" y="3768725"/>
          <p14:tracePt t="34014" x="5875338" y="3813175"/>
          <p14:tracePt t="34031" x="5875338" y="3830638"/>
          <p14:tracePt t="34047" x="5875338" y="3840163"/>
          <p14:tracePt t="34119" x="5867400" y="3840163"/>
          <p14:tracePt t="34143" x="5848350" y="3840163"/>
          <p14:tracePt t="34143" x="5848350" y="3830638"/>
          <p14:tracePt t="34167" x="5848350" y="3822700"/>
          <p14:tracePt t="34174" x="5848350" y="3795713"/>
          <p14:tracePt t="34174" x="5857875" y="3795713"/>
          <p14:tracePt t="34191" x="5857875" y="3776663"/>
          <p14:tracePt t="34199" x="5894388" y="3741738"/>
          <p14:tracePt t="34207" x="5902325" y="3724275"/>
          <p14:tracePt t="34207" x="5938838" y="3705225"/>
          <p14:tracePt t="34215" x="5956300" y="3687763"/>
          <p14:tracePt t="34231" x="6000750" y="3652838"/>
          <p14:tracePt t="34248" x="6027738" y="3633788"/>
          <p14:tracePt t="34265" x="6054725" y="3633788"/>
          <p14:tracePt t="34281" x="6099175" y="3633788"/>
          <p14:tracePt t="34297" x="6153150" y="3633788"/>
          <p14:tracePt t="34315" x="6197600" y="3633788"/>
          <p14:tracePt t="34331" x="6242050" y="3633788"/>
          <p14:tracePt t="34348" x="6276975" y="3608388"/>
          <p14:tracePt t="34366" x="6303963" y="3608388"/>
          <p14:tracePt t="34382" x="6323013" y="3589338"/>
          <p14:tracePt t="34398" x="6323013" y="3581400"/>
          <p14:tracePt t="34551" x="6323013" y="3571875"/>
          <p14:tracePt t="34559" x="6323013" y="3544888"/>
          <p14:tracePt t="34567" x="6323013" y="3517900"/>
          <p14:tracePt t="34572" x="6323013" y="3490913"/>
          <p14:tracePt t="34581" x="6357938" y="3394075"/>
          <p14:tracePt t="34600" x="6384925" y="3313113"/>
          <p14:tracePt t="34615" x="6402388" y="3232150"/>
          <p14:tracePt t="34632" x="6419850" y="3152775"/>
          <p14:tracePt t="34649" x="6419850" y="3081338"/>
          <p14:tracePt t="34665" x="6419850" y="3017838"/>
          <p14:tracePt t="34682" x="6419850" y="2982913"/>
          <p14:tracePt t="34698" x="6419850" y="2938463"/>
          <p14:tracePt t="34716" x="6411913" y="2901950"/>
          <p14:tracePt t="34732" x="6411913" y="2894013"/>
          <p14:tracePt t="34748" x="6411913" y="2874963"/>
          <p14:tracePt t="34765" x="6402388" y="2867025"/>
          <p14:tracePt t="34782" x="6394450" y="2857500"/>
          <p14:tracePt t="34799" x="6367463" y="2857500"/>
          <p14:tracePt t="34816" x="6330950" y="2840038"/>
          <p14:tracePt t="34832" x="6323013" y="2840038"/>
          <p14:tracePt t="34849" x="6296025" y="2840038"/>
          <p14:tracePt t="34866" x="6276975" y="2840038"/>
          <p14:tracePt t="34882" x="6269038" y="2840038"/>
          <p14:tracePt t="34899" x="6242050" y="2847975"/>
          <p14:tracePt t="34916" x="6232525" y="2867025"/>
          <p14:tracePt t="34933" x="6215063" y="2874963"/>
          <p14:tracePt t="34949" x="6188075" y="2894013"/>
          <p14:tracePt t="34966" x="6170613" y="2919413"/>
          <p14:tracePt t="34983" x="6143625" y="2928938"/>
          <p14:tracePt t="34999" x="6134100" y="2938463"/>
          <p14:tracePt t="35016" x="6126163" y="2946400"/>
          <p14:tracePt t="35033" x="6116638" y="2965450"/>
          <p14:tracePt t="35049" x="6089650" y="3000375"/>
          <p14:tracePt t="35066" x="6072188" y="3036888"/>
          <p14:tracePt t="35083" x="6045200" y="3071813"/>
          <p14:tracePt t="35099" x="6018213" y="3116263"/>
          <p14:tracePt t="35116" x="6010275" y="3133725"/>
          <p14:tracePt t="35133" x="6000750" y="3160713"/>
          <p14:tracePt t="35150" x="5991225" y="3197225"/>
          <p14:tracePt t="35166" x="5983288" y="3224213"/>
          <p14:tracePt t="35183" x="5973763" y="3259138"/>
          <p14:tracePt t="35200" x="5973763" y="3286125"/>
          <p14:tracePt t="35217" x="5973763" y="3330575"/>
          <p14:tracePt t="35233" x="5973763" y="3375025"/>
          <p14:tracePt t="35250" x="5973763" y="3411538"/>
          <p14:tracePt t="35266" x="5973763" y="3446463"/>
          <p14:tracePt t="35284" x="5973763" y="3482975"/>
          <p14:tracePt t="35300" x="5983288" y="3500438"/>
          <p14:tracePt t="35317" x="5991225" y="3527425"/>
          <p14:tracePt t="35333" x="6010275" y="3544888"/>
          <p14:tracePt t="35350" x="6037263" y="3581400"/>
          <p14:tracePt t="35369" x="6062663" y="3598863"/>
          <p14:tracePt t="35384" x="6108700" y="3625850"/>
          <p14:tracePt t="35400" x="6134100" y="3633788"/>
          <p14:tracePt t="35416" x="6170613" y="3643313"/>
          <p14:tracePt t="35433" x="6224588" y="3643313"/>
          <p14:tracePt t="35451" x="6259513" y="3643313"/>
          <p14:tracePt t="35467" x="6286500" y="3643313"/>
          <p14:tracePt t="35483" x="6330950" y="3633788"/>
          <p14:tracePt t="35501" x="6367463" y="3616325"/>
          <p14:tracePt t="35517" x="6429375" y="3571875"/>
          <p14:tracePt t="35533" x="6473825" y="3544888"/>
          <p14:tracePt t="35551" x="6500813" y="3517900"/>
          <p14:tracePt t="35567" x="6500813" y="3509963"/>
          <p14:tracePt t="35583" x="6518275" y="3482975"/>
          <p14:tracePt t="35600" x="6537325" y="3446463"/>
          <p14:tracePt t="35618" x="6554788" y="3402013"/>
          <p14:tracePt t="35634" x="6562725" y="3348038"/>
          <p14:tracePt t="35650" x="6572250" y="3286125"/>
          <p14:tracePt t="35667" x="6572250" y="3224213"/>
          <p14:tracePt t="35684" x="6589713" y="3170238"/>
          <p14:tracePt t="35701" x="6599238" y="3133725"/>
          <p14:tracePt t="35718" x="6599238" y="3125788"/>
          <p14:tracePt t="35734" x="6599238" y="3089275"/>
          <p14:tracePt t="35751" x="6599238" y="3081338"/>
          <p14:tracePt t="35768" x="6599238" y="3054350"/>
          <p14:tracePt t="35784" x="6599238" y="3036888"/>
          <p14:tracePt t="35801" x="6581775" y="3017838"/>
          <p14:tracePt t="35817" x="6562725" y="2982913"/>
          <p14:tracePt t="35834" x="6545263" y="2965450"/>
          <p14:tracePt t="35851" x="6527800" y="2946400"/>
          <p14:tracePt t="35867" x="6510338" y="2928938"/>
          <p14:tracePt t="35885" x="6491288" y="2919413"/>
          <p14:tracePt t="35918" x="6483350" y="2919413"/>
          <p14:tracePt t="35919" x="6465888" y="2919413"/>
          <p14:tracePt t="35935" x="6446838" y="2901950"/>
          <p14:tracePt t="35951" x="6429375" y="2901950"/>
          <p14:tracePt t="35967" x="6402388" y="2901950"/>
          <p14:tracePt t="36007" x="6394450" y="2901950"/>
          <p14:tracePt t="36015" x="6384925" y="2901950"/>
          <p14:tracePt t="36020" x="6375400" y="2901950"/>
          <p14:tracePt t="36034" x="6357938" y="2901950"/>
          <p14:tracePt t="36051" x="6348413" y="2901950"/>
          <p14:tracePt t="36068" x="6313488" y="2901950"/>
          <p14:tracePt t="36085" x="6286500" y="2901950"/>
          <p14:tracePt t="36102" x="6251575" y="2901950"/>
          <p14:tracePt t="36118" x="6205538" y="2911475"/>
          <p14:tracePt t="36135" x="6180138" y="2928938"/>
          <p14:tracePt t="36152" x="6153150" y="2938463"/>
          <p14:tracePt t="36168" x="6134100" y="2955925"/>
          <p14:tracePt t="36184" x="6116638" y="2965450"/>
          <p14:tracePt t="36202" x="6081713" y="3000375"/>
          <p14:tracePt t="36218" x="6018213" y="3071813"/>
          <p14:tracePt t="36235" x="5973763" y="3133725"/>
          <p14:tracePt t="36252" x="5929313" y="3187700"/>
          <p14:tracePt t="36269" x="5902325" y="3224213"/>
          <p14:tracePt t="36285" x="5902325" y="3241675"/>
          <p14:tracePt t="36301" x="5902325" y="3295650"/>
          <p14:tracePt t="36319" x="5902325" y="3348038"/>
          <p14:tracePt t="36335" x="5902325" y="3402013"/>
          <p14:tracePt t="36352" x="5902325" y="3438525"/>
          <p14:tracePt t="36368" x="5902325" y="3473450"/>
          <p14:tracePt t="36385" x="5902325" y="3509963"/>
          <p14:tracePt t="36402" x="5884863" y="3536950"/>
          <p14:tracePt t="36419" x="5884863" y="3554413"/>
          <p14:tracePt t="36436" x="5884863" y="3571875"/>
          <p14:tracePt t="36452" x="5884863" y="3589338"/>
          <p14:tracePt t="36469" x="5894388" y="3598863"/>
          <p14:tracePt t="36486" x="5965825" y="3652838"/>
          <p14:tracePt t="36502" x="6010275" y="3670300"/>
          <p14:tracePt t="36520" x="6062663" y="3697288"/>
          <p14:tracePt t="36536" x="6126163" y="3705225"/>
          <p14:tracePt t="36553" x="6197600" y="3705225"/>
          <p14:tracePt t="36569" x="6242050" y="3724275"/>
          <p14:tracePt t="36586" x="6303963" y="3714750"/>
          <p14:tracePt t="36602" x="6375400" y="3687763"/>
          <p14:tracePt t="36619" x="6429375" y="3643313"/>
          <p14:tracePt t="36636" x="6473825" y="3608388"/>
          <p14:tracePt t="36653" x="6527800" y="3517900"/>
          <p14:tracePt t="36669" x="6562725" y="3455988"/>
          <p14:tracePt t="36686" x="6589713" y="3394075"/>
          <p14:tracePt t="36704" x="6608763" y="3348038"/>
          <p14:tracePt t="36720" x="6608763" y="3295650"/>
          <p14:tracePt t="36736" x="6608763" y="3251200"/>
          <p14:tracePt t="36753" x="6608763" y="3197225"/>
          <p14:tracePt t="36770" x="6599238" y="3116263"/>
          <p14:tracePt t="36786" x="6589713" y="3089275"/>
          <p14:tracePt t="36803" x="6562725" y="3044825"/>
          <p14:tracePt t="36820" x="6545263" y="3009900"/>
          <p14:tracePt t="36836" x="6500813" y="2982913"/>
          <p14:tracePt t="36853" x="6456363" y="2965450"/>
          <p14:tracePt t="36870" x="6375400" y="2946400"/>
          <p14:tracePt t="36887" x="6340475" y="2938463"/>
          <p14:tracePt t="36903" x="6276975" y="2928938"/>
          <p14:tracePt t="36920" x="6232525" y="2928938"/>
          <p14:tracePt t="36936" x="6170613" y="2928938"/>
          <p14:tracePt t="36954" x="6116638" y="2928938"/>
          <p14:tracePt t="36970" x="6062663" y="2946400"/>
          <p14:tracePt t="36987" x="6000750" y="2982913"/>
          <p14:tracePt t="37003" x="5965825" y="3017838"/>
          <p14:tracePt t="37020" x="5911850" y="3071813"/>
          <p14:tracePt t="37036" x="5867400" y="3125788"/>
          <p14:tracePt t="37053" x="5840413" y="3205163"/>
          <p14:tracePt t="37053" x="5830888" y="3251200"/>
          <p14:tracePt t="37070" x="5822950" y="3313113"/>
          <p14:tracePt t="37087" x="5822950" y="3367088"/>
          <p14:tracePt t="37103" x="5822950" y="3438525"/>
          <p14:tracePt t="37120" x="5822950" y="3500438"/>
          <p14:tracePt t="37137" x="5830888" y="3536950"/>
          <p14:tracePt t="37153" x="5848350" y="3581400"/>
          <p14:tracePt t="37171" x="5867400" y="3608388"/>
          <p14:tracePt t="37187" x="5894388" y="3633788"/>
          <p14:tracePt t="37204" x="5956300" y="3643313"/>
          <p14:tracePt t="37221" x="6045200" y="3670300"/>
          <p14:tracePt t="37237" x="6143625" y="3670300"/>
          <p14:tracePt t="37254" x="6251575" y="3670300"/>
          <p14:tracePt t="37271" x="6323013" y="3643313"/>
          <p14:tracePt t="37288" x="6367463" y="3589338"/>
          <p14:tracePt t="37304" x="6402388" y="3536950"/>
          <p14:tracePt t="37320" x="6429375" y="3473450"/>
          <p14:tracePt t="37338" x="6429375" y="3402013"/>
          <p14:tracePt t="37354" x="6429375" y="3313113"/>
          <p14:tracePt t="37370" x="6429375" y="3251200"/>
          <p14:tracePt t="37388" x="6411913" y="3170238"/>
          <p14:tracePt t="37404" x="6375400" y="3098800"/>
          <p14:tracePt t="37420" x="6348413" y="3071813"/>
          <p14:tracePt t="37437" x="6313488" y="3044825"/>
          <p14:tracePt t="37437" x="6296025" y="3027363"/>
          <p14:tracePt t="37455" x="6232525" y="3017838"/>
          <p14:tracePt t="37471" x="6170613" y="3017838"/>
          <p14:tracePt t="37488" x="6116638" y="3017838"/>
          <p14:tracePt t="37504" x="6045200" y="3017838"/>
          <p14:tracePt t="37521" x="5965825" y="3036888"/>
          <p14:tracePt t="37538" x="5884863" y="3081338"/>
          <p14:tracePt t="37555" x="5776913" y="3143250"/>
          <p14:tracePt t="37571" x="5697538" y="3214688"/>
          <p14:tracePt t="37587" x="5608638" y="3259138"/>
          <p14:tracePt t="37605" x="5500688" y="3313113"/>
          <p14:tracePt t="37621" x="5465763" y="3340100"/>
          <p14:tracePt t="37638" x="5419725" y="3348038"/>
          <p14:tracePt t="37655" x="5402263" y="3348038"/>
          <p14:tracePt t="37672" x="5375275" y="3348038"/>
          <p14:tracePt t="37711" x="5367338" y="3348038"/>
          <p14:tracePt t="37735" x="5357813" y="3348038"/>
          <p14:tracePt t="37743" x="5348288" y="3348038"/>
          <p14:tracePt t="37743" x="0" y="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4535488" cy="5843588"/>
          </a:xfrm>
        </p:spPr>
        <p:txBody>
          <a:bodyPr/>
          <a:lstStyle/>
          <a:p>
            <a:pPr eaLnBrk="1" hangingPunct="1"/>
            <a:r>
              <a:rPr lang="es-CL" altLang="es-ES" smtClean="0"/>
              <a:t>Región poplítea</a:t>
            </a:r>
            <a:br>
              <a:rPr lang="es-CL" altLang="es-ES" smtClean="0"/>
            </a:br>
            <a:r>
              <a:rPr lang="es-CL" altLang="es-ES" smtClean="0"/>
              <a:t/>
            </a:r>
            <a:br>
              <a:rPr lang="es-CL" altLang="es-ES" smtClean="0"/>
            </a:br>
            <a:r>
              <a:rPr lang="es-CL" altLang="es-ES" sz="3200" smtClean="0"/>
              <a:t>Paquete vasculonervioso</a:t>
            </a:r>
            <a:endParaRPr lang="en-US" altLang="es-ES" sz="3200" smtClean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6941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3"/>
    </mc:Choice>
    <mc:Fallback>
      <p:transition spd="slow" advTm="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1" x="6037263" y="2786063"/>
          <p14:tracePt t="1272" x="6045200" y="2776538"/>
          <p14:tracePt t="1311" x="6054725" y="2768600"/>
          <p14:tracePt t="1319" x="6062663" y="2759075"/>
          <p14:tracePt t="1343" x="6072188" y="2751138"/>
          <p14:tracePt t="1351" x="6072188" y="2732088"/>
          <p14:tracePt t="1359" x="6081713" y="2724150"/>
          <p14:tracePt t="1367" x="6089650" y="2714625"/>
          <p14:tracePt t="1375" x="6108700" y="2687638"/>
          <p14:tracePt t="1390" x="6134100" y="2633663"/>
          <p14:tracePt t="1415" x="6161088" y="2589213"/>
          <p14:tracePt t="1424" x="6188075" y="2554288"/>
          <p14:tracePt t="1439" x="6197600" y="2527300"/>
          <p14:tracePt t="1457" x="6215063" y="2500313"/>
          <p14:tracePt t="1473" x="6232525" y="2473325"/>
          <p14:tracePt t="1490" x="6251575" y="2455863"/>
          <p14:tracePt t="1507" x="6313488" y="2419350"/>
          <p14:tracePt t="1523" x="6402388" y="2374900"/>
          <p14:tracePt t="1540" x="6518275" y="2330450"/>
          <p14:tracePt t="1556" x="6616700" y="2312988"/>
          <p14:tracePt t="1574" x="6697663" y="2276475"/>
          <p14:tracePt t="1590" x="6769100" y="2259013"/>
          <p14:tracePt t="1607" x="6796088" y="2241550"/>
          <p14:tracePt t="1624" x="6823075" y="2224088"/>
          <p14:tracePt t="1641" x="6858000" y="2205038"/>
          <p14:tracePt t="1657" x="6911975" y="2179638"/>
          <p14:tracePt t="1674" x="6946900" y="2170113"/>
          <p14:tracePt t="1691" x="6983413" y="2143125"/>
          <p14:tracePt t="1707" x="7010400" y="2133600"/>
          <p14:tracePt t="1724" x="7018338" y="2125663"/>
          <p14:tracePt t="1846" x="7010400" y="2160588"/>
          <p14:tracePt t="1854" x="6973888" y="2214563"/>
          <p14:tracePt t="1854" x="6938963" y="2268538"/>
          <p14:tracePt t="1864" x="6911975" y="2303463"/>
          <p14:tracePt t="1874" x="6840538" y="2401888"/>
          <p14:tracePt t="1891" x="6759575" y="2509838"/>
          <p14:tracePt t="1908" x="6688138" y="2643188"/>
          <p14:tracePt t="1924" x="6608763" y="2786063"/>
          <p14:tracePt t="1941" x="6527800" y="2938463"/>
          <p14:tracePt t="1958" x="6367463" y="3205163"/>
          <p14:tracePt t="1975" x="6242050" y="3411538"/>
          <p14:tracePt t="1991" x="6153150" y="3581400"/>
          <p14:tracePt t="2008" x="6089650" y="3679825"/>
          <p14:tracePt t="2024" x="6045200" y="3751263"/>
          <p14:tracePt t="2041" x="6027738" y="3786188"/>
          <p14:tracePt t="2058" x="6027738" y="3795713"/>
          <p14:tracePt t="2239" x="6027738" y="3813175"/>
          <p14:tracePt t="2247" x="6072188" y="3830638"/>
          <p14:tracePt t="2258" x="6126163" y="3857625"/>
          <p14:tracePt t="2258" x="6232525" y="3919538"/>
          <p14:tracePt t="2275" x="6357938" y="3973513"/>
          <p14:tracePt t="2292" x="6483350" y="4037013"/>
          <p14:tracePt t="2308" x="6581775" y="4108450"/>
          <p14:tracePt t="2325" x="6670675" y="4170363"/>
          <p14:tracePt t="2342" x="6769100" y="4276725"/>
          <p14:tracePt t="2359" x="6813550" y="4348163"/>
          <p14:tracePt t="2375" x="6858000" y="4419600"/>
          <p14:tracePt t="2392" x="6875463" y="4465638"/>
          <p14:tracePt t="2409" x="6884988" y="4500563"/>
          <p14:tracePt t="2425" x="6884988" y="4527550"/>
          <p14:tracePt t="2442" x="6884988" y="4554538"/>
          <p14:tracePt t="2459" x="6884988" y="4581525"/>
          <p14:tracePt t="2475" x="6884988" y="4589463"/>
          <p14:tracePt t="2492" x="6902450" y="4608513"/>
          <p14:tracePt t="2591" x="6902450" y="4589463"/>
          <p14:tracePt t="2599" x="6919913" y="4562475"/>
          <p14:tracePt t="2607" x="6956425" y="4527550"/>
          <p14:tracePt t="2612" x="7010400" y="4411663"/>
          <p14:tracePt t="2625" x="7081838" y="4276725"/>
          <p14:tracePt t="2643" x="7170738" y="4125913"/>
          <p14:tracePt t="2659" x="7232650" y="3973513"/>
          <p14:tracePt t="2675" x="7313613" y="3822700"/>
          <p14:tracePt t="2693" x="7375525" y="3687763"/>
          <p14:tracePt t="2709" x="7394575" y="3608388"/>
          <p14:tracePt t="2725" x="7419975" y="3544888"/>
          <p14:tracePt t="2743" x="7429500" y="3527425"/>
          <p14:tracePt t="2760" x="7429500" y="3517900"/>
          <p14:tracePt t="2776" x="7429500" y="3500438"/>
          <p14:tracePt t="2792" x="7429500" y="3490913"/>
          <p14:tracePt t="2847" x="7439025" y="3473450"/>
          <p14:tracePt t="2871" x="7439025" y="3465513"/>
          <p14:tracePt t="2877" x="7446963" y="3446463"/>
          <p14:tracePt t="2894" x="7446963" y="3429000"/>
          <p14:tracePt t="2895" x="7456488" y="3402013"/>
          <p14:tracePt t="2910" x="7466013" y="3313113"/>
          <p14:tracePt t="2927" x="7466013" y="3232150"/>
          <p14:tracePt t="2943" x="7456488" y="3108325"/>
          <p14:tracePt t="2960" x="7358063" y="2946400"/>
          <p14:tracePt t="2976" x="7224713" y="2724150"/>
          <p14:tracePt t="2993" x="7116763" y="2571750"/>
          <p14:tracePt t="3010" x="7054850" y="2465388"/>
          <p14:tracePt t="3026" x="7018338" y="2419350"/>
          <p14:tracePt t="3044" x="7010400" y="2393950"/>
          <p14:tracePt t="3060" x="7010400" y="2384425"/>
          <p14:tracePt t="3102" x="7010400" y="2374900"/>
          <p14:tracePt t="3343" x="7000875" y="2374900"/>
          <p14:tracePt t="3379" x="0" y="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134350" cy="647700"/>
          </a:xfrm>
        </p:spPr>
        <p:txBody>
          <a:bodyPr/>
          <a:lstStyle/>
          <a:p>
            <a:r>
              <a:rPr lang="es-ES" altLang="es-ES" sz="2800" b="1" smtClean="0"/>
              <a:t>REGION RETROMALEOLAR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420938"/>
            <a:ext cx="2592387" cy="3675062"/>
          </a:xfrm>
        </p:spPr>
        <p:txBody>
          <a:bodyPr/>
          <a:lstStyle/>
          <a:p>
            <a:r>
              <a:rPr lang="es-ES" altLang="es-ES" sz="2000" b="1" smtClean="0"/>
              <a:t>TENDONES</a:t>
            </a:r>
          </a:p>
          <a:p>
            <a:endParaRPr lang="es-ES" altLang="es-ES" sz="2000" b="1" smtClean="0"/>
          </a:p>
          <a:p>
            <a:endParaRPr lang="es-ES" altLang="es-ES" sz="2000" b="1" smtClean="0"/>
          </a:p>
          <a:p>
            <a:r>
              <a:rPr lang="es-ES" altLang="es-ES" sz="2000" b="1" smtClean="0"/>
              <a:t>PAQUETE V-N</a:t>
            </a:r>
          </a:p>
          <a:p>
            <a:pPr>
              <a:buFontTx/>
              <a:buNone/>
            </a:pPr>
            <a:r>
              <a:rPr lang="es-ES" altLang="es-ES" sz="2000" b="1" smtClean="0"/>
              <a:t>      TIBIAL POSTERIOR</a:t>
            </a:r>
          </a:p>
        </p:txBody>
      </p:sp>
      <p:pic>
        <p:nvPicPr>
          <p:cNvPr id="47108" name="Picture 4" descr="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8050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23"/>
    </mc:Choice>
    <mc:Fallback>
      <p:transition spd="slow" advTm="5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3" x="6875463" y="2562225"/>
          <p14:tracePt t="1037" x="6867525" y="2571750"/>
          <p14:tracePt t="1045" x="6848475" y="2589213"/>
          <p14:tracePt t="1053" x="6813550" y="2633663"/>
          <p14:tracePt t="1059" x="6769100" y="2705100"/>
          <p14:tracePt t="1070" x="6732588" y="2751138"/>
          <p14:tracePt t="1087" x="6715125" y="2786063"/>
          <p14:tracePt t="1103" x="6715125" y="2803525"/>
          <p14:tracePt t="1119" x="6715125" y="2813050"/>
          <p14:tracePt t="1137" x="6715125" y="2840038"/>
          <p14:tracePt t="1153" x="6705600" y="2874963"/>
          <p14:tracePt t="1170" x="6697663" y="2938463"/>
          <p14:tracePt t="1186" x="6680200" y="3000375"/>
          <p14:tracePt t="1186" x="6680200" y="3036888"/>
          <p14:tracePt t="1204" x="6680200" y="3098800"/>
          <p14:tracePt t="1220" x="6680200" y="3160713"/>
          <p14:tracePt t="1237" x="6680200" y="3232150"/>
          <p14:tracePt t="1254" x="6680200" y="3303588"/>
          <p14:tracePt t="1270" x="6680200" y="3375025"/>
          <p14:tracePt t="1287" x="6680200" y="3438525"/>
          <p14:tracePt t="1304" x="6680200" y="3473450"/>
          <p14:tracePt t="1320" x="6697663" y="3509963"/>
          <p14:tracePt t="1336" x="6724650" y="3536950"/>
          <p14:tracePt t="1354" x="6751638" y="3554413"/>
          <p14:tracePt t="1370" x="6813550" y="3571875"/>
          <p14:tracePt t="1387" x="7000875" y="3589338"/>
          <p14:tracePt t="1404" x="7161213" y="3589338"/>
          <p14:tracePt t="1421" x="7323138" y="3589338"/>
          <p14:tracePt t="1437" x="7483475" y="3562350"/>
          <p14:tracePt t="1453" x="7599363" y="3509963"/>
          <p14:tracePt t="1471" x="7680325" y="3465513"/>
          <p14:tracePt t="1487" x="7724775" y="3429000"/>
          <p14:tracePt t="1503" x="7724775" y="3419475"/>
          <p14:tracePt t="1521" x="7732713" y="3411538"/>
          <p14:tracePt t="1564" x="7732713" y="3402013"/>
          <p14:tracePt t="1572" x="7732713" y="3384550"/>
          <p14:tracePt t="1580" x="7759700" y="3348038"/>
          <p14:tracePt t="1588" x="7813675" y="3313113"/>
          <p14:tracePt t="1604" x="7885113" y="3268663"/>
          <p14:tracePt t="1620" x="7929563" y="3241675"/>
          <p14:tracePt t="1638" x="7956550" y="3232150"/>
          <p14:tracePt t="1654" x="7983538" y="3214688"/>
          <p14:tracePt t="1670" x="8010525" y="3197225"/>
          <p14:tracePt t="1688" x="8027988" y="3187700"/>
          <p14:tracePt t="1705" x="8045450" y="3160713"/>
          <p14:tracePt t="1721" x="8072438" y="3143250"/>
          <p14:tracePt t="1738" x="8089900" y="3116263"/>
          <p14:tracePt t="1754" x="8116888" y="3089275"/>
          <p14:tracePt t="1771" x="8143875" y="3054350"/>
          <p14:tracePt t="1788" x="8170863" y="3027363"/>
          <p14:tracePt t="1804" x="8180388" y="3009900"/>
          <p14:tracePt t="1821" x="8197850" y="2990850"/>
          <p14:tracePt t="1838" x="8215313" y="2965450"/>
          <p14:tracePt t="1854" x="8224838" y="2955925"/>
          <p14:tracePt t="1871" x="8232775" y="2938463"/>
          <p14:tracePt t="1888" x="8232775" y="2919413"/>
          <p14:tracePt t="1905" x="8242300" y="2901950"/>
          <p14:tracePt t="1921" x="8251825" y="2874963"/>
          <p14:tracePt t="1939" x="8251825" y="2857500"/>
          <p14:tracePt t="1955" x="8277225" y="2803525"/>
          <p14:tracePt t="1972" x="8296275" y="2786063"/>
          <p14:tracePt t="1988" x="8296275" y="2759075"/>
          <p14:tracePt t="2005" x="8304213" y="2751138"/>
          <p14:tracePt t="2021" x="8323263" y="2714625"/>
          <p14:tracePt t="2039" x="8340725" y="2697163"/>
          <p14:tracePt t="2055" x="8358188" y="2670175"/>
          <p14:tracePt t="2071" x="8375650" y="2633663"/>
          <p14:tracePt t="2088" x="8402638" y="2608263"/>
          <p14:tracePt t="2105" x="8412163" y="2581275"/>
          <p14:tracePt t="2122" x="8429625" y="2562225"/>
          <p14:tracePt t="2138" x="8439150" y="2554288"/>
          <p14:tracePt t="2155" x="8439150" y="2536825"/>
          <p14:tracePt t="2172" x="8447088" y="2527300"/>
          <p14:tracePt t="2188" x="8447088" y="2509838"/>
          <p14:tracePt t="2205" x="8456613" y="2490788"/>
          <p14:tracePt t="2222" x="8456613" y="2455863"/>
          <p14:tracePt t="2238" x="8456613" y="2428875"/>
          <p14:tracePt t="2256" x="8456613" y="2401888"/>
          <p14:tracePt t="2272" x="8456613" y="2374900"/>
          <p14:tracePt t="2288" x="8394700" y="2322513"/>
          <p14:tracePt t="2306" x="8313738" y="2286000"/>
          <p14:tracePt t="2322" x="8215313" y="2224088"/>
          <p14:tracePt t="2338" x="8161338" y="2214563"/>
          <p14:tracePt t="2356" x="8134350" y="2205038"/>
          <p14:tracePt t="2507" x="8126413" y="2205038"/>
          <p14:tracePt t="2524" x="8108950" y="2205038"/>
          <p14:tracePt t="2539" x="8099425" y="2214563"/>
          <p14:tracePt t="2540" x="8089900" y="2251075"/>
          <p14:tracePt t="2556" x="8072438" y="2286000"/>
          <p14:tracePt t="2573" x="8062913" y="2312988"/>
          <p14:tracePt t="2589" x="8045450" y="2339975"/>
          <p14:tracePt t="2606" x="8027988" y="2357438"/>
          <p14:tracePt t="2623" x="8010525" y="2374900"/>
          <p14:tracePt t="2640" x="8001000" y="2384425"/>
          <p14:tracePt t="2656" x="8001000" y="2401888"/>
          <p14:tracePt t="2673" x="7983538" y="2419350"/>
          <p14:tracePt t="2689" x="7983538" y="2428875"/>
          <p14:tracePt t="2723" x="7974013" y="2446338"/>
          <p14:tracePt t="2747" x="7956550" y="2455863"/>
          <p14:tracePt t="2763" x="7956550" y="2465388"/>
          <p14:tracePt t="3067" x="7947025" y="2465388"/>
          <p14:tracePt t="3092" x="7939088" y="2465388"/>
          <p14:tracePt t="3100" x="7929563" y="2465388"/>
          <p14:tracePt t="3444" x="7920038" y="2473325"/>
          <p14:tracePt t="3460" x="7920038" y="2482850"/>
          <p14:tracePt t="3483" x="7912100" y="2490788"/>
          <p14:tracePt t="3492" x="7902575" y="2500313"/>
          <p14:tracePt t="3498" x="7894638" y="2509838"/>
          <p14:tracePt t="3508" x="7875588" y="2517775"/>
          <p14:tracePt t="3524" x="7867650" y="2536825"/>
          <p14:tracePt t="3541" x="7867650" y="2544763"/>
          <p14:tracePt t="3620" x="7848600" y="2554288"/>
          <p14:tracePt t="3635" x="7848600" y="2562225"/>
          <p14:tracePt t="3675" x="7840663" y="2571750"/>
          <p14:tracePt t="3755" x="7840663" y="2581275"/>
          <p14:tracePt t="3764" x="7840663" y="2589213"/>
          <p14:tracePt t="3788" x="7831138" y="2598738"/>
          <p14:tracePt t="3803" x="7823200" y="2608263"/>
          <p14:tracePt t="3940" x="7813675" y="2608263"/>
          <p14:tracePt t="3964" x="7804150" y="2598738"/>
          <p14:tracePt t="3972" x="7804150" y="2589213"/>
          <p14:tracePt t="3981" x="7804150" y="2571750"/>
          <p14:tracePt t="3982" x="7804150" y="2562225"/>
          <p14:tracePt t="3992" x="7804150" y="2536825"/>
          <p14:tracePt t="4009" x="7796213" y="2536825"/>
          <p14:tracePt t="4026" x="7796213" y="2517775"/>
          <p14:tracePt t="4332" x="7796213" y="2527300"/>
          <p14:tracePt t="4340" x="7796213" y="2536825"/>
          <p14:tracePt t="4355" x="7796213" y="2544763"/>
          <p14:tracePt t="4365" x="7796213" y="2562225"/>
          <p14:tracePt t="4380" x="7804150" y="2571750"/>
          <p14:tracePt t="4395" x="7804150" y="2581275"/>
          <p14:tracePt t="4403" x="7804150" y="2589213"/>
          <p14:tracePt t="4412" x="7813675" y="2598738"/>
          <p14:tracePt t="4456" x="7813675" y="2608263"/>
          <p14:tracePt t="4476" x="7813675" y="2616200"/>
          <p14:tracePt t="4491" x="7823200" y="2625725"/>
          <p14:tracePt t="4499" x="7823200" y="2633663"/>
          <p14:tracePt t="4508" x="7823200" y="2643188"/>
          <p14:tracePt t="4510" x="7823200" y="2660650"/>
          <p14:tracePt t="4527" x="7831138" y="2679700"/>
          <p14:tracePt t="4543" x="7831138" y="2697163"/>
          <p14:tracePt t="4560" x="7848600" y="2714625"/>
          <p14:tracePt t="4577" x="7848600" y="2724150"/>
          <p14:tracePt t="4593" x="7848600" y="2741613"/>
          <p14:tracePt t="4611" x="7848600" y="2751138"/>
          <p14:tracePt t="4627" x="7858125" y="2768600"/>
          <p14:tracePt t="4644" x="7858125" y="2776538"/>
          <p14:tracePt t="4660" x="7858125" y="2803525"/>
          <p14:tracePt t="4678" x="7858125" y="2822575"/>
          <p14:tracePt t="4694" x="7858125" y="2840038"/>
          <p14:tracePt t="4710" x="7858125" y="2857500"/>
          <p14:tracePt t="4727" x="7858125" y="2874963"/>
          <p14:tracePt t="4744" x="7858125" y="2884488"/>
          <p14:tracePt t="4760" x="7858125" y="2894013"/>
          <p14:tracePt t="4778" x="7848600" y="2919413"/>
          <p14:tracePt t="4794" x="7848600" y="2946400"/>
          <p14:tracePt t="4810" x="7831138" y="2973388"/>
          <p14:tracePt t="4828" x="7813675" y="2990850"/>
          <p14:tracePt t="4844" x="7813675" y="3000375"/>
          <p14:tracePt t="4860" x="7813675" y="3009900"/>
          <p14:tracePt t="4907" x="7804150" y="3009900"/>
          <p14:tracePt t="4932" x="7804150" y="3027363"/>
          <p14:tracePt t="4940" x="7804150" y="3036888"/>
          <p14:tracePt t="4956" x="7796213" y="3054350"/>
          <p14:tracePt t="4971" x="7796213" y="3062288"/>
          <p14:tracePt t="4979" x="7796213" y="3081338"/>
          <p14:tracePt t="4988" x="7796213" y="3089275"/>
          <p14:tracePt t="4995" x="7786688" y="3116263"/>
          <p14:tracePt t="5011" x="7777163" y="3170238"/>
          <p14:tracePt t="5028" x="7759700" y="3205163"/>
          <p14:tracePt t="5045" x="7751763" y="3232150"/>
          <p14:tracePt t="5061" x="7742238" y="3251200"/>
          <p14:tracePt t="5078" x="7732713" y="3276600"/>
          <p14:tracePt t="5094" x="7724775" y="3295650"/>
          <p14:tracePt t="5111" x="7715250" y="3322638"/>
          <p14:tracePt t="5128" x="7715250" y="3348038"/>
          <p14:tracePt t="5144" x="7705725" y="3375025"/>
          <p14:tracePt t="5162" x="7688263" y="3419475"/>
          <p14:tracePt t="5178" x="7680325" y="3446463"/>
          <p14:tracePt t="5195" x="7653338" y="3482975"/>
          <p14:tracePt t="5195" x="7653338" y="3490913"/>
          <p14:tracePt t="5211" x="7634288" y="3517900"/>
          <p14:tracePt t="5228" x="7626350" y="3527425"/>
          <p14:tracePt t="5245" x="7616825" y="3527425"/>
          <p14:tracePt t="5261" x="7599363" y="3554413"/>
          <p14:tracePt t="5278" x="7581900" y="3562350"/>
          <p14:tracePt t="5295" x="7545388" y="3589338"/>
          <p14:tracePt t="5311" x="7510463" y="3616325"/>
          <p14:tracePt t="5328" x="7491413" y="3652838"/>
          <p14:tracePt t="5345" x="7473950" y="3670300"/>
          <p14:tracePt t="5362" x="7466013" y="3705225"/>
          <p14:tracePt t="5379" x="7456488" y="3714750"/>
          <p14:tracePt t="5395" x="7429500" y="3741738"/>
          <p14:tracePt t="5413" x="7419975" y="3751263"/>
          <p14:tracePt t="5429" x="7412038" y="3759200"/>
          <p14:tracePt t="5499" x="7419975" y="3776663"/>
          <p14:tracePt t="5524" x="7439025" y="3786188"/>
          <p14:tracePt t="5533" x="7456488" y="3795713"/>
          <p14:tracePt t="5540" x="7483475" y="3795713"/>
          <p14:tracePt t="5540" x="7510463" y="3795713"/>
          <p14:tracePt t="5556" x="7554913" y="3803650"/>
          <p14:tracePt t="5565" x="7581900" y="3803650"/>
          <p14:tracePt t="5565" x="7599363" y="3803650"/>
          <p14:tracePt t="5581" x="7634288" y="3803650"/>
          <p14:tracePt t="5581" x="7742238" y="3803650"/>
          <p14:tracePt t="5597" x="7840663" y="3759200"/>
          <p14:tracePt t="5613" x="7947025" y="3660775"/>
          <p14:tracePt t="5630" x="8037513" y="3554413"/>
          <p14:tracePt t="5647" x="8054975" y="3438525"/>
          <p14:tracePt t="5663" x="8054975" y="3367088"/>
          <p14:tracePt t="5680" x="8054975" y="3303588"/>
          <p14:tracePt t="5697" x="8027988" y="3241675"/>
          <p14:tracePt t="5713" x="8001000" y="3179763"/>
          <p14:tracePt t="5730" x="7974013" y="3125788"/>
          <p14:tracePt t="5747" x="7939088" y="3062288"/>
          <p14:tracePt t="5763" x="7902575" y="3027363"/>
          <p14:tracePt t="5763" x="7885113" y="2990850"/>
          <p14:tracePt t="5781" x="7858125" y="2955925"/>
          <p14:tracePt t="5797" x="7848600" y="2919413"/>
          <p14:tracePt t="5813" x="7840663" y="2867025"/>
          <p14:tracePt t="5830" x="7831138" y="2830513"/>
          <p14:tracePt t="5847" x="7831138" y="2795588"/>
          <p14:tracePt t="5864" x="7831138" y="2768600"/>
          <p14:tracePt t="5880" x="7831138" y="2741613"/>
          <p14:tracePt t="5898" x="7831138" y="2732088"/>
          <p14:tracePt t="5914" x="7831138" y="2714625"/>
          <p14:tracePt t="6037" x="7831138" y="2705100"/>
          <p14:tracePt t="6109" x="7831138" y="2714625"/>
          <p14:tracePt t="6120" x="7831138" y="2724150"/>
          <p14:tracePt t="6133" x="7831138" y="2732088"/>
          <p14:tracePt t="6149" x="7831138" y="2741613"/>
          <p14:tracePt t="6152" x="7831138" y="2751138"/>
          <p14:tracePt t="6165" x="7831138" y="2786063"/>
          <p14:tracePt t="6181" x="7831138" y="2813050"/>
          <p14:tracePt t="6198" x="7831138" y="2857500"/>
          <p14:tracePt t="6214" x="7831138" y="2894013"/>
          <p14:tracePt t="6231" x="7831138" y="2938463"/>
          <p14:tracePt t="6247" x="7831138" y="2965450"/>
          <p14:tracePt t="6264" x="7831138" y="2982913"/>
          <p14:tracePt t="6281" x="7831138" y="3027363"/>
          <p14:tracePt t="6298" x="7831138" y="3054350"/>
          <p14:tracePt t="6314" x="7831138" y="3081338"/>
          <p14:tracePt t="6332" x="7831138" y="3108325"/>
          <p14:tracePt t="6348" x="7813675" y="3170238"/>
          <p14:tracePt t="6364" x="7804150" y="3224213"/>
          <p14:tracePt t="6381" x="7777163" y="3276600"/>
          <p14:tracePt t="6398" x="7769225" y="3340100"/>
          <p14:tracePt t="6414" x="7742238" y="3394075"/>
          <p14:tracePt t="6431" x="7732713" y="3429000"/>
          <p14:tracePt t="6448" x="7724775" y="3455988"/>
          <p14:tracePt t="6465" x="7715250" y="3490913"/>
          <p14:tracePt t="6481" x="7688263" y="3536950"/>
          <p14:tracePt t="6499" x="7653338" y="3571875"/>
          <p14:tracePt t="6515" x="7616825" y="3625850"/>
          <p14:tracePt t="6531" x="7518400" y="3732213"/>
          <p14:tracePt t="6549" x="7473950" y="3768725"/>
          <p14:tracePt t="6565" x="7429500" y="3795713"/>
          <p14:tracePt t="6581" x="7402513" y="3803650"/>
          <p14:tracePt t="6598" x="7394575" y="3813175"/>
          <p14:tracePt t="6615" x="7367588" y="3822700"/>
          <p14:tracePt t="6632" x="7348538" y="3830638"/>
          <p14:tracePt t="6648" x="7331075" y="3830638"/>
          <p14:tracePt t="6666" x="7313613" y="3830638"/>
          <p14:tracePt t="6682" x="7304088" y="3830638"/>
          <p14:tracePt t="6861" x="7323138" y="3830638"/>
          <p14:tracePt t="6869" x="7340600" y="3830638"/>
          <p14:tracePt t="6877" x="7375525" y="3830638"/>
          <p14:tracePt t="6884" x="7402513" y="3830638"/>
          <p14:tracePt t="6885" x="7419975" y="3830638"/>
          <p14:tracePt t="6901" x="7473950" y="3830638"/>
          <p14:tracePt t="6916" x="7562850" y="3830638"/>
          <p14:tracePt t="6933" x="7589838" y="3813175"/>
          <p14:tracePt t="6950" x="7616825" y="3803650"/>
          <p14:tracePt t="6966" x="7634288" y="3786188"/>
          <p14:tracePt t="6982" x="7653338" y="3768725"/>
          <p14:tracePt t="7000" x="7670800" y="3741738"/>
          <p14:tracePt t="7016" x="7697788" y="3697288"/>
          <p14:tracePt t="7033" x="7705725" y="3643313"/>
          <p14:tracePt t="7050" x="7724775" y="3616325"/>
          <p14:tracePt t="7066" x="7732713" y="3562350"/>
          <p14:tracePt t="7083" x="7742238" y="3527425"/>
          <p14:tracePt t="7099" x="7759700" y="3482975"/>
          <p14:tracePt t="7117" x="7769225" y="3402013"/>
          <p14:tracePt t="7133" x="7796213" y="3330575"/>
          <p14:tracePt t="7149" x="7804150" y="3276600"/>
          <p14:tracePt t="7167" x="7813675" y="3170238"/>
          <p14:tracePt t="7183" x="7813675" y="3071813"/>
          <p14:tracePt t="7199" x="7848600" y="2965450"/>
          <p14:tracePt t="7217" x="7858125" y="2901950"/>
          <p14:tracePt t="7233" x="7858125" y="2840038"/>
          <p14:tracePt t="7250" x="7858125" y="2776538"/>
          <p14:tracePt t="7267" x="7858125" y="2724150"/>
          <p14:tracePt t="7283" x="7858125" y="2670175"/>
          <p14:tracePt t="7300" x="7831138" y="2589213"/>
          <p14:tracePt t="7317" x="7823200" y="2517775"/>
          <p14:tracePt t="7333" x="7823200" y="2455863"/>
          <p14:tracePt t="7350" x="7804150" y="2366963"/>
          <p14:tracePt t="7367" x="7796213" y="2268538"/>
          <p14:tracePt t="7383" x="7796213" y="2224088"/>
          <p14:tracePt t="7400" x="7796213" y="2197100"/>
          <p14:tracePt t="7565" x="7796213" y="2214563"/>
          <p14:tracePt t="7573" x="7796213" y="2224088"/>
          <p14:tracePt t="7579" x="7796213" y="2241550"/>
          <p14:tracePt t="7584" x="7796213" y="2295525"/>
          <p14:tracePt t="7600" x="7796213" y="2357438"/>
          <p14:tracePt t="7617" x="7796213" y="2411413"/>
          <p14:tracePt t="7634" x="7796213" y="2473325"/>
          <p14:tracePt t="7650" x="7813675" y="2517775"/>
          <p14:tracePt t="7667" x="7813675" y="2554288"/>
          <p14:tracePt t="7667" x="7813675" y="2581275"/>
          <p14:tracePt t="7685" x="7831138" y="2625725"/>
          <p14:tracePt t="7701" x="7831138" y="2660650"/>
          <p14:tracePt t="7717" x="7840663" y="2705100"/>
          <p14:tracePt t="7734" x="7840663" y="2741613"/>
          <p14:tracePt t="7751" x="7840663" y="2795588"/>
          <p14:tracePt t="7767" x="7867650" y="2857500"/>
          <p14:tracePt t="7784" x="7875588" y="2938463"/>
          <p14:tracePt t="7800" x="7885113" y="3009900"/>
          <p14:tracePt t="7818" x="7885113" y="3044825"/>
          <p14:tracePt t="7834" x="7885113" y="3081338"/>
          <p14:tracePt t="7851" x="7885113" y="3116263"/>
          <p14:tracePt t="7868" x="7885113" y="3143250"/>
          <p14:tracePt t="7885" x="7885113" y="3170238"/>
          <p14:tracePt t="7901" x="7885113" y="3214688"/>
          <p14:tracePt t="7918" x="7885113" y="3259138"/>
          <p14:tracePt t="7935" x="7885113" y="3322638"/>
          <p14:tracePt t="7951" x="7875588" y="3394075"/>
          <p14:tracePt t="7968" x="7858125" y="3446463"/>
          <p14:tracePt t="7985" x="7823200" y="3509963"/>
          <p14:tracePt t="8002" x="7804150" y="3554413"/>
          <p14:tracePt t="8018" x="7769225" y="3589338"/>
          <p14:tracePt t="8034" x="7742238" y="3616325"/>
          <p14:tracePt t="8051" x="7705725" y="3643313"/>
          <p14:tracePt t="8068" x="7616825" y="3714750"/>
          <p14:tracePt t="8085" x="7572375" y="3741738"/>
          <p14:tracePt t="8102" x="7500938" y="3795713"/>
          <p14:tracePt t="8118" x="7429500" y="3813175"/>
          <p14:tracePt t="8135" x="7348538" y="3848100"/>
          <p14:tracePt t="8152" x="7296150" y="3857625"/>
          <p14:tracePt t="8169" x="7259638" y="3857625"/>
          <p14:tracePt t="8185" x="7232650" y="3867150"/>
          <p14:tracePt t="8201" x="7224713" y="3867150"/>
          <p14:tracePt t="8236" x="7205663" y="3867150"/>
          <p14:tracePt t="8251" x="7161213" y="3830638"/>
          <p14:tracePt t="8252" x="7116763" y="3795713"/>
          <p14:tracePt t="8269" x="7081838" y="3751263"/>
          <p14:tracePt t="8285" x="7018338" y="3697288"/>
          <p14:tracePt t="8301" x="7010400" y="3687763"/>
          <p14:tracePt t="8413" x="7027863" y="3687763"/>
          <p14:tracePt t="8421" x="7037388" y="3697288"/>
          <p14:tracePt t="8435" x="7045325" y="3705225"/>
          <p14:tracePt t="8436" x="7126288" y="3768725"/>
          <p14:tracePt t="8454" x="7180263" y="3803650"/>
          <p14:tracePt t="8469" x="7277100" y="3840163"/>
          <p14:tracePt t="8486" x="7358063" y="3840163"/>
          <p14:tracePt t="8502" x="7419975" y="3840163"/>
          <p14:tracePt t="8519" x="7466013" y="3840163"/>
          <p14:tracePt t="8536" x="7510463" y="3822700"/>
          <p14:tracePt t="8552" x="7537450" y="3768725"/>
          <p14:tracePt t="8569" x="7608888" y="3705225"/>
          <p14:tracePt t="8586" x="7643813" y="3643313"/>
          <p14:tracePt t="8602" x="7670800" y="3608388"/>
          <p14:tracePt t="8620" x="7680325" y="3598863"/>
          <p14:tracePt t="8701" x="7680325" y="3589338"/>
          <p14:tracePt t="8716" x="7705725" y="3562350"/>
          <p14:tracePt t="8726" x="7732713" y="3544888"/>
          <p14:tracePt t="8733" x="7777163" y="3517900"/>
          <p14:tracePt t="8739" x="7858125" y="3473450"/>
          <p14:tracePt t="8752" x="7929563" y="3419475"/>
          <p14:tracePt t="8770" x="7991475" y="3375025"/>
          <p14:tracePt t="8786" x="8054975" y="3313113"/>
          <p14:tracePt t="8803" x="8126413" y="3241675"/>
          <p14:tracePt t="8819" x="8188325" y="3143250"/>
          <p14:tracePt t="8837" x="8232775" y="3044825"/>
          <p14:tracePt t="8853" x="8277225" y="2938463"/>
          <p14:tracePt t="8870" x="8304213" y="2847975"/>
          <p14:tracePt t="8887" x="8331200" y="2724150"/>
          <p14:tracePt t="8903" x="8385175" y="2581275"/>
          <p14:tracePt t="8919" x="8429625" y="2490788"/>
          <p14:tracePt t="8937" x="8447088" y="2438400"/>
          <p14:tracePt t="8953" x="8456613" y="2419350"/>
          <p14:tracePt t="8970" x="8456613" y="2411413"/>
          <p14:tracePt t="8987" x="8466138" y="2401888"/>
          <p14:tracePt t="9029" x="8466138" y="2393950"/>
          <p14:tracePt t="9030" x="8466138" y="2384425"/>
          <p14:tracePt t="9037" x="8466138" y="2366963"/>
          <p14:tracePt t="9053" x="8474075" y="2339975"/>
          <p14:tracePt t="9070" x="8474075" y="2295525"/>
          <p14:tracePt t="9087" x="8474075" y="2251075"/>
          <p14:tracePt t="9103" x="8483600" y="2205038"/>
          <p14:tracePt t="9120" x="8483600" y="2179638"/>
          <p14:tracePt t="9137" x="8483600" y="2143125"/>
          <p14:tracePt t="9153" x="8483600" y="2116138"/>
          <p14:tracePt t="9170" x="8483600" y="2081213"/>
          <p14:tracePt t="9187" x="8483600" y="2062163"/>
          <p14:tracePt t="9379" x="8483600" y="2054225"/>
          <p14:tracePt t="9436" x="8474075" y="2054225"/>
          <p14:tracePt t="9443" x="8466138" y="2054225"/>
          <p14:tracePt t="9453" x="8466138" y="2062163"/>
          <p14:tracePt t="9453" x="8466138" y="2071688"/>
          <p14:tracePt t="9492" x="8447088" y="2089150"/>
          <p14:tracePt t="9539" x="8447088" y="2098675"/>
          <p14:tracePt t="9563" x="8447088" y="2116138"/>
          <p14:tracePt t="9580" x="8447088" y="2125663"/>
          <p14:tracePt t="9596" x="8447088" y="2143125"/>
          <p14:tracePt t="9619" x="8447088" y="2152650"/>
          <p14:tracePt t="9636" x="8447088" y="2160588"/>
          <p14:tracePt t="9644" x="8439150" y="2179638"/>
          <p14:tracePt t="9667" x="8439150" y="2197100"/>
          <p14:tracePt t="9683" x="8439150" y="2205038"/>
          <p14:tracePt t="9700" x="8429625" y="2205038"/>
          <p14:tracePt t="9716" x="8429625" y="2224088"/>
          <p14:tracePt t="9731" x="8429625" y="2232025"/>
          <p14:tracePt t="9764" x="8429625" y="2241550"/>
          <p14:tracePt t="9778" x="8429625" y="2251075"/>
          <p14:tracePt t="9778" x="8429625" y="2259013"/>
          <p14:tracePt t="9787" x="8429625" y="2286000"/>
          <p14:tracePt t="9804" x="8429625" y="2295525"/>
          <p14:tracePt t="9843" x="8429625" y="2303463"/>
          <p14:tracePt t="9854" x="8429625" y="2312988"/>
          <p14:tracePt t="9876" x="8429625" y="2322513"/>
          <p14:tracePt t="9892" x="8429625" y="2330450"/>
          <p14:tracePt t="9923" x="8429625" y="2339975"/>
          <p14:tracePt t="9940" x="8429625" y="2347913"/>
          <p14:tracePt t="9964" x="8429625" y="2357438"/>
          <p14:tracePt t="10076" x="8429625" y="2366963"/>
          <p14:tracePt t="10081" x="8429625" y="2374900"/>
          <p14:tracePt t="10108" x="8429625" y="2384425"/>
          <p14:tracePt t="10188" x="8429625" y="2393950"/>
          <p14:tracePt t="10204" x="8429625" y="2401888"/>
          <p14:tracePt t="10227" x="8429625" y="2411413"/>
          <p14:tracePt t="10276" x="8429625" y="2419350"/>
          <p14:tracePt t="10299" x="8429625" y="2428875"/>
          <p14:tracePt t="10308" x="8429625" y="2438400"/>
          <p14:tracePt t="10348" x="8429625" y="2446338"/>
          <p14:tracePt t="10379" x="8429625" y="2455863"/>
          <p14:tracePt t="10396" x="8429625" y="2465388"/>
          <p14:tracePt t="10420" x="8429625" y="2473325"/>
          <p14:tracePt t="10427" x="8429625" y="2482850"/>
          <p14:tracePt t="10452" x="8429625" y="2490788"/>
          <p14:tracePt t="10467" x="8429625" y="2500313"/>
          <p14:tracePt t="10483" x="8429625" y="2509838"/>
          <p14:tracePt t="10508" x="8429625" y="2517775"/>
          <p14:tracePt t="10523" x="8429625" y="2536825"/>
          <p14:tracePt t="10548" x="8429625" y="2544763"/>
          <p14:tracePt t="10564" x="8429625" y="2562225"/>
          <p14:tracePt t="10587" x="8429625" y="2571750"/>
          <p14:tracePt t="10612" x="8429625" y="2589213"/>
          <p14:tracePt t="10623" x="8420100" y="2598738"/>
          <p14:tracePt t="10643" x="8412163" y="2608263"/>
          <p14:tracePt t="10668" x="8412163" y="2616200"/>
          <p14:tracePt t="10684" x="8412163" y="2625725"/>
          <p14:tracePt t="10715" x="8412163" y="2633663"/>
          <p14:tracePt t="10732" x="8402638" y="2643188"/>
          <p14:tracePt t="10740" x="8402638" y="2652713"/>
          <p14:tracePt t="10745" x="8394700" y="2660650"/>
          <p14:tracePt t="10756" x="8394700" y="2670175"/>
          <p14:tracePt t="10772" x="8394700" y="2679700"/>
          <p14:tracePt t="10789" x="8394700" y="2697163"/>
          <p14:tracePt t="10806" x="8394700" y="2705100"/>
          <p14:tracePt t="10822" x="8385175" y="2714625"/>
          <p14:tracePt t="10839" x="8385175" y="2732088"/>
          <p14:tracePt t="10856" x="8375650" y="2741613"/>
          <p14:tracePt t="10872" x="8367713" y="2759075"/>
          <p14:tracePt t="10890" x="8367713" y="2768600"/>
          <p14:tracePt t="10906" x="8367713" y="2786063"/>
          <p14:tracePt t="10923" x="8358188" y="2803525"/>
          <p14:tracePt t="10940" x="8358188" y="2813050"/>
          <p14:tracePt t="10956" x="8358188" y="2822575"/>
          <p14:tracePt t="10973" x="8358188" y="2840038"/>
          <p14:tracePt t="11012" x="8358188" y="2847975"/>
          <p14:tracePt t="11012" x="8348663" y="2867025"/>
          <p14:tracePt t="11043" x="8348663" y="2884488"/>
          <p14:tracePt t="11059" x="8348663" y="2894013"/>
          <p14:tracePt t="11075" x="8340725" y="2901950"/>
          <p14:tracePt t="11092" x="8340725" y="2911475"/>
          <p14:tracePt t="11092" x="8340725" y="2919413"/>
          <p14:tracePt t="11107" x="8340725" y="2938463"/>
          <p14:tracePt t="11124" x="8331200" y="2946400"/>
          <p14:tracePt t="11140" x="8331200" y="2965450"/>
          <p14:tracePt t="11157" x="8331200" y="2982913"/>
          <p14:tracePt t="11174" x="8331200" y="3000375"/>
          <p14:tracePt t="11190" x="8331200" y="3027363"/>
          <p14:tracePt t="11206" x="8323263" y="3044825"/>
          <p14:tracePt t="11224" x="8313738" y="3062288"/>
          <p14:tracePt t="11240" x="8313738" y="3081338"/>
          <p14:tracePt t="11256" x="8304213" y="3108325"/>
          <p14:tracePt t="11274" x="8304213" y="3125788"/>
          <p14:tracePt t="11290" x="8296275" y="3160713"/>
          <p14:tracePt t="11307" x="8277225" y="3197225"/>
          <p14:tracePt t="11324" x="8277225" y="3214688"/>
          <p14:tracePt t="11340" x="8269288" y="3232150"/>
          <p14:tracePt t="11356" x="8251825" y="3259138"/>
          <p14:tracePt t="11374" x="8242300" y="3295650"/>
          <p14:tracePt t="11390" x="8232775" y="3295650"/>
          <p14:tracePt t="11407" x="8224838" y="3322638"/>
          <p14:tracePt t="11424" x="8215313" y="3340100"/>
          <p14:tracePt t="11440" x="8215313" y="3348038"/>
          <p14:tracePt t="11457" x="8197850" y="3375025"/>
          <p14:tracePt t="11474" x="8180388" y="3402013"/>
          <p14:tracePt t="11490" x="8180388" y="3438525"/>
          <p14:tracePt t="11507" x="8161338" y="3455988"/>
          <p14:tracePt t="11525" x="8161338" y="3465513"/>
          <p14:tracePt t="11541" x="8153400" y="3482975"/>
          <p14:tracePt t="11557" x="8153400" y="3490913"/>
          <p14:tracePt t="11574" x="8134350" y="3509963"/>
          <p14:tracePt t="11591" x="8134350" y="3517900"/>
          <p14:tracePt t="11607" x="8134350" y="3527425"/>
          <p14:tracePt t="11624" x="8126413" y="3536950"/>
          <p14:tracePt t="11641" x="8126413" y="3554413"/>
          <p14:tracePt t="11658" x="8116888" y="3571875"/>
          <p14:tracePt t="11674" x="8108950" y="3571875"/>
          <p14:tracePt t="11691" x="8108950" y="3589338"/>
          <p14:tracePt t="11708" x="8108950" y="3598863"/>
          <p14:tracePt t="11724" x="8099425" y="3608388"/>
          <p14:tracePt t="11741" x="8099425" y="3625850"/>
          <p14:tracePt t="11758" x="8081963" y="3643313"/>
          <p14:tracePt t="11774" x="8081963" y="3652838"/>
          <p14:tracePt t="11792" x="8081963" y="3660775"/>
          <p14:tracePt t="11808" x="8072438" y="3687763"/>
          <p14:tracePt t="11824" x="8062913" y="3705225"/>
          <p14:tracePt t="11842" x="8062913" y="3732213"/>
          <p14:tracePt t="11858" x="8054975" y="3751263"/>
          <p14:tracePt t="11875" x="8037513" y="3803650"/>
          <p14:tracePt t="11893" x="8037513" y="3813175"/>
          <p14:tracePt t="11908" x="8018463" y="3840163"/>
          <p14:tracePt t="11924" x="8018463" y="3867150"/>
          <p14:tracePt t="11942" x="8018463" y="3894138"/>
          <p14:tracePt t="11959" x="8001000" y="3902075"/>
          <p14:tracePt t="11975" x="7991475" y="3929063"/>
          <p14:tracePt t="11991" x="7983538" y="3965575"/>
          <p14:tracePt t="12009" x="7974013" y="3973513"/>
          <p14:tracePt t="12025" x="7956550" y="3990975"/>
          <p14:tracePt t="12042" x="7947025" y="4017963"/>
          <p14:tracePt t="12059" x="7929563" y="4037013"/>
          <p14:tracePt t="12059" x="7920038" y="4054475"/>
          <p14:tracePt t="12076" x="7920038" y="4081463"/>
          <p14:tracePt t="12091" x="7902575" y="4116388"/>
          <p14:tracePt t="12109" x="7885113" y="4152900"/>
          <p14:tracePt t="12125" x="7867650" y="4170363"/>
          <p14:tracePt t="12142" x="7867650" y="4179888"/>
          <p14:tracePt t="12159" x="7858125" y="4197350"/>
          <p14:tracePt t="12176" x="7858125" y="4205288"/>
          <p14:tracePt t="12192" x="7848600" y="4224338"/>
          <p14:tracePt t="12208" x="7840663" y="4241800"/>
          <p14:tracePt t="12226" x="7823200" y="4268788"/>
          <p14:tracePt t="12242" x="7804150" y="4295775"/>
          <p14:tracePt t="12259" x="7777163" y="4340225"/>
          <p14:tracePt t="12276" x="7751763" y="4357688"/>
          <p14:tracePt t="12292" x="7732713" y="4367213"/>
          <p14:tracePt t="12308" x="7705725" y="4394200"/>
          <p14:tracePt t="12326" x="7670800" y="4419600"/>
          <p14:tracePt t="12342" x="7643813" y="4438650"/>
          <p14:tracePt t="12359" x="7634288" y="4438650"/>
          <p14:tracePt t="12376" x="7608888" y="4465638"/>
          <p14:tracePt t="12393" x="7589838" y="4473575"/>
          <p14:tracePt t="12409" x="7554913" y="4500563"/>
          <p14:tracePt t="12425" x="7527925" y="4518025"/>
          <p14:tracePt t="12443" x="7466013" y="4562475"/>
          <p14:tracePt t="12460" x="7439025" y="4581525"/>
          <p14:tracePt t="12476" x="7402513" y="4608513"/>
          <p14:tracePt t="12493" x="7358063" y="4625975"/>
          <p14:tracePt t="12509" x="7313613" y="4643438"/>
          <p14:tracePt t="12526" x="7277100" y="4670425"/>
          <p14:tracePt t="12543" x="7251700" y="4687888"/>
          <p14:tracePt t="12559" x="7215188" y="4705350"/>
          <p14:tracePt t="12576" x="7180263" y="4732338"/>
          <p14:tracePt t="12593" x="7134225" y="4759325"/>
          <p14:tracePt t="12609" x="7081838" y="4786313"/>
          <p14:tracePt t="12627" x="7027863" y="4813300"/>
          <p14:tracePt t="12627" x="6991350" y="4840288"/>
          <p14:tracePt t="12644" x="6946900" y="4857750"/>
          <p14:tracePt t="12660" x="6911975" y="4875213"/>
          <p14:tracePt t="12676" x="6875463" y="4894263"/>
          <p14:tracePt t="12693" x="6858000" y="4902200"/>
          <p14:tracePt t="12710" x="6823075" y="4929188"/>
          <p14:tracePt t="12726" x="6813550" y="4946650"/>
          <p14:tracePt t="12743" x="6786563" y="5027613"/>
          <p14:tracePt t="12760" x="6751638" y="5081588"/>
          <p14:tracePt t="12777" x="6724650" y="5108575"/>
          <p14:tracePt t="12794" x="6697663" y="5126038"/>
          <p14:tracePt t="12810" x="6680200" y="5143500"/>
          <p14:tracePt t="12826" x="6670675" y="5143500"/>
          <p14:tracePt t="12955" x="6661150" y="5143500"/>
          <p14:tracePt t="12963" x="6653213" y="5143500"/>
          <p14:tracePt t="12967" x="6626225" y="5160963"/>
          <p14:tracePt t="12977" x="6581775" y="5180013"/>
          <p14:tracePt t="12994" x="6527800" y="5205413"/>
          <p14:tracePt t="13010" x="6465888" y="5205413"/>
          <p14:tracePt t="13010" x="6429375" y="5205413"/>
          <p14:tracePt t="13027" x="6384925" y="5214938"/>
          <p14:tracePt t="13044" x="6367463" y="5214938"/>
          <p14:tracePt t="13060" x="6357938" y="5214938"/>
          <p14:tracePt t="13115" x="6348413" y="5224463"/>
          <p14:tracePt t="13139" x="6340475" y="5224463"/>
          <p14:tracePt t="13147" x="6330950" y="5224463"/>
          <p14:tracePt t="13160" x="6323013" y="5224463"/>
          <p14:tracePt t="13167" x="6313488" y="5224463"/>
          <p14:tracePt t="13340" x="6303963" y="5224463"/>
          <p14:tracePt t="13420" x="6296025" y="5224463"/>
          <p14:tracePt t="13964" x="6303963" y="5224463"/>
          <p14:tracePt t="13972" x="6313488" y="5224463"/>
          <p14:tracePt t="13979" x="6340475" y="5224463"/>
          <p14:tracePt t="13985" x="6411913" y="5205413"/>
          <p14:tracePt t="13995" x="6446838" y="5197475"/>
          <p14:tracePt t="14013" x="6473825" y="5197475"/>
          <p14:tracePt t="14029" x="6491288" y="5187950"/>
          <p14:tracePt t="14046" x="6518275" y="5180013"/>
          <p14:tracePt t="14062" x="6537325" y="5170488"/>
          <p14:tracePt t="14080" x="6572250" y="5160963"/>
          <p14:tracePt t="14096" x="6608763" y="5133975"/>
          <p14:tracePt t="14112" x="6680200" y="5108575"/>
          <p14:tracePt t="14129" x="6742113" y="5089525"/>
          <p14:tracePt t="14146" x="6804025" y="5072063"/>
          <p14:tracePt t="14163" x="6848475" y="5062538"/>
          <p14:tracePt t="14180" x="6875463" y="5054600"/>
          <p14:tracePt t="14196" x="6929438" y="5027613"/>
          <p14:tracePt t="14213" x="6983413" y="5018088"/>
          <p14:tracePt t="14230" x="7072313" y="4973638"/>
          <p14:tracePt t="14246" x="7180263" y="4929188"/>
          <p14:tracePt t="14262" x="7286625" y="4884738"/>
          <p14:tracePt t="14280" x="7375525" y="4840288"/>
          <p14:tracePt t="14296" x="7456488" y="4795838"/>
          <p14:tracePt t="14313" x="7510463" y="4759325"/>
          <p14:tracePt t="14330" x="7572375" y="4724400"/>
          <p14:tracePt t="14346" x="7616825" y="4697413"/>
          <p14:tracePt t="14363" x="7705725" y="4633913"/>
          <p14:tracePt t="14380" x="7777163" y="4589463"/>
          <p14:tracePt t="14397" x="7848600" y="4545013"/>
          <p14:tracePt t="14413" x="7929563" y="4483100"/>
          <p14:tracePt t="14430" x="8001000" y="4438650"/>
          <p14:tracePt t="14447" x="8081963" y="4394200"/>
          <p14:tracePt t="14463" x="8153400" y="4348163"/>
          <p14:tracePt t="14480" x="8197850" y="4303713"/>
          <p14:tracePt t="14497" x="8286750" y="4251325"/>
          <p14:tracePt t="14513" x="8331200" y="4205288"/>
          <p14:tracePt t="14530" x="8412163" y="4152900"/>
          <p14:tracePt t="14547" x="8483600" y="4044950"/>
          <p14:tracePt t="14564" x="8518525" y="3990975"/>
          <p14:tracePt t="14581" x="8572500" y="3902075"/>
          <p14:tracePt t="14597" x="8599488" y="3840163"/>
          <p14:tracePt t="14613" x="8616950" y="3786188"/>
          <p14:tracePt t="14630" x="8643938" y="3724275"/>
          <p14:tracePt t="14647" x="8661400" y="3660775"/>
          <p14:tracePt t="14664" x="8670925" y="3616325"/>
          <p14:tracePt t="14680" x="8688388" y="3554413"/>
          <p14:tracePt t="14697" x="8705850" y="3500438"/>
          <p14:tracePt t="14714" x="8715375" y="3446463"/>
          <p14:tracePt t="14730" x="8724900" y="3375025"/>
          <p14:tracePt t="14748" x="8732838" y="3330575"/>
          <p14:tracePt t="14764" x="8732838" y="3295650"/>
          <p14:tracePt t="14781" x="8732838" y="3251200"/>
          <p14:tracePt t="14797" x="8732838" y="3205163"/>
          <p14:tracePt t="14814" x="8732838" y="3179763"/>
          <p14:tracePt t="14830" x="8724900" y="3116263"/>
          <p14:tracePt t="14848" x="8705850" y="3071813"/>
          <p14:tracePt t="14864" x="8680450" y="3027363"/>
          <p14:tracePt t="14880" x="8653463" y="2946400"/>
          <p14:tracePt t="14898" x="8609013" y="2867025"/>
          <p14:tracePt t="14914" x="8562975" y="2759075"/>
          <p14:tracePt t="14914" x="8555038" y="2714625"/>
          <p14:tracePt t="14932" x="8518525" y="2589213"/>
          <p14:tracePt t="14948" x="8483600" y="2490788"/>
          <p14:tracePt t="14965" x="8429625" y="2374900"/>
          <p14:tracePt t="14981" x="8394700" y="2303463"/>
          <p14:tracePt t="14998" x="8375650" y="2268538"/>
          <p14:tracePt t="15015" x="8367713" y="2241550"/>
          <p14:tracePt t="15031" x="8348663" y="2205038"/>
          <p14:tracePt t="15048" x="8348663" y="2187575"/>
          <p14:tracePt t="15064" x="8340725" y="2170113"/>
          <p14:tracePt t="15082" x="8313738" y="2116138"/>
          <p14:tracePt t="15098" x="8296275" y="2071688"/>
          <p14:tracePt t="15114" x="8259763" y="2000250"/>
          <p14:tracePt t="15132" x="8259763" y="1990725"/>
          <p14:tracePt t="15148" x="8259763" y="1965325"/>
          <p14:tracePt t="15164" x="8251825" y="1955800"/>
          <p14:tracePt t="15182" x="8251825" y="1946275"/>
          <p14:tracePt t="15363" x="8251825" y="1938338"/>
          <p14:tracePt t="15380" x="8251825" y="1919288"/>
          <p14:tracePt t="15384" x="8269288" y="1911350"/>
          <p14:tracePt t="15398" x="8277225" y="1911350"/>
          <p14:tracePt t="15416" x="8286750" y="1911350"/>
          <p14:tracePt t="15432" x="8296275" y="1911350"/>
          <p14:tracePt t="15449" x="8296275" y="1901825"/>
          <p14:tracePt t="15499" x="8304213" y="1901825"/>
          <p14:tracePt t="15516" x="8323263" y="1901825"/>
          <p14:tracePt t="15524" x="8331200" y="1893888"/>
          <p14:tracePt t="15532" x="8340725" y="1893888"/>
          <p14:tracePt t="15532" x="8358188" y="1893888"/>
          <p14:tracePt t="15548" x="8385175" y="1884363"/>
          <p14:tracePt t="15566" x="8394700" y="1884363"/>
          <p14:tracePt t="15582" x="8402638" y="1884363"/>
          <p14:tracePt t="15599" x="8420100" y="1884363"/>
          <p14:tracePt t="16244" x="8420100" y="1911350"/>
          <p14:tracePt t="16251" x="8420100" y="1919288"/>
          <p14:tracePt t="16266" x="8412163" y="1955800"/>
          <p14:tracePt t="16267" x="8412163" y="1982788"/>
          <p14:tracePt t="16285" x="8412163" y="2017713"/>
          <p14:tracePt t="16300" x="8412163" y="2036763"/>
          <p14:tracePt t="16317" x="8412163" y="2062163"/>
          <p14:tracePt t="16334" x="8412163" y="2081213"/>
          <p14:tracePt t="16350" x="8412163" y="2098675"/>
          <p14:tracePt t="16367" x="8412163" y="2116138"/>
          <p14:tracePt t="16384" x="8412163" y="2143125"/>
          <p14:tracePt t="16400" x="8412163" y="2152650"/>
          <p14:tracePt t="16417" x="8412163" y="2179638"/>
          <p14:tracePt t="16434" x="8412163" y="2197100"/>
          <p14:tracePt t="16451" x="8402638" y="2224088"/>
          <p14:tracePt t="16467" x="8402638" y="2251075"/>
          <p14:tracePt t="16484" x="8402638" y="2276475"/>
          <p14:tracePt t="16501" x="8402638" y="2312988"/>
          <p14:tracePt t="16517" x="8402638" y="2347913"/>
          <p14:tracePt t="16534" x="8385175" y="2393950"/>
          <p14:tracePt t="16551" x="8385175" y="2411413"/>
          <p14:tracePt t="16568" x="8385175" y="2446338"/>
          <p14:tracePt t="16585" x="8385175" y="2455863"/>
          <p14:tracePt t="16601" x="8375650" y="2482850"/>
          <p14:tracePt t="16618" x="8367713" y="2509838"/>
          <p14:tracePt t="16634" x="8367713" y="2554288"/>
          <p14:tracePt t="16652" x="8358188" y="2589213"/>
          <p14:tracePt t="16668" x="8348663" y="2633663"/>
          <p14:tracePt t="16684" x="8340725" y="2687638"/>
          <p14:tracePt t="16701" x="8340725" y="2724150"/>
          <p14:tracePt t="16718" x="8323263" y="2759075"/>
          <p14:tracePt t="16734" x="8313738" y="2795588"/>
          <p14:tracePt t="16752" x="8313738" y="2822575"/>
          <p14:tracePt t="16768" x="8304213" y="2857500"/>
          <p14:tracePt t="16784" x="8304213" y="2874963"/>
          <p14:tracePt t="16801" x="8304213" y="2911475"/>
          <p14:tracePt t="16819" x="8286750" y="2938463"/>
          <p14:tracePt t="16819" x="8286750" y="2982913"/>
          <p14:tracePt t="16836" x="8286750" y="3017838"/>
          <p14:tracePt t="16852" x="8277225" y="3054350"/>
          <p14:tracePt t="16869" x="8269288" y="3108325"/>
          <p14:tracePt t="16885" x="8259763" y="3152775"/>
          <p14:tracePt t="16901" x="8242300" y="3205163"/>
          <p14:tracePt t="16918" x="8232775" y="3251200"/>
          <p14:tracePt t="16935" x="8215313" y="3313113"/>
          <p14:tracePt t="16951" x="8215313" y="3357563"/>
          <p14:tracePt t="16969" x="8205788" y="3411538"/>
          <p14:tracePt t="16985" x="8197850" y="3446463"/>
          <p14:tracePt t="17002" x="8180388" y="3473450"/>
          <p14:tracePt t="17018" x="8180388" y="3490913"/>
          <p14:tracePt t="17018" x="8170863" y="3509963"/>
          <p14:tracePt t="17036" x="8170863" y="3536950"/>
          <p14:tracePt t="17052" x="8170863" y="3562350"/>
          <p14:tracePt t="17068" x="8153400" y="3608388"/>
          <p14:tracePt t="17085" x="8153400" y="3643313"/>
          <p14:tracePt t="17102" x="8143875" y="3679825"/>
          <p14:tracePt t="17119" x="8134350" y="3724275"/>
          <p14:tracePt t="17135" x="8116888" y="3776663"/>
          <p14:tracePt t="17152" x="8099425" y="3803650"/>
          <p14:tracePt t="17169" x="8089900" y="3848100"/>
          <p14:tracePt t="17186" x="8081963" y="3875088"/>
          <p14:tracePt t="17202" x="8072438" y="3911600"/>
          <p14:tracePt t="17219" x="8045450" y="3956050"/>
          <p14:tracePt t="17236" x="8018463" y="3990975"/>
          <p14:tracePt t="17253" x="8010525" y="4017963"/>
          <p14:tracePt t="17269" x="8001000" y="4037013"/>
          <p14:tracePt t="17285" x="7983538" y="4062413"/>
          <p14:tracePt t="17302" x="7983538" y="4081463"/>
          <p14:tracePt t="17319" x="7974013" y="4108450"/>
          <p14:tracePt t="17335" x="7956550" y="4125913"/>
          <p14:tracePt t="17352" x="7947025" y="4143375"/>
          <p14:tracePt t="17369" x="7939088" y="4160838"/>
          <p14:tracePt t="17386" x="7929563" y="4179888"/>
          <p14:tracePt t="17403" x="7912100" y="4214813"/>
          <p14:tracePt t="17420" x="7894638" y="4232275"/>
          <p14:tracePt t="17436" x="7875588" y="4268788"/>
          <p14:tracePt t="17453" x="7867650" y="4286250"/>
          <p14:tracePt t="17469" x="7858125" y="4295775"/>
          <p14:tracePt t="17486" x="7840663" y="4322763"/>
          <p14:tracePt t="17503" x="7831138" y="4322763"/>
          <p14:tracePt t="17519" x="7813675" y="4348163"/>
          <p14:tracePt t="17536" x="7786688" y="4375150"/>
          <p14:tracePt t="17553" x="7759700" y="4402138"/>
          <p14:tracePt t="17570" x="7732713" y="4419600"/>
          <p14:tracePt t="17586" x="7688263" y="4446588"/>
          <p14:tracePt t="17603" x="7661275" y="4473575"/>
          <p14:tracePt t="17620" x="7643813" y="4491038"/>
          <p14:tracePt t="17636" x="7616825" y="4510088"/>
          <p14:tracePt t="17653" x="7581900" y="4537075"/>
          <p14:tracePt t="17670" x="7554913" y="4554538"/>
          <p14:tracePt t="17686" x="7510463" y="4572000"/>
          <p14:tracePt t="17703" x="7483475" y="4581525"/>
          <p14:tracePt t="17720" x="7429500" y="4608513"/>
          <p14:tracePt t="17737" x="7394575" y="4633913"/>
          <p14:tracePt t="17754" x="7367588" y="4633913"/>
          <p14:tracePt t="17770" x="7331075" y="4652963"/>
          <p14:tracePt t="17787" x="7296150" y="4670425"/>
          <p14:tracePt t="17804" x="7277100" y="4679950"/>
          <p14:tracePt t="17820" x="7232650" y="4705350"/>
          <p14:tracePt t="17837" x="7180263" y="4714875"/>
          <p14:tracePt t="17853" x="7153275" y="4741863"/>
          <p14:tracePt t="17871" x="7099300" y="4768850"/>
          <p14:tracePt t="17887" x="7062788" y="4776788"/>
          <p14:tracePt t="17903" x="7037388" y="4795838"/>
          <p14:tracePt t="17939" x="7018338" y="4803775"/>
          <p14:tracePt t="17940" x="7010400" y="4803775"/>
          <p14:tracePt t="17971" x="6983413" y="4822825"/>
          <p14:tracePt t="17972" x="6946900" y="4848225"/>
          <p14:tracePt t="17988" x="6875463" y="4884738"/>
          <p14:tracePt t="18004" x="6796088" y="4929188"/>
          <p14:tracePt t="18021" x="6742113" y="4956175"/>
          <p14:tracePt t="18037" x="6697663" y="4973638"/>
          <p14:tracePt t="18053" x="6661150" y="4983163"/>
          <p14:tracePt t="18071" x="6634163" y="5000625"/>
          <p14:tracePt t="18087" x="6626225" y="5010150"/>
          <p14:tracePt t="18104" x="6616700" y="5018088"/>
          <p14:tracePt t="18121" x="6599238" y="5037138"/>
          <p14:tracePt t="18137" x="6581775" y="5045075"/>
          <p14:tracePt t="18154" x="6562725" y="5062538"/>
          <p14:tracePt t="18171" x="6510338" y="5081588"/>
          <p14:tracePt t="18188" x="6491288" y="5099050"/>
          <p14:tracePt t="18205" x="6465888" y="5116513"/>
          <p14:tracePt t="18221" x="6429375" y="5126038"/>
          <p14:tracePt t="18238" x="6402388" y="5143500"/>
          <p14:tracePt t="18254" x="6375400" y="5160963"/>
          <p14:tracePt t="18271" x="6367463" y="5160963"/>
          <p14:tracePt t="18288" x="6348413" y="5180013"/>
          <p14:tracePt t="18305" x="6340475" y="5180013"/>
          <p14:tracePt t="18321" x="6323013" y="5187950"/>
          <p14:tracePt t="18337" x="6323013" y="5197475"/>
          <p14:tracePt t="18354" x="6296025" y="5205413"/>
          <p14:tracePt t="18523" x="6286500" y="5205413"/>
          <p14:tracePt t="18556" x="6276975" y="5214938"/>
          <p14:tracePt t="18731" x="6303963" y="5214938"/>
          <p14:tracePt t="18739" x="6313488" y="5205413"/>
          <p14:tracePt t="18745" x="6340475" y="5187950"/>
          <p14:tracePt t="18756" x="6402388" y="5170488"/>
          <p14:tracePt t="18772" x="6438900" y="5160963"/>
          <p14:tracePt t="18788" x="6473825" y="5133975"/>
          <p14:tracePt t="18805" x="6510338" y="5108575"/>
          <p14:tracePt t="18822" x="6537325" y="5089525"/>
          <p14:tracePt t="18839" x="6599238" y="5062538"/>
          <p14:tracePt t="18855" x="6661150" y="5027613"/>
          <p14:tracePt t="18872" x="6769100" y="4983163"/>
          <p14:tracePt t="18889" x="6894513" y="4929188"/>
          <p14:tracePt t="18906" x="7037388" y="4857750"/>
          <p14:tracePt t="18922" x="7153275" y="4803775"/>
          <p14:tracePt t="18939" x="7304088" y="4751388"/>
          <p14:tracePt t="18956" x="7456488" y="4670425"/>
          <p14:tracePt t="18973" x="7643813" y="4572000"/>
          <p14:tracePt t="18989" x="7867650" y="4465638"/>
          <p14:tracePt t="19006" x="8099425" y="4367213"/>
          <p14:tracePt t="19022" x="8323263" y="4268788"/>
          <p14:tracePt t="19039" x="8491538" y="4214813"/>
          <p14:tracePt t="19055" x="8599488" y="4179888"/>
          <p14:tracePt t="19073" x="8626475" y="4170363"/>
          <p14:tracePt t="19089" x="8634413" y="4160838"/>
          <p14:tracePt t="19106" x="8643938" y="4152900"/>
          <p14:tracePt t="19123" x="8653463" y="4143375"/>
          <p14:tracePt t="19140" x="8680450" y="4116388"/>
          <p14:tracePt t="19156" x="8715375" y="4081463"/>
          <p14:tracePt t="19172" x="8759825" y="4044950"/>
          <p14:tracePt t="19190" x="8786813" y="4017963"/>
          <p14:tracePt t="19206" x="8804275" y="4010025"/>
          <p14:tracePt t="19222" x="8823325" y="4000500"/>
          <p14:tracePt t="19292" x="8823325" y="3990975"/>
          <p14:tracePt t="19420" x="8813800" y="3983038"/>
          <p14:tracePt t="19428" x="8777288" y="3983038"/>
          <p14:tracePt t="19435" x="8715375" y="3983038"/>
          <p14:tracePt t="19440" x="8518525" y="4054475"/>
          <p14:tracePt t="19457" x="8296275" y="4116388"/>
          <p14:tracePt t="19474" x="8126413" y="4160838"/>
          <p14:tracePt t="19490" x="8001000" y="4197350"/>
          <p14:tracePt t="19507" x="7894638" y="4224338"/>
          <p14:tracePt t="19524" x="7848600" y="4241800"/>
          <p14:tracePt t="19540" x="7786688" y="4259263"/>
          <p14:tracePt t="19556" x="7715250" y="4276725"/>
          <p14:tracePt t="19573" x="7634288" y="4295775"/>
          <p14:tracePt t="19591" x="7572375" y="4313238"/>
          <p14:tracePt t="19607" x="7527925" y="4330700"/>
          <p14:tracePt t="19624" x="7500938" y="4330700"/>
          <p14:tracePt t="19640" x="7491413" y="4330700"/>
          <p14:tracePt t="19931" x="7491413" y="4313238"/>
          <p14:tracePt t="19939" x="7500938" y="4303713"/>
          <p14:tracePt t="19946" x="7518400" y="4276725"/>
          <p14:tracePt t="19958" x="7545388" y="4251325"/>
          <p14:tracePt t="19975" x="7554913" y="4232275"/>
          <p14:tracePt t="19991" x="7562850" y="4197350"/>
          <p14:tracePt t="20007" x="7572375" y="4160838"/>
          <p14:tracePt t="20025" x="7599363" y="4108450"/>
          <p14:tracePt t="20041" x="7608888" y="4062413"/>
          <p14:tracePt t="20058" x="7616825" y="4027488"/>
          <p14:tracePt t="20074" x="7616825" y="3990975"/>
          <p14:tracePt t="20092" x="7616825" y="3973513"/>
          <p14:tracePt t="20108" x="7616825" y="3965575"/>
          <p14:tracePt t="20124" x="7616825" y="3946525"/>
          <p14:tracePt t="20141" x="7616825" y="3938588"/>
          <p14:tracePt t="20158" x="7599363" y="3919538"/>
          <p14:tracePt t="20175" x="7581900" y="3902075"/>
          <p14:tracePt t="20191" x="7562850" y="3902075"/>
          <p14:tracePt t="20208" x="7537450" y="3902075"/>
          <p14:tracePt t="20225" x="7500938" y="3902075"/>
          <p14:tracePt t="20242" x="7456488" y="3919538"/>
          <p14:tracePt t="20258" x="7412038" y="3956050"/>
          <p14:tracePt t="20258" x="7375525" y="3983038"/>
          <p14:tracePt t="20275" x="7323138" y="4037013"/>
          <p14:tracePt t="20292" x="7277100" y="4108450"/>
          <p14:tracePt t="20308" x="7232650" y="4179888"/>
          <p14:tracePt t="20325" x="7215188" y="4224338"/>
          <p14:tracePt t="20342" x="7205663" y="4276725"/>
          <p14:tracePt t="20358" x="7205663" y="4322763"/>
          <p14:tracePt t="20375" x="7197725" y="4384675"/>
          <p14:tracePt t="20392" x="7170738" y="4456113"/>
          <p14:tracePt t="20409" x="7170738" y="4518025"/>
          <p14:tracePt t="20425" x="7161213" y="4572000"/>
          <p14:tracePt t="20442" x="7161213" y="4608513"/>
          <p14:tracePt t="20459" x="7143750" y="4670425"/>
          <p14:tracePt t="20476" x="7143750" y="4697413"/>
          <p14:tracePt t="20492" x="7143750" y="4724400"/>
          <p14:tracePt t="20509" x="7143750" y="4732338"/>
          <p14:tracePt t="20525" x="7143750" y="4751388"/>
          <p14:tracePt t="20564" x="7143750" y="4759325"/>
          <p14:tracePt t="20571" x="7143750" y="4776788"/>
          <p14:tracePt t="20592" x="7143750" y="4786313"/>
          <p14:tracePt t="20592" x="7143750" y="4813300"/>
          <p14:tracePt t="20609" x="7161213" y="4822825"/>
          <p14:tracePt t="20626" x="7170738" y="4830763"/>
          <p14:tracePt t="20642" x="7188200" y="4830763"/>
          <p14:tracePt t="20642" x="7197725" y="4830763"/>
          <p14:tracePt t="20660" x="7215188" y="4830763"/>
          <p14:tracePt t="20676" x="7232650" y="4830763"/>
          <p14:tracePt t="20692" x="7251700" y="4830763"/>
          <p14:tracePt t="20709" x="7286625" y="4830763"/>
          <p14:tracePt t="20726" x="7331075" y="4840288"/>
          <p14:tracePt t="20742" x="7375525" y="4848225"/>
          <p14:tracePt t="20759" x="7419975" y="4848225"/>
          <p14:tracePt t="20776" x="7446963" y="4848225"/>
          <p14:tracePt t="20792" x="7510463" y="4867275"/>
          <p14:tracePt t="20809" x="7554913" y="4875213"/>
          <p14:tracePt t="20826" x="7608888" y="4884738"/>
          <p14:tracePt t="20843" x="7688263" y="4902200"/>
          <p14:tracePt t="20860" x="7769225" y="4929188"/>
          <p14:tracePt t="20876" x="7831138" y="4956175"/>
          <p14:tracePt t="20893" x="7894638" y="4991100"/>
          <p14:tracePt t="20909" x="7929563" y="5000625"/>
          <p14:tracePt t="20926" x="7974013" y="5027613"/>
          <p14:tracePt t="20943" x="8001000" y="5045075"/>
          <p14:tracePt t="20960" x="8027988" y="5062538"/>
          <p14:tracePt t="20977" x="8062913" y="5081588"/>
          <p14:tracePt t="20993" x="8108950" y="5089525"/>
          <p14:tracePt t="21010" x="8161338" y="5089525"/>
          <p14:tracePt t="21027" x="8251825" y="5089525"/>
          <p14:tracePt t="21044" x="8331200" y="5072063"/>
          <p14:tracePt t="21060" x="8439150" y="5027613"/>
          <p14:tracePt t="21077" x="8491538" y="4991100"/>
          <p14:tracePt t="21094" x="8518525" y="4973638"/>
          <p14:tracePt t="21110" x="8528050" y="4965700"/>
          <p14:tracePt t="21126" x="8528050" y="4946650"/>
          <p14:tracePt t="21143" x="8528050" y="4911725"/>
          <p14:tracePt t="21160" x="8528050" y="4875213"/>
          <p14:tracePt t="21177" x="8528050" y="4840288"/>
          <p14:tracePt t="21193" x="8528050" y="4813300"/>
          <p14:tracePt t="21210" x="8545513" y="4786313"/>
          <p14:tracePt t="21227" x="8545513" y="4732338"/>
          <p14:tracePt t="21244" x="8545513" y="4714875"/>
          <p14:tracePt t="21261" x="8545513" y="4687888"/>
          <p14:tracePt t="21277" x="8537575" y="4652963"/>
          <p14:tracePt t="21293" x="8518525" y="4616450"/>
          <p14:tracePt t="21311" x="8501063" y="4581525"/>
          <p14:tracePt t="21327" x="8474075" y="4527550"/>
          <p14:tracePt t="21343" x="8447088" y="4446588"/>
          <p14:tracePt t="21360" x="8439150" y="4384675"/>
          <p14:tracePt t="21377" x="8412163" y="4330700"/>
          <p14:tracePt t="21394" x="8402638" y="4286250"/>
          <p14:tracePt t="21410" x="8358188" y="4232275"/>
          <p14:tracePt t="21428" x="8313738" y="4187825"/>
          <p14:tracePt t="21444" x="8277225" y="4160838"/>
          <p14:tracePt t="21460" x="8232775" y="4133850"/>
          <p14:tracePt t="21478" x="8197850" y="4098925"/>
          <p14:tracePt t="21494" x="8153400" y="4062413"/>
          <p14:tracePt t="21511" x="8126413" y="4044950"/>
          <p14:tracePt t="21528" x="8089900" y="3990975"/>
          <p14:tracePt t="21544" x="8062913" y="3956050"/>
          <p14:tracePt t="21561" x="8001000" y="3911600"/>
          <p14:tracePt t="21578" x="7920038" y="3867150"/>
          <p14:tracePt t="21594" x="7858125" y="3822700"/>
          <p14:tracePt t="21594" x="7823200" y="3795713"/>
          <p14:tracePt t="21612" x="7786688" y="3768725"/>
          <p14:tracePt t="21628" x="7742238" y="3759200"/>
          <p14:tracePt t="21644" x="7724775" y="3751263"/>
          <p14:tracePt t="21661" x="7705725" y="3741738"/>
          <p14:tracePt t="21678" x="7680325" y="3741738"/>
          <p14:tracePt t="21694" x="7643813" y="3741738"/>
          <p14:tracePt t="21712" x="7581900" y="3741738"/>
          <p14:tracePt t="21728" x="7537450" y="3741738"/>
          <p14:tracePt t="21745" x="7483475" y="3741738"/>
          <p14:tracePt t="21761" x="7446963" y="3741738"/>
          <p14:tracePt t="21778" x="7412038" y="3741738"/>
          <p14:tracePt t="21795" x="7367588" y="3741738"/>
          <p14:tracePt t="21811" x="7313613" y="3759200"/>
          <p14:tracePt t="21828" x="7224713" y="3822700"/>
          <p14:tracePt t="21845" x="7116763" y="3884613"/>
          <p14:tracePt t="21862" x="6983413" y="3990975"/>
          <p14:tracePt t="21878" x="6823075" y="4125913"/>
          <p14:tracePt t="21895" x="6715125" y="4259263"/>
          <p14:tracePt t="21912" x="6661150" y="4375150"/>
          <p14:tracePt t="21928" x="6653213" y="4465638"/>
          <p14:tracePt t="21945" x="6634163" y="4554538"/>
          <p14:tracePt t="21962" x="6634163" y="4633913"/>
          <p14:tracePt t="21979" x="6653213" y="4795838"/>
          <p14:tracePt t="21996" x="6688138" y="4919663"/>
          <p14:tracePt t="22012" x="6705600" y="5000625"/>
          <p14:tracePt t="22029" x="6751638" y="5081588"/>
          <p14:tracePt t="22045" x="6796088" y="5160963"/>
          <p14:tracePt t="22062" x="6848475" y="5251450"/>
          <p14:tracePt t="22079" x="6929438" y="5313363"/>
          <p14:tracePt t="22095" x="6991350" y="5367338"/>
          <p14:tracePt t="22112" x="7062788" y="5402263"/>
          <p14:tracePt t="22129" x="7099300" y="5411788"/>
          <p14:tracePt t="22145" x="7116763" y="5411788"/>
          <p14:tracePt t="22162" x="7143750" y="5411788"/>
          <p14:tracePt t="22179" x="7205663" y="5411788"/>
          <p14:tracePt t="22195" x="7277100" y="5402263"/>
          <p14:tracePt t="22212" x="7367588" y="5375275"/>
          <p14:tracePt t="22229" x="7429500" y="5348288"/>
          <p14:tracePt t="22246" x="7510463" y="5322888"/>
          <p14:tracePt t="22262" x="7572375" y="5276850"/>
          <p14:tracePt t="22280" x="7634288" y="5232400"/>
          <p14:tracePt t="22296" x="7724775" y="5170488"/>
          <p14:tracePt t="22312" x="7848600" y="5062538"/>
          <p14:tracePt t="22330" x="8010525" y="4938713"/>
          <p14:tracePt t="22346" x="8116888" y="4840288"/>
          <p14:tracePt t="22362" x="8188325" y="4714875"/>
          <p14:tracePt t="22380" x="8197850" y="4652963"/>
          <p14:tracePt t="22396" x="8197850" y="4589463"/>
          <p14:tracePt t="22412" x="8197850" y="4500563"/>
          <p14:tracePt t="22430" x="8153400" y="4394200"/>
          <p14:tracePt t="22446" x="8062913" y="4268788"/>
          <p14:tracePt t="22462" x="7983538" y="4160838"/>
          <p14:tracePt t="22479" x="7920038" y="4062413"/>
          <p14:tracePt t="22496" x="7867650" y="3965575"/>
          <p14:tracePt t="22513" x="7823200" y="3875088"/>
          <p14:tracePt t="22529" x="7813675" y="3803650"/>
          <p14:tracePt t="22547" x="7804150" y="3768725"/>
          <p14:tracePt t="22547" x="7804150" y="3751263"/>
          <p14:tracePt t="22564" x="7804150" y="3732213"/>
          <p14:tracePt t="22580" x="7786688" y="3724275"/>
          <p14:tracePt t="22619" x="7769225" y="3724275"/>
          <p14:tracePt t="22628" x="7751763" y="3724275"/>
          <p14:tracePt t="22628" x="7724775" y="3724275"/>
          <p14:tracePt t="22635" x="7688263" y="3724275"/>
          <p14:tracePt t="22646" x="7581900" y="3803650"/>
          <p14:tracePt t="22664" x="7446963" y="3902075"/>
          <p14:tracePt t="22680" x="7367588" y="3973513"/>
          <p14:tracePt t="22696" x="7331075" y="4044950"/>
          <p14:tracePt t="22713" x="7331075" y="4089400"/>
          <p14:tracePt t="22730" x="7331075" y="4125913"/>
          <p14:tracePt t="22747" x="7375525" y="4197350"/>
          <p14:tracePt t="22764" x="7412038" y="4232275"/>
          <p14:tracePt t="22780" x="7456488" y="4286250"/>
          <p14:tracePt t="22797" x="7500938" y="4340225"/>
          <p14:tracePt t="22814" x="7572375" y="4384675"/>
          <p14:tracePt t="22830" x="7634288" y="4411663"/>
          <p14:tracePt t="22847" x="7670800" y="4419600"/>
          <p14:tracePt t="22864" x="7680325" y="4419600"/>
          <p14:tracePt t="22880" x="7697788" y="4411663"/>
          <p14:tracePt t="22897" x="7742238" y="4367213"/>
          <p14:tracePt t="22914" x="7840663" y="4295775"/>
          <p14:tracePt t="22930" x="8010525" y="4125913"/>
          <p14:tracePt t="22947" x="8089900" y="3990975"/>
          <p14:tracePt t="22965" x="8143875" y="3840163"/>
          <p14:tracePt t="22981" x="8170863" y="3724275"/>
          <p14:tracePt t="22997" x="8188325" y="3608388"/>
          <p14:tracePt t="23013" x="8215313" y="3517900"/>
          <p14:tracePt t="23031" x="8232775" y="3429000"/>
          <p14:tracePt t="23047" x="8259763" y="3357563"/>
          <p14:tracePt t="23063" x="8304213" y="3232150"/>
          <p14:tracePt t="23081" x="8358188" y="3116263"/>
          <p14:tracePt t="23097" x="8412163" y="2982913"/>
          <p14:tracePt t="23114" x="8439150" y="2867025"/>
          <p14:tracePt t="23114" x="8456613" y="2813050"/>
          <p14:tracePt t="23131" x="8491538" y="2705100"/>
          <p14:tracePt t="23148" x="8518525" y="2616200"/>
          <p14:tracePt t="23164" x="8528050" y="2544763"/>
          <p14:tracePt t="23180" x="8528050" y="2500313"/>
          <p14:tracePt t="23197" x="8528050" y="2455863"/>
          <p14:tracePt t="23214" x="8528050" y="2428875"/>
          <p14:tracePt t="23231" x="8528050" y="2384425"/>
          <p14:tracePt t="23248" x="8528050" y="2347913"/>
          <p14:tracePt t="23265" x="8528050" y="2295525"/>
          <p14:tracePt t="23281" x="8528050" y="2251075"/>
          <p14:tracePt t="23297" x="8528050" y="2205038"/>
          <p14:tracePt t="23315" x="8528050" y="2133600"/>
          <p14:tracePt t="23332" x="8528050" y="2089150"/>
          <p14:tracePt t="23348" x="8528050" y="2062163"/>
          <p14:tracePt t="23365" x="8528050" y="2054225"/>
          <p14:tracePt t="23381" x="8528050" y="2044700"/>
          <p14:tracePt t="23398" x="8528050" y="2036763"/>
          <p14:tracePt t="23476" x="8518525" y="2036763"/>
          <p14:tracePt t="23491" x="8491538" y="2036763"/>
          <p14:tracePt t="23499" x="8483600" y="2044700"/>
          <p14:tracePt t="23516" x="8466138" y="2071688"/>
          <p14:tracePt t="23516" x="8456613" y="2089150"/>
          <p14:tracePt t="23532" x="8456613" y="2108200"/>
          <p14:tracePt t="23548" x="8456613" y="2116138"/>
          <p14:tracePt t="23565" x="8439150" y="2133600"/>
          <p14:tracePt t="23582" x="8439150" y="2143125"/>
          <p14:tracePt t="23598" x="8439150" y="2170113"/>
          <p14:tracePt t="23615" x="8429625" y="2197100"/>
          <p14:tracePt t="23632" x="8429625" y="2232025"/>
          <p14:tracePt t="23649" x="8429625" y="2276475"/>
          <p14:tracePt t="23665" x="8420100" y="2330450"/>
          <p14:tracePt t="23682" x="8402638" y="2384425"/>
          <p14:tracePt t="23698" x="8402638" y="2446338"/>
          <p14:tracePt t="23716" x="8402638" y="2490788"/>
          <p14:tracePt t="23732" x="8394700" y="2527300"/>
          <p14:tracePt t="23748" x="8385175" y="2562225"/>
          <p14:tracePt t="23766" x="8375650" y="2616200"/>
          <p14:tracePt t="23782" x="8367713" y="2670175"/>
          <p14:tracePt t="23799" x="8358188" y="2732088"/>
          <p14:tracePt t="23816" x="8348663" y="2795588"/>
          <p14:tracePt t="23832" x="8331200" y="2867025"/>
          <p14:tracePt t="23848" x="8313738" y="2919413"/>
          <p14:tracePt t="23866" x="8304213" y="2973388"/>
          <p14:tracePt t="23883" x="8286750" y="3017838"/>
          <p14:tracePt t="23883" x="8286750" y="3036888"/>
          <p14:tracePt t="23900" x="8277225" y="3089275"/>
          <p14:tracePt t="23916" x="8269288" y="3160713"/>
          <p14:tracePt t="23932" x="8251825" y="3259138"/>
          <p14:tracePt t="23950" x="8224838" y="3340100"/>
          <p14:tracePt t="23965" x="8197850" y="3429000"/>
          <p14:tracePt t="23983" x="8180388" y="3500438"/>
          <p14:tracePt t="23999" x="8143875" y="3589338"/>
          <p14:tracePt t="24016" x="8099425" y="3670300"/>
          <p14:tracePt t="24033" x="8054975" y="3776663"/>
          <p14:tracePt t="24049" x="7991475" y="3884613"/>
          <p14:tracePt t="24066" x="7947025" y="3983038"/>
          <p14:tracePt t="24082" x="7858125" y="4089400"/>
          <p14:tracePt t="24100" x="7823200" y="4152900"/>
          <p14:tracePt t="24116" x="7804150" y="4197350"/>
          <p14:tracePt t="24132" x="7777163" y="4232275"/>
          <p14:tracePt t="24150" x="7759700" y="4286250"/>
          <p14:tracePt t="24166" x="7732713" y="4303713"/>
          <p14:tracePt t="24183" x="7705725" y="4340225"/>
          <p14:tracePt t="24200" x="7688263" y="4357688"/>
          <p14:tracePt t="24217" x="7680325" y="4375150"/>
          <p14:tracePt t="24233" x="7670800" y="4375150"/>
          <p14:tracePt t="24475" x="7688263" y="4357688"/>
          <p14:tracePt t="24483" x="7705725" y="4348163"/>
          <p14:tracePt t="24492" x="7732713" y="4313238"/>
          <p14:tracePt t="24501" x="7786688" y="4268788"/>
          <p14:tracePt t="24517" x="7858125" y="4205288"/>
          <p14:tracePt t="24533" x="7920038" y="4152900"/>
          <p14:tracePt t="24551" x="7991475" y="4071938"/>
          <p14:tracePt t="24567" x="8045450" y="3983038"/>
          <p14:tracePt t="24584" x="8081963" y="3884613"/>
          <p14:tracePt t="24600" x="8099425" y="3840163"/>
          <p14:tracePt t="24617" x="8099425" y="3786188"/>
          <p14:tracePt t="24634" x="8099425" y="3741738"/>
          <p14:tracePt t="24651" x="8099425" y="3679825"/>
          <p14:tracePt t="24651" x="8099425" y="3643313"/>
          <p14:tracePt t="24668" x="8099425" y="3554413"/>
          <p14:tracePt t="24684" x="8108950" y="3465513"/>
          <p14:tracePt t="24700" x="8126413" y="3367088"/>
          <p14:tracePt t="24717" x="8161338" y="3276600"/>
          <p14:tracePt t="24734" x="8188325" y="3197225"/>
          <p14:tracePt t="24750" x="8205788" y="3116263"/>
          <p14:tracePt t="24767" x="8224838" y="3027363"/>
          <p14:tracePt t="24784" x="8224838" y="2955925"/>
          <p14:tracePt t="24801" x="8224838" y="2894013"/>
          <p14:tracePt t="24817" x="8224838" y="2857500"/>
          <p14:tracePt t="24834" x="8224838" y="2813050"/>
          <p14:tracePt t="24851" x="8232775" y="2786063"/>
          <p14:tracePt t="24868" x="8232775" y="2776538"/>
          <p14:tracePt t="24884" x="8232775" y="2759075"/>
          <p14:tracePt t="24901" x="8232775" y="2751138"/>
          <p14:tracePt t="24917" x="8242300" y="2714625"/>
          <p14:tracePt t="24934" x="8259763" y="2679700"/>
          <p14:tracePt t="24951" x="8286750" y="2633663"/>
          <p14:tracePt t="24968" x="8313738" y="2598738"/>
          <p14:tracePt t="24984" x="8323263" y="2571750"/>
          <p14:tracePt t="25002" x="8340725" y="2544763"/>
          <p14:tracePt t="25018" x="8348663" y="2517775"/>
          <p14:tracePt t="25034" x="8367713" y="2490788"/>
          <p14:tracePt t="25052" x="8367713" y="2482850"/>
          <p14:tracePt t="25068" x="8367713" y="2473325"/>
          <p14:tracePt t="25085" x="8385175" y="2455863"/>
          <p14:tracePt t="25101" x="8394700" y="2438400"/>
          <p14:tracePt t="25118" x="8394700" y="2428875"/>
          <p14:tracePt t="25155" x="8402638" y="2428875"/>
          <p14:tracePt t="25180" x="8412163" y="2411413"/>
          <p14:tracePt t="25187" x="8420100" y="2411413"/>
          <p14:tracePt t="25364" x="8420100" y="2419350"/>
          <p14:tracePt t="25372" x="8420100" y="2428875"/>
          <p14:tracePt t="25380" x="8420100" y="2446338"/>
          <p14:tracePt t="25388" x="8420100" y="2473325"/>
          <p14:tracePt t="25402" x="8420100" y="2490788"/>
          <p14:tracePt t="25419" x="8420100" y="2517775"/>
          <p14:tracePt t="25436" x="8420100" y="2554288"/>
          <p14:tracePt t="25452" x="8420100" y="2571750"/>
          <p14:tracePt t="25468" x="8420100" y="2608263"/>
          <p14:tracePt t="25486" x="8420100" y="2616200"/>
          <p14:tracePt t="25502" x="8420100" y="2652713"/>
          <p14:tracePt t="25519" x="8420100" y="2687638"/>
          <p14:tracePt t="25536" x="8420100" y="2724150"/>
          <p14:tracePt t="25552" x="8420100" y="2759075"/>
          <p14:tracePt t="25569" x="8420100" y="2795588"/>
          <p14:tracePt t="25586" x="8420100" y="2830513"/>
          <p14:tracePt t="25602" x="8420100" y="2901950"/>
          <p14:tracePt t="25619" x="8420100" y="2965450"/>
          <p14:tracePt t="25636" x="8420100" y="3009900"/>
          <p14:tracePt t="25653" x="8420100" y="3054350"/>
          <p14:tracePt t="25669" x="8402638" y="3089275"/>
          <p14:tracePt t="25686" x="8394700" y="3125788"/>
          <p14:tracePt t="25702" x="8375650" y="3160713"/>
          <p14:tracePt t="25719" x="8367713" y="3197225"/>
          <p14:tracePt t="25737" x="8348663" y="3232150"/>
          <p14:tracePt t="25753" x="8323263" y="3286125"/>
          <p14:tracePt t="25769" x="8286750" y="3367088"/>
          <p14:tracePt t="25786" x="8269288" y="3419475"/>
          <p14:tracePt t="25803" x="8224838" y="3527425"/>
          <p14:tracePt t="25820" x="8197850" y="3581400"/>
          <p14:tracePt t="25836" x="8153400" y="3633788"/>
          <p14:tracePt t="25853" x="8126413" y="3679825"/>
          <p14:tracePt t="25870" x="8108950" y="3714750"/>
          <p14:tracePt t="25886" x="8089900" y="3741738"/>
          <p14:tracePt t="25903" x="8072438" y="3776663"/>
          <p14:tracePt t="25920" x="8037513" y="3822700"/>
          <p14:tracePt t="25936" x="8010525" y="3867150"/>
          <p14:tracePt t="25954" x="7983538" y="3894138"/>
          <p14:tracePt t="25970" x="7947025" y="3929063"/>
          <p14:tracePt t="25986" x="7912100" y="3983038"/>
          <p14:tracePt t="26005" x="7902575" y="4000500"/>
          <p14:tracePt t="26020" x="7885113" y="4017963"/>
          <p14:tracePt t="26060" x="7875588" y="4037013"/>
          <p14:tracePt t="26065" x="7867650" y="4037013"/>
          <p14:tracePt t="26070" x="7848600" y="4054475"/>
          <p14:tracePt t="26107" x="7848600" y="4062413"/>
          <p14:tracePt t="26403" x="7831138" y="4037013"/>
          <p14:tracePt t="26411" x="7831138" y="4010025"/>
          <p14:tracePt t="26420" x="7831138" y="3990975"/>
          <p14:tracePt t="26421" x="7831138" y="3946525"/>
          <p14:tracePt t="26438" x="7831138" y="3902075"/>
          <p14:tracePt t="26454" x="7831138" y="3867150"/>
          <p14:tracePt t="26470" x="7831138" y="3822700"/>
          <p14:tracePt t="26488" x="7840663" y="3768725"/>
          <p14:tracePt t="26504" x="7858125" y="3724275"/>
          <p14:tracePt t="26520" x="7885113" y="3660775"/>
          <p14:tracePt t="26538" x="7912100" y="3589338"/>
          <p14:tracePt t="26554" x="7966075" y="3490913"/>
          <p14:tracePt t="26571" x="7974013" y="3455988"/>
          <p14:tracePt t="26588" x="7983538" y="3438525"/>
          <p14:tracePt t="26605" x="7983538" y="3419475"/>
          <p14:tracePt t="26621" x="7983538" y="3411538"/>
          <p14:tracePt t="26659" x="7983538" y="3402013"/>
          <p14:tracePt t="26672" x="7983538" y="3384550"/>
          <p14:tracePt t="26692" x="7983538" y="3375025"/>
          <p14:tracePt t="26695" x="7983538" y="3357563"/>
          <p14:tracePt t="26704" x="7983538" y="3340100"/>
          <p14:tracePt t="26722" x="7983538" y="3322638"/>
          <p14:tracePt t="26738" x="7983538" y="3303588"/>
          <p14:tracePt t="26738" x="7983538" y="3295650"/>
          <p14:tracePt t="26755" x="7983538" y="3286125"/>
          <p14:tracePt t="26772" x="7983538" y="3276600"/>
          <p14:tracePt t="26788" x="7983538" y="3268663"/>
          <p14:tracePt t="26805" x="7983538" y="3259138"/>
          <p14:tracePt t="26821" x="7983538" y="3241675"/>
          <p14:tracePt t="26838" x="7983538" y="3224213"/>
          <p14:tracePt t="26855" x="7983538" y="3214688"/>
          <p14:tracePt t="26872" x="7983538" y="3197225"/>
          <p14:tracePt t="26888" x="7974013" y="3187700"/>
          <p14:tracePt t="26905" x="7974013" y="3160713"/>
          <p14:tracePt t="26922" x="7974013" y="3152775"/>
          <p14:tracePt t="26939" x="7966075" y="3108325"/>
          <p14:tracePt t="26956" x="7956550" y="3089275"/>
          <p14:tracePt t="26972" x="7939088" y="3062288"/>
          <p14:tracePt t="26988" x="7939088" y="3036888"/>
          <p14:tracePt t="27006" x="7920038" y="3000375"/>
          <p14:tracePt t="27022" x="7920038" y="2955925"/>
          <p14:tracePt t="27038" x="7920038" y="2919413"/>
          <p14:tracePt t="27055" x="7920038" y="2874963"/>
          <p14:tracePt t="27072" x="7920038" y="2840038"/>
          <p14:tracePt t="27089" x="7920038" y="2813050"/>
          <p14:tracePt t="27105" x="7920038" y="2776538"/>
          <p14:tracePt t="27122" x="7912100" y="2751138"/>
          <p14:tracePt t="27122" x="7912100" y="2732088"/>
          <p14:tracePt t="27140" x="7912100" y="2705100"/>
          <p14:tracePt t="27156" x="7912100" y="2687638"/>
          <p14:tracePt t="27173" x="7912100" y="2660650"/>
          <p14:tracePt t="27211" x="7912100" y="2652713"/>
          <p14:tracePt t="27219" x="7912100" y="2643188"/>
          <p14:tracePt t="27244" x="7912100" y="2633663"/>
          <p14:tracePt t="27267" x="7912100" y="2625725"/>
          <p14:tracePt t="27395" x="7902575" y="2633663"/>
          <p14:tracePt t="27403" x="7902575" y="2643188"/>
          <p14:tracePt t="27412" x="7885113" y="2660650"/>
          <p14:tracePt t="27420" x="7885113" y="2679700"/>
          <p14:tracePt t="27423" x="7885113" y="2714625"/>
          <p14:tracePt t="27439" x="7875588" y="2759075"/>
          <p14:tracePt t="27456" x="7875588" y="2803525"/>
          <p14:tracePt t="27473" x="7875588" y="2847975"/>
          <p14:tracePt t="27489" x="7867650" y="2901950"/>
          <p14:tracePt t="27506" x="7858125" y="2955925"/>
          <p14:tracePt t="27523" x="7848600" y="3027363"/>
          <p14:tracePt t="27540" x="7840663" y="3071813"/>
          <p14:tracePt t="27556" x="7840663" y="3108325"/>
          <p14:tracePt t="27574" x="7840663" y="3160713"/>
          <p14:tracePt t="27590" x="7840663" y="3197225"/>
          <p14:tracePt t="27606" x="7840663" y="3232150"/>
          <p14:tracePt t="27623" x="7823200" y="3303588"/>
          <p14:tracePt t="27640" x="7813675" y="3394075"/>
          <p14:tracePt t="27656" x="7777163" y="3500438"/>
          <p14:tracePt t="27673" x="7769225" y="3598863"/>
          <p14:tracePt t="27690" x="7751763" y="3687763"/>
          <p14:tracePt t="27706" x="7715250" y="3776663"/>
          <p14:tracePt t="27723" x="7715250" y="3795713"/>
          <p14:tracePt t="27851" x="7732713" y="3795713"/>
          <p14:tracePt t="27855" x="7786688" y="3776663"/>
          <p14:tracePt t="27874" x="7840663" y="3741738"/>
          <p14:tracePt t="27874" x="7991475" y="3643313"/>
          <p14:tracePt t="27891" x="8215313" y="3465513"/>
          <p14:tracePt t="27907" x="8340725" y="3357563"/>
          <p14:tracePt t="27923" x="8385175" y="3286125"/>
          <p14:tracePt t="27941" x="8394700" y="3241675"/>
          <p14:tracePt t="27958" x="8394700" y="3214688"/>
          <p14:tracePt t="27974" x="8394700" y="3179763"/>
          <p14:tracePt t="27991" x="8394700" y="3143250"/>
          <p14:tracePt t="28008" x="8394700" y="3116263"/>
          <p14:tracePt t="28024" x="8394700" y="3081338"/>
          <p14:tracePt t="28040" x="8394700" y="3062288"/>
          <p14:tracePt t="28058" x="8394700" y="3044825"/>
          <p14:tracePt t="28074" x="8394700" y="3036888"/>
          <p14:tracePt t="28090" x="8394700" y="3017838"/>
          <p14:tracePt t="28108" x="8394700" y="3009900"/>
          <p14:tracePt t="28124" x="8394700" y="2982913"/>
          <p14:tracePt t="28141" x="8394700" y="2965450"/>
          <p14:tracePt t="28157" x="8385175" y="2938463"/>
          <p14:tracePt t="28174" x="8375650" y="2919413"/>
          <p14:tracePt t="28191" x="8358188" y="2894013"/>
          <p14:tracePt t="28207" x="8340725" y="2884488"/>
          <p14:tracePt t="28224" x="8340725" y="2874963"/>
          <p14:tracePt t="28241" x="8331200" y="2857500"/>
          <p14:tracePt t="28292" x="8331200" y="2847975"/>
          <p14:tracePt t="28299" x="8331200" y="2840038"/>
          <p14:tracePt t="28323" x="8323263" y="2830513"/>
          <p14:tracePt t="28331" x="8323263" y="2822575"/>
          <p14:tracePt t="28331" x="8323263" y="2813050"/>
          <p14:tracePt t="28348" x="8323263" y="2803525"/>
          <p14:tracePt t="28358" x="8323263" y="2795588"/>
          <p14:tracePt t="28358" x="8323263" y="2786063"/>
          <p14:tracePt t="28375" x="8323263" y="2776538"/>
          <p14:tracePt t="28392" x="8323263" y="2768600"/>
          <p14:tracePt t="28444" x="8323263" y="2759075"/>
          <p14:tracePt t="28483" x="8323263" y="2741613"/>
          <p14:tracePt t="28499" x="8323263" y="2732088"/>
          <p14:tracePt t="28515" x="8323263" y="2714625"/>
          <p14:tracePt t="28531" x="8313738" y="2705100"/>
          <p14:tracePt t="28547" x="8313738" y="2687638"/>
          <p14:tracePt t="28563" x="8313738" y="2679700"/>
          <p14:tracePt t="28716" x="8304213" y="2679700"/>
          <p14:tracePt t="28724" x="8286750" y="2705100"/>
          <p14:tracePt t="28733" x="8269288" y="2732088"/>
          <p14:tracePt t="28742" x="8251825" y="2776538"/>
          <p14:tracePt t="28759" x="8251825" y="2813050"/>
          <p14:tracePt t="28775" x="8224838" y="2857500"/>
          <p14:tracePt t="28792" x="8215313" y="2911475"/>
          <p14:tracePt t="28809" x="8188325" y="2982913"/>
          <p14:tracePt t="28826" x="8188325" y="3036888"/>
          <p14:tracePt t="28843" x="8180388" y="3098800"/>
          <p14:tracePt t="28843" x="8180388" y="3125788"/>
          <p14:tracePt t="28860" x="8161338" y="3197225"/>
          <p14:tracePt t="28876" x="8153400" y="3276600"/>
          <p14:tracePt t="28893" x="8134350" y="3367088"/>
          <p14:tracePt t="28909" x="8126413" y="3455988"/>
          <p14:tracePt t="28926" x="8116888" y="3562350"/>
          <p14:tracePt t="28942" x="8099425" y="3670300"/>
          <p14:tracePt t="28960" x="8081963" y="3786188"/>
          <p14:tracePt t="28976" x="8062913" y="3902075"/>
          <p14:tracePt t="28992" x="8054975" y="3973513"/>
          <p14:tracePt t="29010" x="8045450" y="4044950"/>
          <p14:tracePt t="29026" x="8037513" y="4081463"/>
          <p14:tracePt t="29043" x="8037513" y="4089400"/>
          <p14:tracePt t="29059" x="8037513" y="4098925"/>
          <p14:tracePt t="29163" x="8099425" y="4081463"/>
          <p14:tracePt t="29172" x="8197850" y="4027488"/>
          <p14:tracePt t="29180" x="8286750" y="3983038"/>
          <p14:tracePt t="29185" x="8402638" y="3919538"/>
          <p14:tracePt t="29193" x="8670925" y="3741738"/>
          <p14:tracePt t="29210" x="8858250" y="3608388"/>
          <p14:tracePt t="29227" x="9045575" y="3411538"/>
          <p14:tracePt t="29244" x="9099550" y="3340100"/>
          <p14:tracePt t="29260" x="9117013" y="3295650"/>
          <p14:tracePt t="29276" x="9117013" y="3268663"/>
          <p14:tracePt t="29293" x="9117013" y="3251200"/>
          <p14:tracePt t="29310" x="9117013" y="3241675"/>
          <p14:tracePt t="29327" x="9117013" y="3224213"/>
          <p14:tracePt t="29343" x="9117013" y="3214688"/>
          <p14:tracePt t="29360" x="9117013" y="3197225"/>
          <p14:tracePt t="29377" x="9117013" y="3187700"/>
          <p14:tracePt t="29393" x="9117013" y="3170238"/>
          <p14:tracePt t="29410" x="9117013" y="3160713"/>
          <p14:tracePt t="29427" x="9109075" y="3143250"/>
          <p14:tracePt t="29444" x="9082088" y="3125788"/>
          <p14:tracePt t="29460" x="9055100" y="3098800"/>
          <p14:tracePt t="29477" x="9018588" y="3081338"/>
          <p14:tracePt t="29494" x="8991600" y="3062288"/>
          <p14:tracePt t="29510" x="8956675" y="3036888"/>
          <p14:tracePt t="29527" x="8920163" y="3009900"/>
          <p14:tracePt t="29544" x="8902700" y="3000375"/>
          <p14:tracePt t="29560" x="8885238" y="2973388"/>
          <p14:tracePt t="29577" x="8858250" y="2946400"/>
          <p14:tracePt t="29594" x="8823325" y="2919413"/>
          <p14:tracePt t="29610" x="8777288" y="2894013"/>
          <p14:tracePt t="29629" x="8742363" y="2874963"/>
          <p14:tracePt t="29644" x="8705850" y="2867025"/>
          <p14:tracePt t="29660" x="8688388" y="2857500"/>
          <p14:tracePt t="29677" x="8680450" y="2857500"/>
          <p14:tracePt t="29694" x="8661400" y="2847975"/>
          <p14:tracePt t="29732" x="8653463" y="2847975"/>
          <p14:tracePt t="29756" x="8643938" y="2830513"/>
          <p14:tracePt t="29771" x="8634413" y="2830513"/>
          <p14:tracePt t="29779" x="8616950" y="2822575"/>
          <p14:tracePt t="29787" x="8609013" y="2813050"/>
          <p14:tracePt t="29795" x="8582025" y="2786063"/>
          <p14:tracePt t="29811" x="8545513" y="2759075"/>
          <p14:tracePt t="29828" x="8537575" y="2751138"/>
          <p14:tracePt t="29845" x="8528050" y="2741613"/>
          <p14:tracePt t="29947" x="8528050" y="2732088"/>
          <p14:tracePt t="30115" x="8528050" y="2724150"/>
          <p14:tracePt t="30127" x="8518525" y="2724150"/>
          <p14:tracePt t="30134" x="8510588" y="2732088"/>
          <p14:tracePt t="30145" x="8510588" y="2751138"/>
          <p14:tracePt t="30161" x="8510588" y="2776538"/>
          <p14:tracePt t="30179" x="8501063" y="2803525"/>
          <p14:tracePt t="30196" x="8501063" y="2830513"/>
          <p14:tracePt t="30211" x="8491538" y="2857500"/>
          <p14:tracePt t="30229" x="8491538" y="2894013"/>
          <p14:tracePt t="30245" x="8491538" y="2919413"/>
          <p14:tracePt t="30262" x="8491538" y="2973388"/>
          <p14:tracePt t="30278" x="8491538" y="3000375"/>
          <p14:tracePt t="30296" x="8491538" y="3036888"/>
          <p14:tracePt t="30312" x="8491538" y="3062288"/>
          <p14:tracePt t="30328" x="8491538" y="3108325"/>
          <p14:tracePt t="30345" x="8491538" y="3143250"/>
          <p14:tracePt t="30362" x="8491538" y="3197225"/>
          <p14:tracePt t="30379" x="8491538" y="3251200"/>
          <p14:tracePt t="30395" x="8491538" y="3286125"/>
          <p14:tracePt t="30412" x="8491538" y="3340100"/>
          <p14:tracePt t="30428" x="8483600" y="3375025"/>
          <p14:tracePt t="30445" x="8483600" y="3419475"/>
          <p14:tracePt t="30462" x="8483600" y="3446463"/>
          <p14:tracePt t="30479" x="8483600" y="3500438"/>
          <p14:tracePt t="30495" x="8483600" y="3554413"/>
          <p14:tracePt t="30512" x="8483600" y="3598863"/>
          <p14:tracePt t="30529" x="8483600" y="3652838"/>
          <p14:tracePt t="30546" x="8474075" y="3697288"/>
          <p14:tracePt t="30562" x="8466138" y="3759200"/>
          <p14:tracePt t="30580" x="8466138" y="3795713"/>
          <p14:tracePt t="30596" x="8447088" y="3848100"/>
          <p14:tracePt t="30612" x="8429625" y="3894138"/>
          <p14:tracePt t="30629" x="8402638" y="3956050"/>
          <p14:tracePt t="30646" x="8385175" y="4017963"/>
          <p14:tracePt t="30662" x="8367713" y="4062413"/>
          <p14:tracePt t="30680" x="8358188" y="4089400"/>
          <p14:tracePt t="30696" x="8358188" y="4108450"/>
          <p14:tracePt t="30712" x="8358188" y="4116388"/>
          <p14:tracePt t="30730" x="8348663" y="4133850"/>
          <p14:tracePt t="30859" x="8340725" y="4133850"/>
          <p14:tracePt t="30869" x="8340725" y="4125913"/>
          <p14:tracePt t="30875" x="8340725" y="4089400"/>
          <p14:tracePt t="30880" x="8340725" y="4010025"/>
          <p14:tracePt t="30897" x="8375650" y="3929063"/>
          <p14:tracePt t="30913" x="8412163" y="3867150"/>
          <p14:tracePt t="30929" x="8439150" y="3830638"/>
          <p14:tracePt t="30947" x="8466138" y="3786188"/>
          <p14:tracePt t="30964" x="8491538" y="3741738"/>
          <p14:tracePt t="30980" x="8528050" y="3687763"/>
          <p14:tracePt t="30997" x="8572500" y="3616325"/>
          <p14:tracePt t="31013" x="8616950" y="3527425"/>
          <p14:tracePt t="31030" x="8653463" y="3455988"/>
          <p14:tracePt t="31047" x="8670925" y="3357563"/>
          <p14:tracePt t="31063" x="8680450" y="3251200"/>
          <p14:tracePt t="31080" x="8688388" y="3197225"/>
          <p14:tracePt t="31097" x="8688388" y="3170238"/>
          <p14:tracePt t="31114" x="8688388" y="3143250"/>
          <p14:tracePt t="31130" x="8688388" y="3108325"/>
          <p14:tracePt t="31130" x="8688388" y="3081338"/>
          <p14:tracePt t="31147" x="8688388" y="3036888"/>
          <p14:tracePt t="31164" x="8688388" y="2990850"/>
          <p14:tracePt t="31180" x="8670925" y="2911475"/>
          <p14:tracePt t="31197" x="8661400" y="2847975"/>
          <p14:tracePt t="31213" x="8661400" y="2813050"/>
          <p14:tracePt t="31231" x="8653463" y="2786063"/>
          <p14:tracePt t="31247" x="8643938" y="2776538"/>
          <p14:tracePt t="31264" x="8643938" y="2768600"/>
          <p14:tracePt t="31281" x="8634413" y="2759075"/>
          <p14:tracePt t="31297" x="8634413" y="2751138"/>
          <p14:tracePt t="31314" x="8626475" y="2732088"/>
          <p14:tracePt t="31331" x="8589963" y="2679700"/>
          <p14:tracePt t="31348" x="8572500" y="2660650"/>
          <p14:tracePt t="31364" x="8562975" y="2643188"/>
          <p14:tracePt t="31380" x="8545513" y="2625725"/>
          <p14:tracePt t="31452" x="8545513" y="2608263"/>
          <p14:tracePt t="31460" x="8528050" y="2598738"/>
          <p14:tracePt t="31468" x="8528050" y="2589213"/>
          <p14:tracePt t="31476" x="8518525" y="2589213"/>
          <p14:tracePt t="31481" x="8510588" y="2581275"/>
          <p14:tracePt t="31497" x="8501063" y="2571750"/>
          <p14:tracePt t="31532" x="8501063" y="2562225"/>
          <p14:tracePt t="31595" x="8491538" y="2562225"/>
          <p14:tracePt t="31603" x="8483600" y="2562225"/>
          <p14:tracePt t="31604" x="8474075" y="2562225"/>
          <p14:tracePt t="31615" x="8466138" y="2562225"/>
          <p14:tracePt t="31631" x="8447088" y="2562225"/>
          <p14:tracePt t="31648" x="8429625" y="2544763"/>
          <p14:tracePt t="31664" x="8412163" y="2536825"/>
          <p14:tracePt t="31681" x="8402638" y="2536825"/>
          <p14:tracePt t="31698" x="8385175" y="2527300"/>
          <p14:tracePt t="31715" x="8367713" y="2509838"/>
          <p14:tracePt t="31732" x="8358188" y="2509838"/>
          <p14:tracePt t="31748" x="8331200" y="2482850"/>
          <p14:tracePt t="31765" x="8313738" y="2473325"/>
          <p14:tracePt t="31782" x="8286750" y="2455863"/>
          <p14:tracePt t="31798" x="8277225" y="2438400"/>
          <p14:tracePt t="31815" x="8269288" y="2428875"/>
          <p14:tracePt t="31832" x="8269288" y="2419350"/>
          <p14:tracePt t="32635" x="8259763" y="2419350"/>
          <p14:tracePt t="32643" x="8259763" y="2428875"/>
          <p14:tracePt t="32659" x="8259763" y="2438400"/>
          <p14:tracePt t="32672" x="8259763" y="2446338"/>
          <p14:tracePt t="32715" x="8259763" y="2455863"/>
          <p14:tracePt t="32723" x="8259763" y="2465388"/>
          <p14:tracePt t="32733" x="8251825" y="2473325"/>
          <p14:tracePt t="32733" x="8251825" y="2490788"/>
          <p14:tracePt t="32751" x="8232775" y="2509838"/>
          <p14:tracePt t="32767" x="8224838" y="2536825"/>
          <p14:tracePt t="32783" x="8224838" y="2562225"/>
          <p14:tracePt t="32801" x="8205788" y="2581275"/>
          <p14:tracePt t="32817" x="8197850" y="2616200"/>
          <p14:tracePt t="32833" x="8188325" y="2633663"/>
          <p14:tracePt t="32851" x="8180388" y="2652713"/>
          <p14:tracePt t="32851" x="8170863" y="2670175"/>
          <p14:tracePt t="33060" x="8170863" y="2660650"/>
          <p14:tracePt t="33067" x="8170863" y="2633663"/>
          <p14:tracePt t="33075" x="8170863" y="2589213"/>
          <p14:tracePt t="33084" x="8161338" y="2544763"/>
          <p14:tracePt t="33100" x="8153400" y="2517775"/>
          <p14:tracePt t="33118" x="8143875" y="2500313"/>
          <p14:tracePt t="33155" x="8134350" y="2490788"/>
          <p14:tracePt t="33172" x="8134350" y="2473325"/>
          <p14:tracePt t="33187" x="8134350" y="2465388"/>
          <p14:tracePt t="33195" x="8126413" y="2438400"/>
          <p14:tracePt t="33201" x="8116888" y="2411413"/>
          <p14:tracePt t="33218" x="8108950" y="2366963"/>
          <p14:tracePt t="33218" x="8108950" y="2347913"/>
          <p14:tracePt t="33235" x="8099425" y="2322513"/>
          <p14:tracePt t="33252" x="8089900" y="2276475"/>
          <p14:tracePt t="33268" x="8089900" y="2251075"/>
          <p14:tracePt t="33285" x="8072438" y="2214563"/>
          <p14:tracePt t="33301" x="8054975" y="2170113"/>
          <p14:tracePt t="33318" x="8045450" y="2143125"/>
          <p14:tracePt t="33335" x="8018463" y="2108200"/>
          <p14:tracePt t="33352" x="8010525" y="2081213"/>
          <p14:tracePt t="33368" x="7991475" y="2054225"/>
          <p14:tracePt t="33385" x="7974013" y="2036763"/>
          <p14:tracePt t="33402" x="7956550" y="2009775"/>
          <p14:tracePt t="33418" x="7947025" y="1973263"/>
          <p14:tracePt t="33435" x="7929563" y="1955800"/>
          <p14:tracePt t="33452" x="7929563" y="1946275"/>
          <p14:tracePt t="33468" x="7929563" y="1938338"/>
          <p14:tracePt t="33691" x="7929563" y="1946275"/>
          <p14:tracePt t="33699" x="7929563" y="1955800"/>
          <p14:tracePt t="33718" x="7929563" y="1973263"/>
          <p14:tracePt t="33719" x="7929563" y="1990725"/>
          <p14:tracePt t="33736" x="7929563" y="2027238"/>
          <p14:tracePt t="33752" x="7929563" y="2044700"/>
          <p14:tracePt t="33769" x="7929563" y="2081213"/>
          <p14:tracePt t="33785" x="7929563" y="2089150"/>
          <p14:tracePt t="33803" x="7929563" y="2108200"/>
          <p14:tracePt t="33819" x="7929563" y="2133600"/>
          <p14:tracePt t="33836" x="7929563" y="2143125"/>
          <p14:tracePt t="33852" x="7929563" y="2160588"/>
          <p14:tracePt t="33869" x="7929563" y="2179638"/>
          <p14:tracePt t="33886" x="7929563" y="2197100"/>
          <p14:tracePt t="33902" x="7929563" y="2214563"/>
          <p14:tracePt t="33919" x="7929563" y="2232025"/>
          <p14:tracePt t="33936" x="7929563" y="2251075"/>
          <p14:tracePt t="33952" x="7929563" y="2276475"/>
          <p14:tracePt t="33969" x="7929563" y="2303463"/>
          <p14:tracePt t="33987" x="7929563" y="2322513"/>
          <p14:tracePt t="34003" x="7929563" y="2357438"/>
          <p14:tracePt t="34019" x="7929563" y="2384425"/>
          <p14:tracePt t="34036" x="7929563" y="2393950"/>
          <p14:tracePt t="34053" x="7929563" y="2419350"/>
          <p14:tracePt t="34069" x="7929563" y="2446338"/>
          <p14:tracePt t="34087" x="7929563" y="2473325"/>
          <p14:tracePt t="34103" x="7929563" y="2500313"/>
          <p14:tracePt t="34119" x="7929563" y="2517775"/>
          <p14:tracePt t="34136" x="7929563" y="2536825"/>
          <p14:tracePt t="34153" x="7929563" y="2562225"/>
          <p14:tracePt t="34170" x="7929563" y="2589213"/>
          <p14:tracePt t="34186" x="7929563" y="2625725"/>
          <p14:tracePt t="34204" x="7929563" y="2643188"/>
          <p14:tracePt t="34220" x="7920038" y="2679700"/>
          <p14:tracePt t="34236" x="7912100" y="2705100"/>
          <p14:tracePt t="34254" x="7912100" y="2732088"/>
          <p14:tracePt t="34270" x="7902575" y="2759075"/>
          <p14:tracePt t="34287" x="7902575" y="2776538"/>
          <p14:tracePt t="34303" x="7894638" y="2803525"/>
          <p14:tracePt t="34320" x="7885113" y="2830513"/>
          <p14:tracePt t="34337" x="7885113" y="2857500"/>
          <p14:tracePt t="34353" x="7867650" y="2884488"/>
          <p14:tracePt t="34370" x="7867650" y="2911475"/>
          <p14:tracePt t="34387" x="7848600" y="2946400"/>
          <p14:tracePt t="34403" x="7840663" y="2982913"/>
          <p14:tracePt t="34420" x="7831138" y="3009900"/>
          <p14:tracePt t="34437" x="7813675" y="3071813"/>
          <p14:tracePt t="34453" x="7804150" y="3098800"/>
          <p14:tracePt t="34471" x="7786688" y="3133725"/>
          <p14:tracePt t="34487" x="7769225" y="3170238"/>
          <p14:tracePt t="34503" x="7759700" y="3197225"/>
          <p14:tracePt t="34521" x="7742238" y="3251200"/>
          <p14:tracePt t="34537" x="7742238" y="3268663"/>
          <p14:tracePt t="34553" x="7732713" y="3313113"/>
          <p14:tracePt t="34571" x="7715250" y="3357563"/>
          <p14:tracePt t="34588" x="7705725" y="3394075"/>
          <p14:tracePt t="34604" x="7697788" y="3411538"/>
          <p14:tracePt t="34621" x="7697788" y="3438525"/>
          <p14:tracePt t="34637" x="7697788" y="3446463"/>
          <p14:tracePt t="34654" x="7680325" y="3473450"/>
          <p14:tracePt t="34670" x="7670800" y="3509963"/>
          <p14:tracePt t="34687" x="7661275" y="3536950"/>
          <p14:tracePt t="34704" x="7653338" y="3562350"/>
          <p14:tracePt t="34720" x="7626350" y="3616325"/>
          <p14:tracePt t="34738" x="7608888" y="3660775"/>
          <p14:tracePt t="34754" x="7581900" y="3724275"/>
          <p14:tracePt t="34754" x="7572375" y="3741738"/>
          <p14:tracePt t="34771" x="7545388" y="3803650"/>
          <p14:tracePt t="34788" x="7510463" y="3848100"/>
          <p14:tracePt t="34804" x="7491413" y="3884613"/>
          <p14:tracePt t="34821" x="7473950" y="3938588"/>
          <p14:tracePt t="34838" x="7446963" y="3990975"/>
          <p14:tracePt t="34854" x="7419975" y="4037013"/>
          <p14:tracePt t="34871" x="7385050" y="4098925"/>
          <p14:tracePt t="34888" x="7367588" y="4133850"/>
          <p14:tracePt t="34905" x="7348538" y="4179888"/>
          <p14:tracePt t="34921" x="7331075" y="4205288"/>
          <p14:tracePt t="34938" x="7323138" y="4232275"/>
          <p14:tracePt t="34955" x="7304088" y="4286250"/>
          <p14:tracePt t="34972" x="7286625" y="4303713"/>
          <p14:tracePt t="34988" x="7269163" y="4340225"/>
          <p14:tracePt t="35005" x="7251700" y="4357688"/>
          <p14:tracePt t="35021" x="7232650" y="4367213"/>
          <p14:tracePt t="35038" x="7188200" y="4402138"/>
          <p14:tracePt t="35055" x="7161213" y="4419600"/>
          <p14:tracePt t="35071" x="7126288" y="4446588"/>
          <p14:tracePt t="35088" x="7089775" y="4483100"/>
          <p14:tracePt t="35105" x="7037388" y="4545013"/>
          <p14:tracePt t="35121" x="7018338" y="4562475"/>
          <p14:tracePt t="37019" x="7027863" y="4562475"/>
          <p14:tracePt t="37027" x="7045325" y="4545013"/>
          <p14:tracePt t="37035" x="7081838" y="4510088"/>
          <p14:tracePt t="37042" x="7116763" y="4456113"/>
          <p14:tracePt t="37059" x="7161213" y="4402138"/>
          <p14:tracePt t="37076" x="7180263" y="4375150"/>
          <p14:tracePt t="37093" x="7188200" y="4330700"/>
          <p14:tracePt t="37109" x="7205663" y="4276725"/>
          <p14:tracePt t="37126" x="7224713" y="4214813"/>
          <p14:tracePt t="37142" x="7251700" y="4116388"/>
          <p14:tracePt t="37159" x="7277100" y="4027488"/>
          <p14:tracePt t="37176" x="7304088" y="3929063"/>
          <p14:tracePt t="37192" x="7348538" y="3848100"/>
          <p14:tracePt t="37210" x="7367588" y="3786188"/>
          <p14:tracePt t="37226" x="7412038" y="3687763"/>
          <p14:tracePt t="37243" x="7456488" y="3571875"/>
          <p14:tracePt t="37260" x="7491413" y="3517900"/>
          <p14:tracePt t="37276" x="7500938" y="3473450"/>
          <p14:tracePt t="37292" x="7518400" y="3429000"/>
          <p14:tracePt t="37310" x="7537450" y="3384550"/>
          <p14:tracePt t="37326" x="7545388" y="3330575"/>
          <p14:tracePt t="37343" x="7572375" y="3268663"/>
          <p14:tracePt t="37359" x="7589838" y="3224213"/>
          <p14:tracePt t="37376" x="7616825" y="3170238"/>
          <p14:tracePt t="37393" x="7634288" y="3133725"/>
          <p14:tracePt t="37409" x="7661275" y="3062288"/>
          <p14:tracePt t="37426" x="7697788" y="2965450"/>
          <p14:tracePt t="37444" x="7724775" y="2911475"/>
          <p14:tracePt t="37459" x="7751763" y="2830513"/>
          <p14:tracePt t="37477" x="7751763" y="2776538"/>
          <p14:tracePt t="37493" x="7759700" y="2714625"/>
          <p14:tracePt t="37509" x="7777163" y="2652713"/>
          <p14:tracePt t="37527" x="7777163" y="2608263"/>
          <p14:tracePt t="37543" x="7777163" y="2571750"/>
          <p14:tracePt t="37560" x="7777163" y="2536825"/>
          <p14:tracePt t="37577" x="7777163" y="2490788"/>
          <p14:tracePt t="37593" x="7796213" y="2428875"/>
          <p14:tracePt t="37610" x="7796213" y="2374900"/>
          <p14:tracePt t="37626" x="7813675" y="2303463"/>
          <p14:tracePt t="37644" x="7823200" y="2259013"/>
          <p14:tracePt t="37660" x="7823200" y="2205038"/>
          <p14:tracePt t="37677" x="7831138" y="2152650"/>
          <p14:tracePt t="37693" x="7840663" y="2108200"/>
          <p14:tracePt t="37710" x="7840663" y="2081213"/>
          <p14:tracePt t="37727" x="7848600" y="2044700"/>
          <p14:tracePt t="37743" x="7858125" y="2017713"/>
          <p14:tracePt t="37761" x="7858125" y="2000250"/>
          <p14:tracePt t="37795" x="7858125" y="1990725"/>
          <p14:tracePt t="37795" x="7858125" y="1982788"/>
          <p14:tracePt t="37843" x="7858125" y="1973263"/>
          <p14:tracePt t="37859" x="7858125" y="1965325"/>
          <p14:tracePt t="37875" x="7858125" y="1955800"/>
          <p14:tracePt t="38043" x="7858125" y="1973263"/>
          <p14:tracePt t="38051" x="7858125" y="1982788"/>
          <p14:tracePt t="38060" x="7858125" y="2000250"/>
          <p14:tracePt t="38061" x="7858125" y="2036763"/>
          <p14:tracePt t="38078" x="7858125" y="2062163"/>
          <p14:tracePt t="38094" x="7858125" y="2089150"/>
          <p14:tracePt t="38111" x="7858125" y="2133600"/>
          <p14:tracePt t="38128" x="7875588" y="2160588"/>
          <p14:tracePt t="38145" x="7885113" y="2197100"/>
          <p14:tracePt t="38161" x="7885113" y="2224088"/>
          <p14:tracePt t="38177" x="7885113" y="2232025"/>
          <p14:tracePt t="38195" x="7885113" y="2276475"/>
          <p14:tracePt t="38212" x="7894638" y="2295525"/>
          <p14:tracePt t="38228" x="7894638" y="2312988"/>
          <p14:tracePt t="38245" x="7902575" y="2330450"/>
          <p14:tracePt t="38261" x="7902575" y="2347913"/>
          <p14:tracePt t="38278" x="7902575" y="2366963"/>
          <p14:tracePt t="38295" x="7912100" y="2393950"/>
          <p14:tracePt t="38311" x="7912100" y="2411413"/>
          <p14:tracePt t="38328" x="7912100" y="2428875"/>
          <p14:tracePt t="38345" x="7912100" y="2455863"/>
          <p14:tracePt t="38361" x="7912100" y="2473325"/>
          <p14:tracePt t="38378" x="7912100" y="2509838"/>
          <p14:tracePt t="38396" x="7912100" y="2536825"/>
          <p14:tracePt t="38412" x="7912100" y="2571750"/>
          <p14:tracePt t="38428" x="7912100" y="2589213"/>
          <p14:tracePt t="38445" x="7912100" y="2625725"/>
          <p14:tracePt t="38462" x="7920038" y="2652713"/>
          <p14:tracePt t="38479" x="7920038" y="2679700"/>
          <p14:tracePt t="38495" x="7920038" y="2697163"/>
          <p14:tracePt t="38512" x="7920038" y="2714625"/>
          <p14:tracePt t="38528" x="7920038" y="2741613"/>
          <p14:tracePt t="38545" x="7920038" y="2759075"/>
          <p14:tracePt t="38562" x="7929563" y="2776538"/>
          <p14:tracePt t="38579" x="7929563" y="2822575"/>
          <p14:tracePt t="38596" x="7929563" y="2847975"/>
          <p14:tracePt t="38612" x="7929563" y="2884488"/>
          <p14:tracePt t="38629" x="7929563" y="2911475"/>
          <p14:tracePt t="38646" x="7929563" y="2928938"/>
          <p14:tracePt t="38662" x="7929563" y="2946400"/>
          <p14:tracePt t="38678" x="7929563" y="2973388"/>
          <p14:tracePt t="38696" x="7929563" y="2990850"/>
          <p14:tracePt t="38712" x="7929563" y="3009900"/>
          <p14:tracePt t="38728" x="7929563" y="3027363"/>
          <p14:tracePt t="38746" x="7929563" y="3054350"/>
          <p14:tracePt t="38762" x="7929563" y="3081338"/>
          <p14:tracePt t="38779" x="7929563" y="3089275"/>
          <p14:tracePt t="38796" x="7929563" y="3116263"/>
          <p14:tracePt t="38812" x="7929563" y="3143250"/>
          <p14:tracePt t="38829" x="7929563" y="3170238"/>
          <p14:tracePt t="38846" x="7929563" y="3197225"/>
          <p14:tracePt t="38862" x="7920038" y="3224213"/>
          <p14:tracePt t="38879" x="7920038" y="3251200"/>
          <p14:tracePt t="38896" x="7920038" y="3268663"/>
          <p14:tracePt t="38913" x="7912100" y="3276600"/>
          <p14:tracePt t="38929" x="7912100" y="3295650"/>
          <p14:tracePt t="38946" x="7912100" y="3322638"/>
          <p14:tracePt t="38964" x="7912100" y="3340100"/>
          <p14:tracePt t="38979" x="7912100" y="3348038"/>
          <p14:tracePt t="38997" x="7912100" y="3357563"/>
          <p14:tracePt t="39013" x="7912100" y="3367088"/>
          <p14:tracePt t="39029" x="7902575" y="3367088"/>
          <p14:tracePt t="39227" x="7902575" y="3375025"/>
          <p14:tracePt t="39235" x="7902575" y="3384550"/>
          <p14:tracePt t="39247" x="7902575" y="3394075"/>
          <p14:tracePt t="39247" x="7894638" y="3411538"/>
          <p14:tracePt t="39263" x="7885113" y="3429000"/>
          <p14:tracePt t="39279" x="7885113" y="3455988"/>
          <p14:tracePt t="39297" x="7875588" y="3473450"/>
          <p14:tracePt t="39313" x="7867650" y="3517900"/>
          <p14:tracePt t="39330" x="7858125" y="3536950"/>
          <p14:tracePt t="39347" x="7840663" y="3562350"/>
          <p14:tracePt t="39364" x="7840663" y="3581400"/>
          <p14:tracePt t="39380" x="7823200" y="3608388"/>
          <p14:tracePt t="39397" x="7804150" y="3633788"/>
          <p14:tracePt t="39414" x="7777163" y="3670300"/>
          <p14:tracePt t="39430" x="7759700" y="3705225"/>
          <p14:tracePt t="39447" x="7724775" y="3751263"/>
          <p14:tracePt t="39464" x="7705725" y="3776663"/>
          <p14:tracePt t="39480" x="7688263" y="3803650"/>
          <p14:tracePt t="39497" x="7680325" y="3822700"/>
          <p14:tracePt t="39514" x="7653338" y="3857625"/>
          <p14:tracePt t="39530" x="7608888" y="3911600"/>
          <p14:tracePt t="39548" x="7589838" y="3938588"/>
          <p14:tracePt t="39564" x="7562850" y="3973513"/>
          <p14:tracePt t="39580" x="7518400" y="4017963"/>
          <p14:tracePt t="39598" x="7473950" y="4054475"/>
          <p14:tracePt t="39614" x="7419975" y="4108450"/>
          <p14:tracePt t="39631" x="7375525" y="4152900"/>
          <p14:tracePt t="39647" x="7313613" y="4187825"/>
          <p14:tracePt t="39664" x="7259638" y="4224338"/>
          <p14:tracePt t="39681" x="7197725" y="4268788"/>
          <p14:tracePt t="39697" x="7170738" y="4295775"/>
          <p14:tracePt t="39714" x="7099300" y="4357688"/>
          <p14:tracePt t="39732" x="7045325" y="4394200"/>
          <p14:tracePt t="39748" x="7000875" y="4429125"/>
          <p14:tracePt t="39764" x="6946900" y="4456113"/>
          <p14:tracePt t="39781" x="6902450" y="4483100"/>
          <p14:tracePt t="39797" x="6840538" y="4500563"/>
          <p14:tracePt t="39815" x="6759575" y="4554538"/>
          <p14:tracePt t="39831" x="6680200" y="4581525"/>
          <p14:tracePt t="39848" x="6608763" y="4616450"/>
          <p14:tracePt t="39865" x="6562725" y="4643438"/>
          <p14:tracePt t="39881" x="6562725" y="4652963"/>
          <p14:tracePt t="40003" x="6572250" y="4652963"/>
          <p14:tracePt t="40012" x="6634163" y="4652963"/>
          <p14:tracePt t="40020" x="6670675" y="4652963"/>
          <p14:tracePt t="40028" x="6742113" y="4643438"/>
          <p14:tracePt t="40035" x="6894513" y="4562475"/>
          <p14:tracePt t="40048" x="7089775" y="4438650"/>
          <p14:tracePt t="40065" x="7313613" y="4276725"/>
          <p14:tracePt t="40081" x="7510463" y="4098925"/>
          <p14:tracePt t="40099" x="7670800" y="3894138"/>
          <p14:tracePt t="40115" x="7742238" y="3759200"/>
          <p14:tracePt t="40131" x="7813675" y="3633788"/>
          <p14:tracePt t="40148" x="7858125" y="3473450"/>
          <p14:tracePt t="40165" x="7875588" y="3340100"/>
          <p14:tracePt t="40182" x="7902575" y="3205163"/>
          <p14:tracePt t="40198" x="7902575" y="3116263"/>
          <p14:tracePt t="40216" x="7902575" y="3044825"/>
          <p14:tracePt t="40232" x="7902575" y="2990850"/>
          <p14:tracePt t="40248" x="7902575" y="2955925"/>
          <p14:tracePt t="40265" x="7902575" y="2911475"/>
          <p14:tracePt t="40282" x="7902575" y="2884488"/>
          <p14:tracePt t="40299" x="7912100" y="2803525"/>
          <p14:tracePt t="40315" x="7920038" y="2724150"/>
          <p14:tracePt t="40333" x="7920038" y="2643188"/>
          <p14:tracePt t="40349" x="7947025" y="2562225"/>
          <p14:tracePt t="40365" x="7966075" y="2509838"/>
          <p14:tracePt t="40383" x="7983538" y="2455863"/>
          <p14:tracePt t="40399" x="7991475" y="2419350"/>
          <p14:tracePt t="40415" x="7991475" y="2366963"/>
          <p14:tracePt t="40433" x="7991475" y="2322513"/>
          <p14:tracePt t="40449" x="8010525" y="2259013"/>
          <p14:tracePt t="40466" x="8018463" y="2224088"/>
          <p14:tracePt t="40482" x="8027988" y="2160588"/>
          <p14:tracePt t="40501" x="8045450" y="2125663"/>
          <p14:tracePt t="40516" x="8054975" y="2089150"/>
          <p14:tracePt t="40532" x="8054975" y="2081213"/>
          <p14:tracePt t="40550" x="8054975" y="2062163"/>
          <p14:tracePt t="40587" x="8054975" y="2054225"/>
          <p14:tracePt t="40593" x="8054975" y="2044700"/>
          <p14:tracePt t="40599" x="8054975" y="2027238"/>
          <p14:tracePt t="40616" x="8062913" y="2009775"/>
          <p14:tracePt t="40633" x="8072438" y="1982788"/>
          <p14:tracePt t="40649" x="8072438" y="1973263"/>
          <p14:tracePt t="40667" x="8081963" y="1973263"/>
          <p14:tracePt t="40683" x="8081963" y="1955800"/>
          <p14:tracePt t="40731" x="8081963" y="1946275"/>
          <p14:tracePt t="40947" x="8081963" y="1955800"/>
          <p14:tracePt t="40963" x="8081963" y="1965325"/>
          <p14:tracePt t="40972" x="8081963" y="1973263"/>
          <p14:tracePt t="40980" x="8081963" y="1982788"/>
          <p14:tracePt t="40984" x="8081963" y="2009775"/>
          <p14:tracePt t="41000" x="8081963" y="2027238"/>
          <p14:tracePt t="41017" x="8081963" y="2036763"/>
          <p14:tracePt t="41033" x="8081963" y="2054225"/>
          <p14:tracePt t="41050" x="8081963" y="2062163"/>
          <p14:tracePt t="41067" x="8081963" y="2071688"/>
          <p14:tracePt t="41083" x="8081963" y="2089150"/>
          <p14:tracePt t="41101" x="8081963" y="2098675"/>
          <p14:tracePt t="41117" x="8081963" y="2116138"/>
          <p14:tracePt t="41133" x="8081963" y="2143125"/>
          <p14:tracePt t="41150" x="8081963" y="2160588"/>
          <p14:tracePt t="41167" x="8081963" y="2187575"/>
          <p14:tracePt t="41184" x="8081963" y="2205038"/>
          <p14:tracePt t="41200" x="8081963" y="2224088"/>
          <p14:tracePt t="41218" x="8081963" y="2232025"/>
          <p14:tracePt t="41234" x="8081963" y="2251075"/>
          <p14:tracePt t="41250" x="8081963" y="2276475"/>
          <p14:tracePt t="41268" x="8081963" y="2286000"/>
          <p14:tracePt t="41284" x="8081963" y="2303463"/>
          <p14:tracePt t="41300" x="8081963" y="2322513"/>
          <p14:tracePt t="41318" x="8081963" y="2330450"/>
          <p14:tracePt t="41334" x="8081963" y="2347913"/>
          <p14:tracePt t="41351" x="8081963" y="2357438"/>
          <p14:tracePt t="41368" x="8081963" y="2374900"/>
          <p14:tracePt t="41384" x="8081963" y="2401888"/>
          <p14:tracePt t="41401" x="8081963" y="2411413"/>
          <p14:tracePt t="41418" x="8081963" y="2438400"/>
          <p14:tracePt t="41434" x="8081963" y="2465388"/>
          <p14:tracePt t="41451" x="8081963" y="2473325"/>
          <p14:tracePt t="41468" x="8081963" y="2490788"/>
          <p14:tracePt t="41484" x="8081963" y="2509838"/>
          <p14:tracePt t="41501" x="8081963" y="2517775"/>
          <p14:tracePt t="41517" x="8081963" y="2544763"/>
          <p14:tracePt t="41535" x="8081963" y="2554288"/>
          <p14:tracePt t="41551" x="8081963" y="2581275"/>
          <p14:tracePt t="41567" x="8081963" y="2608263"/>
          <p14:tracePt t="41585" x="8081963" y="2625725"/>
          <p14:tracePt t="41601" x="8081963" y="2652713"/>
          <p14:tracePt t="41618" x="8081963" y="2670175"/>
          <p14:tracePt t="41618" x="8081963" y="2679700"/>
          <p14:tracePt t="41635" x="8081963" y="2687638"/>
          <p14:tracePt t="41652" x="8081963" y="2714625"/>
          <p14:tracePt t="41668" x="8081963" y="2732088"/>
          <p14:tracePt t="41685" x="8081963" y="2751138"/>
          <p14:tracePt t="41701" x="8081963" y="2768600"/>
          <p14:tracePt t="41718" x="8081963" y="2795588"/>
          <p14:tracePt t="41735" x="8081963" y="2822575"/>
          <p14:tracePt t="41752" x="8081963" y="2830513"/>
          <p14:tracePt t="41768" x="8081963" y="2857500"/>
          <p14:tracePt t="41785" x="8081963" y="2874963"/>
          <p14:tracePt t="41802" x="8081963" y="2884488"/>
          <p14:tracePt t="41818" x="8081963" y="2901950"/>
          <p14:tracePt t="41836" x="8081963" y="2911475"/>
          <p14:tracePt t="41852" x="8081963" y="2928938"/>
          <p14:tracePt t="41869" x="8081963" y="2946400"/>
          <p14:tracePt t="41885" x="8081963" y="2955925"/>
          <p14:tracePt t="41902" x="8081963" y="2965450"/>
          <p14:tracePt t="41919" x="8081963" y="2982913"/>
          <p14:tracePt t="41955" x="8081963" y="2990850"/>
          <p14:tracePt t="41979" x="8081963" y="3009900"/>
          <p14:tracePt t="41979" x="8081963" y="3017838"/>
          <p14:tracePt t="42012" x="8081963" y="3036888"/>
          <p14:tracePt t="42028" x="8081963" y="3044825"/>
          <p14:tracePt t="42035" x="8081963" y="3062288"/>
          <p14:tracePt t="42043" x="8081963" y="3071813"/>
          <p14:tracePt t="42052" x="8081963" y="3081338"/>
          <p14:tracePt t="42069" x="8081963" y="3098800"/>
          <p14:tracePt t="42107" x="8081963" y="3108325"/>
          <p14:tracePt t="42123" x="8081963" y="3116263"/>
          <p14:tracePt t="42131" x="8081963" y="3125788"/>
          <p14:tracePt t="42140" x="8081963" y="3133725"/>
          <p14:tracePt t="42152" x="8081963" y="3143250"/>
          <p14:tracePt t="42169" x="8081963" y="3152775"/>
          <p14:tracePt t="42186" x="8081963" y="3170238"/>
          <p14:tracePt t="42203" x="8081963" y="3187700"/>
          <p14:tracePt t="42235" x="8081963" y="3197225"/>
          <p14:tracePt t="42236" x="8081963" y="3205163"/>
          <p14:tracePt t="42253" x="8081963" y="3214688"/>
          <p14:tracePt t="42269" x="8081963" y="3224213"/>
          <p14:tracePt t="42286" x="8081963" y="3232150"/>
          <p14:tracePt t="42303" x="8081963" y="3241675"/>
          <p14:tracePt t="42320" x="8081963" y="3259138"/>
          <p14:tracePt t="42336" x="8081963" y="3276600"/>
          <p14:tracePt t="42353" x="8081963" y="3286125"/>
          <p14:tracePt t="42370" x="8072438" y="3303588"/>
          <p14:tracePt t="42386" x="8072438" y="3322638"/>
          <p14:tracePt t="42404" x="8062913" y="3330575"/>
          <p14:tracePt t="42420" x="8062913" y="3348038"/>
          <p14:tracePt t="42436" x="8054975" y="3367088"/>
          <p14:tracePt t="42476" x="8054975" y="3375025"/>
          <p14:tracePt t="42479" x="8054975" y="3384550"/>
          <p14:tracePt t="42507" x="8054975" y="3394075"/>
          <p14:tracePt t="42515" x="8045450" y="3411538"/>
          <p14:tracePt t="42527" x="8045450" y="3419475"/>
          <p14:tracePt t="42537" x="8037513" y="3438525"/>
          <p14:tracePt t="42553" x="8027988" y="3446463"/>
          <p14:tracePt t="42569" x="8018463" y="3473450"/>
          <p14:tracePt t="42586" x="8010525" y="3490913"/>
          <p14:tracePt t="42604" x="8001000" y="3509963"/>
          <p14:tracePt t="42620" x="7991475" y="3517900"/>
          <p14:tracePt t="42636" x="7983538" y="3527425"/>
          <p14:tracePt t="42654" x="7983538" y="3536950"/>
          <p14:tracePt t="42670" x="7983538" y="3544888"/>
          <p14:tracePt t="42686" x="7966075" y="3571875"/>
          <p14:tracePt t="42704" x="7966075" y="3581400"/>
          <p14:tracePt t="42720" x="7966075" y="3598863"/>
          <p14:tracePt t="42737" x="7956550" y="3616325"/>
          <p14:tracePt t="42753" x="7956550" y="3633788"/>
          <p14:tracePt t="42770" x="7956550" y="3652838"/>
          <p14:tracePt t="42787" x="7939088" y="3670300"/>
          <p14:tracePt t="42804" x="7939088" y="3687763"/>
          <p14:tracePt t="42821" x="7939088" y="3697288"/>
          <p14:tracePt t="42837" x="7929563" y="3724275"/>
          <p14:tracePt t="42853" x="7929563" y="3751263"/>
          <p14:tracePt t="42871" x="7920038" y="3786188"/>
          <p14:tracePt t="42887" x="7902575" y="3822700"/>
          <p14:tracePt t="42904" x="7894638" y="3848100"/>
          <p14:tracePt t="42920" x="7894638" y="3875088"/>
          <p14:tracePt t="42938" x="7875588" y="3894138"/>
          <p14:tracePt t="42954" x="7875588" y="3911600"/>
          <p14:tracePt t="42954" x="7867650" y="3919538"/>
          <p14:tracePt t="42972" x="7858125" y="3938588"/>
          <p14:tracePt t="43011" x="7858125" y="3956050"/>
          <p14:tracePt t="43012" x="7840663" y="3973513"/>
          <p14:tracePt t="43044" x="7831138" y="3983038"/>
          <p14:tracePt t="43054" x="7823200" y="3990975"/>
          <p14:tracePt t="43058" x="7813675" y="4000500"/>
          <p14:tracePt t="43070" x="7786688" y="4017963"/>
          <p14:tracePt t="43088" x="7759700" y="4037013"/>
          <p14:tracePt t="43104" x="7732713" y="4044950"/>
          <p14:tracePt t="43121" x="7705725" y="4054475"/>
          <p14:tracePt t="43137" x="7697788" y="4062413"/>
          <p14:tracePt t="43155" x="7661275" y="4071938"/>
          <p14:tracePt t="43171" x="7634288" y="4081463"/>
          <p14:tracePt t="43188" x="7616825" y="4089400"/>
          <p14:tracePt t="43205" x="7608888" y="4089400"/>
          <p14:tracePt t="43221" x="7572375" y="4108450"/>
          <p14:tracePt t="43238" x="7554913" y="4108450"/>
          <p14:tracePt t="43255" x="7545388" y="4125913"/>
          <p14:tracePt t="43271" x="7518400" y="4125913"/>
          <p14:tracePt t="43288" x="7500938" y="4133850"/>
          <p14:tracePt t="43305" x="7473950" y="4143375"/>
          <p14:tracePt t="43321" x="7446963" y="4160838"/>
          <p14:tracePt t="43338" x="7429500" y="4170363"/>
          <p14:tracePt t="43338" x="7412038" y="4179888"/>
          <p14:tracePt t="43356" x="7385050" y="4179888"/>
          <p14:tracePt t="43372" x="7367588" y="4197350"/>
          <p14:tracePt t="43388" x="7340600" y="4205288"/>
          <p14:tracePt t="43405" x="7313613" y="4214813"/>
          <p14:tracePt t="43422" x="7296150" y="4232275"/>
          <p14:tracePt t="43438" x="7277100" y="4241800"/>
          <p14:tracePt t="43456" x="7269163" y="4251325"/>
          <p14:tracePt t="43472" x="7259638" y="4259263"/>
          <p14:tracePt t="43488" x="7224713" y="4286250"/>
          <p14:tracePt t="43523" x="7205663" y="4295775"/>
          <p14:tracePt t="43524" x="7197725" y="4295775"/>
          <p14:tracePt t="43538" x="7153275" y="4322763"/>
          <p14:tracePt t="43556" x="7126288" y="4340225"/>
          <p14:tracePt t="43573" x="7108825" y="4348163"/>
          <p14:tracePt t="43589" x="7081838" y="4367213"/>
          <p14:tracePt t="43605" x="7072313" y="4375150"/>
          <p14:tracePt t="43622" x="7054850" y="4394200"/>
          <p14:tracePt t="43639" x="7045325" y="4402138"/>
          <p14:tracePt t="43655" x="7027863" y="4411663"/>
          <p14:tracePt t="43672" x="7010400" y="4429125"/>
          <p14:tracePt t="43689" x="6973888" y="4456113"/>
          <p14:tracePt t="43705" x="6938963" y="4473575"/>
          <p14:tracePt t="43722" x="6867525" y="4518025"/>
          <p14:tracePt t="43740" x="6848475" y="4537075"/>
          <p14:tracePt t="43756" x="6804025" y="4554538"/>
          <p14:tracePt t="43772" x="6769100" y="4572000"/>
          <p14:tracePt t="43789" x="6705600" y="4608513"/>
          <p14:tracePt t="43806" x="6634163" y="4652963"/>
          <p14:tracePt t="43822" x="6562725" y="4679950"/>
          <p14:tracePt t="43839" x="6491288" y="4724400"/>
          <p14:tracePt t="43857" x="6438900" y="4759325"/>
          <p14:tracePt t="43872" x="6394450" y="4795838"/>
          <p14:tracePt t="43889" x="6340475" y="4830763"/>
          <p14:tracePt t="43906" x="6251575" y="4875213"/>
          <p14:tracePt t="43924" x="6188075" y="4911725"/>
          <p14:tracePt t="43940" x="6099175" y="4965700"/>
          <p14:tracePt t="43957" x="6010275" y="5018088"/>
          <p14:tracePt t="43973" x="5946775" y="5054600"/>
          <p14:tracePt t="43990" x="5894388" y="5072063"/>
          <p14:tracePt t="44007" x="5867400" y="5089525"/>
          <p14:tracePt t="44023" x="5857875" y="5099050"/>
          <p14:tracePt t="44040" x="5848350" y="5108575"/>
          <p14:tracePt t="44235" x="5857875" y="5108575"/>
          <p14:tracePt t="44246" x="5867400" y="5108575"/>
          <p14:tracePt t="44247" x="5884863" y="5108575"/>
          <p14:tracePt t="44257" x="5911850" y="5108575"/>
          <p14:tracePt t="44274" x="5983288" y="5072063"/>
          <p14:tracePt t="44290" x="6037263" y="5037138"/>
          <p14:tracePt t="44307" x="6134100" y="4983163"/>
          <p14:tracePt t="44324" x="6180138" y="4956175"/>
          <p14:tracePt t="44340" x="6232525" y="4938713"/>
          <p14:tracePt t="44357" x="6269038" y="4919663"/>
          <p14:tracePt t="44374" x="6313488" y="4902200"/>
          <p14:tracePt t="44390" x="6375400" y="4867275"/>
          <p14:tracePt t="44407" x="6473825" y="4830763"/>
          <p14:tracePt t="44424" x="6599238" y="4776788"/>
          <p14:tracePt t="44440" x="6732588" y="4714875"/>
          <p14:tracePt t="44457" x="6875463" y="4670425"/>
          <p14:tracePt t="44474" x="6973888" y="4625975"/>
          <p14:tracePt t="44491" x="7037388" y="4589463"/>
          <p14:tracePt t="44531" x="7045325" y="4581525"/>
          <p14:tracePt t="44547" x="7045325" y="4572000"/>
          <p14:tracePt t="44557" x="7062788" y="4554538"/>
          <p14:tracePt t="44558" x="7072313" y="4537075"/>
          <p14:tracePt t="44574" x="7116763" y="4465638"/>
          <p14:tracePt t="44591" x="7197725" y="4375150"/>
          <p14:tracePt t="44607" x="7323138" y="4241800"/>
          <p14:tracePt t="44624" x="7473950" y="4116388"/>
          <p14:tracePt t="44640" x="7688263" y="3965575"/>
          <p14:tracePt t="44658" x="7966075" y="3803650"/>
          <p14:tracePt t="44674" x="8286750" y="3608388"/>
          <p14:tracePt t="44691" x="8510588" y="3446463"/>
          <p14:tracePt t="44708" x="8715375" y="3295650"/>
          <p14:tracePt t="44724" x="8894763" y="3170238"/>
          <p14:tracePt t="44740" x="9045575" y="3027363"/>
          <p14:tracePt t="44758" x="9134475" y="2874963"/>
          <p14:tracePt t="44775" x="9134475" y="2741613"/>
          <p14:tracePt t="44791" x="9134475" y="2670175"/>
          <p14:tracePt t="44808" x="9134475" y="2608263"/>
          <p14:tracePt t="44825" x="9134475" y="2544763"/>
          <p14:tracePt t="44841" x="9134475" y="2500313"/>
          <p14:tracePt t="44858" x="9134475" y="2446338"/>
          <p14:tracePt t="44875" x="9134475" y="2393950"/>
          <p14:tracePt t="44891" x="9134475" y="2347913"/>
          <p14:tracePt t="44908" x="9134475" y="2312988"/>
          <p14:tracePt t="44925" x="9134475" y="2268538"/>
          <p14:tracePt t="44941" x="9134475" y="2224088"/>
          <p14:tracePt t="44958" x="9134475" y="2197100"/>
          <p14:tracePt t="44976" x="9134475" y="2187575"/>
          <p14:tracePt t="45067" x="9117013" y="2187575"/>
          <p14:tracePt t="45075" x="9090025" y="2187575"/>
          <p14:tracePt t="45084" x="9055100" y="2187575"/>
          <p14:tracePt t="45092" x="9028113" y="2187575"/>
          <p14:tracePt t="45092" x="8929688" y="2187575"/>
          <p14:tracePt t="45109" x="8848725" y="2187575"/>
          <p14:tracePt t="45125" x="8769350" y="2197100"/>
          <p14:tracePt t="45142" x="8688388" y="2241550"/>
          <p14:tracePt t="45159" x="8661400" y="2259013"/>
          <p14:tracePt t="45175" x="8643938" y="2276475"/>
          <p14:tracePt t="45192" x="8626475" y="2286000"/>
          <p14:tracePt t="45209" x="8626475" y="2295525"/>
          <p14:tracePt t="45267" x="8616950" y="2295525"/>
          <p14:tracePt t="45467" x="8634413" y="2295525"/>
          <p14:tracePt t="45492" x="8634413" y="2286000"/>
          <p14:tracePt t="45540" x="8634413" y="2276475"/>
          <p14:tracePt t="45563" x="8634413" y="2268538"/>
          <p14:tracePt t="45580" x="8626475" y="2251075"/>
          <p14:tracePt t="45595" x="8626475" y="2241550"/>
          <p14:tracePt t="45609" x="8626475" y="2232025"/>
          <p14:tracePt t="45609" x="8626475" y="2224088"/>
          <p14:tracePt t="45627" x="8626475" y="2214563"/>
          <p14:tracePt t="45643" x="8626475" y="2205038"/>
          <p14:tracePt t="45707" x="8616950" y="2205038"/>
          <p14:tracePt t="45779" x="8609013" y="2205038"/>
          <p14:tracePt t="45827" x="8599488" y="2205038"/>
          <p14:tracePt t="45835" x="8589963" y="2214563"/>
          <p14:tracePt t="45843" x="8582025" y="2224088"/>
          <p14:tracePt t="45843" x="8562975" y="2268538"/>
          <p14:tracePt t="45860" x="8545513" y="2295525"/>
          <p14:tracePt t="45877" x="8537575" y="2330450"/>
          <p14:tracePt t="45893" x="8528050" y="2357438"/>
          <p14:tracePt t="45910" x="8510588" y="2393950"/>
          <p14:tracePt t="45927" x="8501063" y="2419350"/>
          <p14:tracePt t="45943" x="8491538" y="2446338"/>
          <p14:tracePt t="45960" x="8491538" y="2455863"/>
          <p14:tracePt t="45977" x="8491538" y="2465388"/>
          <p14:tracePt t="45994" x="8483600" y="2490788"/>
          <p14:tracePt t="46027" x="8474075" y="2509838"/>
          <p14:tracePt t="46027" x="8474075" y="2527300"/>
          <p14:tracePt t="46044" x="8474075" y="2536825"/>
          <p14:tracePt t="46060" x="8474075" y="2554288"/>
          <p14:tracePt t="46077" x="8474075" y="2562225"/>
          <p14:tracePt t="46093" x="8474075" y="2571750"/>
          <p14:tracePt t="46111" x="8474075" y="2589213"/>
          <p14:tracePt t="46127" x="8474075" y="2598738"/>
          <p14:tracePt t="46143" x="8474075" y="2616200"/>
          <p14:tracePt t="46161" x="8474075" y="2625725"/>
          <p14:tracePt t="46203" x="8474075" y="2643188"/>
          <p14:tracePt t="46220" x="8474075" y="2652713"/>
          <p14:tracePt t="46243" x="8474075" y="2660650"/>
          <p14:tracePt t="46250" x="8474075" y="2670175"/>
          <p14:tracePt t="46268" x="8474075" y="2679700"/>
          <p14:tracePt t="46291" x="8474075" y="2687638"/>
          <p14:tracePt t="46297" x="8474075" y="2697163"/>
          <p14:tracePt t="46323" x="8474075" y="2705100"/>
          <p14:tracePt t="46331" x="8474075" y="2714625"/>
          <p14:tracePt t="46339" x="8474075" y="2724150"/>
          <p14:tracePt t="46362" x="8474075" y="2732088"/>
          <p14:tracePt t="46363" x="8474075" y="2741613"/>
          <p14:tracePt t="46395" x="8474075" y="2751138"/>
          <p14:tracePt t="46427" x="8474075" y="2759075"/>
          <p14:tracePt t="46443" x="8474075" y="2768600"/>
          <p14:tracePt t="46444" x="8474075" y="2776538"/>
          <p14:tracePt t="46461" x="8474075" y="2786063"/>
          <p14:tracePt t="46478" x="8474075" y="2803525"/>
          <p14:tracePt t="46495" x="8474075" y="2813050"/>
          <p14:tracePt t="46512" x="8474075" y="2822575"/>
          <p14:tracePt t="46528" x="8474075" y="2830513"/>
          <p14:tracePt t="46544" x="8474075" y="2840038"/>
          <p14:tracePt t="46562" x="8474075" y="2847975"/>
          <p14:tracePt t="46578" x="8474075" y="2857500"/>
          <p14:tracePt t="46620" x="8474075" y="2874963"/>
          <p14:tracePt t="46652" x="8474075" y="2884488"/>
          <p14:tracePt t="46668" x="8474075" y="2901950"/>
          <p14:tracePt t="46669" x="8466138" y="2901950"/>
          <p14:tracePt t="46700" x="8466138" y="2911475"/>
          <p14:tracePt t="46715" x="8466138" y="2919413"/>
          <p14:tracePt t="46735" x="8447088" y="2928938"/>
          <p14:tracePt t="46747" x="8447088" y="2938463"/>
          <p14:tracePt t="46763" x="8439150" y="2946400"/>
          <p14:tracePt t="46787" x="8429625" y="2965450"/>
          <p14:tracePt t="46827" x="8429625" y="2973388"/>
          <p14:tracePt t="46829" x="8420100" y="2973388"/>
          <p14:tracePt t="46836" x="8420100" y="2982913"/>
          <p14:tracePt t="46867" x="8420100" y="2990850"/>
          <p14:tracePt t="46891" x="8420100" y="3009900"/>
          <p14:tracePt t="46931" x="8420100" y="3017838"/>
          <p14:tracePt t="46963" x="8420100" y="3036888"/>
          <p14:tracePt t="46995" x="8420100" y="3044825"/>
          <p14:tracePt t="47043" x="8420100" y="3062288"/>
          <p14:tracePt t="47068" x="8412163" y="3062288"/>
          <p14:tracePt t="47091" x="8412163" y="3071813"/>
          <p14:tracePt t="47123" x="8412163" y="3081338"/>
          <p14:tracePt t="47139" x="8412163" y="3089275"/>
          <p14:tracePt t="47155" x="8412163" y="3098800"/>
          <p14:tracePt t="47195" x="8412163" y="3108325"/>
          <p14:tracePt t="47212" x="8412163" y="3116263"/>
          <p14:tracePt t="47235" x="8412163" y="3125788"/>
          <p14:tracePt t="47243" x="8412163" y="3133725"/>
          <p14:tracePt t="47251" x="8412163" y="3143250"/>
          <p14:tracePt t="47264" x="8412163" y="3152775"/>
          <p14:tracePt t="47279" x="8412163" y="3160713"/>
          <p14:tracePt t="47280" x="8412163" y="3170238"/>
          <p14:tracePt t="47296" x="8412163" y="3197225"/>
          <p14:tracePt t="47312" x="8412163" y="3214688"/>
          <p14:tracePt t="47329" x="8412163" y="3251200"/>
          <p14:tracePt t="47346" x="8412163" y="3276600"/>
          <p14:tracePt t="47364" x="8420100" y="3303588"/>
          <p14:tracePt t="47380" x="8420100" y="3322638"/>
          <p14:tracePt t="47396" x="8420100" y="3348038"/>
          <p14:tracePt t="47413" x="8420100" y="3375025"/>
          <p14:tracePt t="47430" x="8420100" y="3402013"/>
          <p14:tracePt t="47446" x="8420100" y="3429000"/>
          <p14:tracePt t="47463" x="8429625" y="3455988"/>
          <p14:tracePt t="47480" x="8429625" y="3465513"/>
          <p14:tracePt t="47496" x="8429625" y="3490913"/>
          <p14:tracePt t="47513" x="8429625" y="3517900"/>
          <p14:tracePt t="47530" x="8429625" y="3544888"/>
          <p14:tracePt t="47547" x="8429625" y="3589338"/>
          <p14:tracePt t="47564" x="8429625" y="3616325"/>
          <p14:tracePt t="47581" x="8429625" y="3633788"/>
          <p14:tracePt t="47597" x="8429625" y="3643313"/>
          <p14:tracePt t="47613" x="8420100" y="3660775"/>
          <p14:tracePt t="47630" x="8420100" y="3679825"/>
          <p14:tracePt t="47647" x="8420100" y="3687763"/>
          <p14:tracePt t="47664" x="8420100" y="3705225"/>
          <p14:tracePt t="47680" x="8412163" y="3724275"/>
          <p14:tracePt t="47697" x="8412163" y="3741738"/>
          <p14:tracePt t="47714" x="8402638" y="3759200"/>
          <p14:tracePt t="47730" x="8402638" y="3776663"/>
          <p14:tracePt t="47748" x="8394700" y="3795713"/>
          <p14:tracePt t="47764" x="8394700" y="3813175"/>
          <p14:tracePt t="47780" x="8385175" y="3840163"/>
          <p14:tracePt t="47798" x="8375650" y="3848100"/>
          <p14:tracePt t="47814" x="8367713" y="3867150"/>
          <p14:tracePt t="47830" x="8358188" y="3884613"/>
          <p14:tracePt t="47848" x="8358188" y="3894138"/>
          <p14:tracePt t="47864" x="8348663" y="3902075"/>
          <p14:tracePt t="47880" x="8348663" y="3911600"/>
          <p14:tracePt t="47897" x="8340725" y="3919538"/>
          <p14:tracePt t="47914" x="8340725" y="3929063"/>
          <p14:tracePt t="47914" x="8331200" y="3946525"/>
          <p14:tracePt t="47956" x="8331200" y="3956050"/>
          <p14:tracePt t="47964" x="8331200" y="3965575"/>
          <p14:tracePt t="47965" x="8331200" y="3973513"/>
          <p14:tracePt t="47981" x="8323263" y="3990975"/>
          <p14:tracePt t="47997" x="8323263" y="4000500"/>
          <p14:tracePt t="48015" x="8313738" y="4027488"/>
          <p14:tracePt t="48051" x="8304213" y="4044950"/>
          <p14:tracePt t="48059" x="8304213" y="4054475"/>
          <p14:tracePt t="48064" x="8304213" y="4071938"/>
          <p14:tracePt t="48081" x="8304213" y="4089400"/>
          <p14:tracePt t="48098" x="8286750" y="4116388"/>
          <p14:tracePt t="48114" x="8269288" y="4143375"/>
          <p14:tracePt t="48131" x="8251825" y="4170363"/>
          <p14:tracePt t="48148" x="8242300" y="4187825"/>
          <p14:tracePt t="48165" x="8232775" y="4205288"/>
          <p14:tracePt t="48181" x="8215313" y="4224338"/>
          <p14:tracePt t="48219" x="8215313" y="4232275"/>
          <p14:tracePt t="48227" x="8215313" y="4241800"/>
          <p14:tracePt t="48231" x="8197850" y="4251325"/>
          <p14:tracePt t="48248" x="8197850" y="4268788"/>
          <p14:tracePt t="48265" x="8188325" y="4286250"/>
          <p14:tracePt t="48281" x="8180388" y="4295775"/>
          <p14:tracePt t="48298" x="8170863" y="4330700"/>
          <p14:tracePt t="48316" x="8161338" y="4340225"/>
          <p14:tracePt t="48332" x="8143875" y="4375150"/>
          <p14:tracePt t="48348" x="8134350" y="4394200"/>
          <p14:tracePt t="48365" x="8108950" y="4429125"/>
          <p14:tracePt t="48382" x="8108950" y="4446588"/>
          <p14:tracePt t="48398" x="8099425" y="4456113"/>
          <p14:tracePt t="48415" x="8081963" y="4483100"/>
          <p14:tracePt t="48432" x="8081963" y="4491038"/>
          <p14:tracePt t="48448" x="8062913" y="4518025"/>
          <p14:tracePt t="48465" x="8054975" y="4545013"/>
          <p14:tracePt t="48482" x="8054975" y="4562475"/>
          <p14:tracePt t="48499" x="8037513" y="4589463"/>
          <p14:tracePt t="48515" x="8027988" y="4608513"/>
          <p14:tracePt t="48532" x="8018463" y="4625975"/>
          <p14:tracePt t="48549" x="8010525" y="4625975"/>
          <p14:tracePt t="48565" x="8001000" y="4652963"/>
          <p14:tracePt t="48582" x="7991475" y="4660900"/>
          <p14:tracePt t="48599" x="7991475" y="4670425"/>
          <p14:tracePt t="48615" x="7974013" y="4697413"/>
          <p14:tracePt t="48632" x="7956550" y="4714875"/>
          <p14:tracePt t="48649" x="7956550" y="4741863"/>
          <p14:tracePt t="48666" x="7939088" y="4751388"/>
          <p14:tracePt t="48707" x="7939088" y="4759325"/>
          <p14:tracePt t="48714" x="7939088" y="4768850"/>
          <p14:tracePt t="48732" x="7929563" y="4768850"/>
          <p14:tracePt t="48733" x="7929563" y="4776788"/>
          <p14:tracePt t="48749" x="7920038" y="4795838"/>
          <p14:tracePt t="48765" x="7912100" y="4803775"/>
          <p14:tracePt t="48783" x="7902575" y="4822825"/>
          <p14:tracePt t="48799" x="7894638" y="4822825"/>
          <p14:tracePt t="48815" x="7894638" y="4830763"/>
          <p14:tracePt t="48833" x="7875588" y="4840288"/>
          <p14:tracePt t="48867" x="7875588" y="4848225"/>
          <p14:tracePt t="48883" x="7875588" y="4857750"/>
          <p14:tracePt t="48883" x="7858125" y="4867275"/>
          <p14:tracePt t="48923" x="7848600" y="4875213"/>
          <p14:tracePt t="48931" x="7840663" y="4884738"/>
          <p14:tracePt t="48931" x="7831138" y="4902200"/>
          <p14:tracePt t="48949" x="7823200" y="4902200"/>
          <p14:tracePt t="48949" x="7796213" y="4929188"/>
          <p14:tracePt t="48966" x="7769225" y="4946650"/>
          <p14:tracePt t="48983" x="7742238" y="4965700"/>
          <p14:tracePt t="48999" x="7732713" y="4973638"/>
          <p14:tracePt t="49017" x="7724775" y="4991100"/>
          <p14:tracePt t="49033" x="7715250" y="4991100"/>
          <p14:tracePt t="49049" x="7705725" y="5000625"/>
          <p14:tracePt t="49067" x="7661275" y="5027613"/>
          <p14:tracePt t="49084" x="7643813" y="5037138"/>
          <p14:tracePt t="49100" x="7626350" y="5045075"/>
          <p14:tracePt t="49116" x="7608888" y="5054600"/>
          <p14:tracePt t="49133" x="7589838" y="5062538"/>
          <p14:tracePt t="49150" x="7562850" y="5081588"/>
          <p14:tracePt t="49195" x="7554913" y="5089525"/>
          <p14:tracePt t="49211" x="7545388" y="5089525"/>
          <p14:tracePt t="49227" x="7537450" y="5089525"/>
          <p14:tracePt t="49235" x="7527925" y="5099050"/>
          <p14:tracePt t="49243" x="7518400" y="5108575"/>
          <p14:tracePt t="49250" x="7483475" y="5116513"/>
          <p14:tracePt t="49267" x="7446963" y="5143500"/>
          <p14:tracePt t="49284" x="7412038" y="5153025"/>
          <p14:tracePt t="49300" x="7385050" y="5160963"/>
          <p14:tracePt t="49339" x="7375525" y="5170488"/>
          <p14:tracePt t="49363" x="7367588" y="5170488"/>
          <p14:tracePt t="49373" x="7358063" y="5180013"/>
          <p14:tracePt t="49395" x="7340600" y="5180013"/>
          <p14:tracePt t="49403" x="7323138" y="5187950"/>
          <p14:tracePt t="49411" x="7313613" y="5197475"/>
          <p14:tracePt t="49417" x="7286625" y="5205413"/>
          <p14:tracePt t="49433" x="7269163" y="5205413"/>
          <p14:tracePt t="49451" x="7224713" y="5224463"/>
          <p14:tracePt t="49468" x="7197725" y="5232400"/>
          <p14:tracePt t="49484" x="7180263" y="5232400"/>
          <p14:tracePt t="49500" x="7153275" y="5241925"/>
          <p14:tracePt t="49518" x="7116763" y="5259388"/>
          <p14:tracePt t="49534" x="7099300" y="5259388"/>
          <p14:tracePt t="49550" x="7062788" y="5259388"/>
          <p14:tracePt t="49568" x="7037388" y="5268913"/>
          <p14:tracePt t="49584" x="7010400" y="5286375"/>
          <p14:tracePt t="49600" x="6973888" y="5295900"/>
          <p14:tracePt t="49618" x="6919913" y="5295900"/>
          <p14:tracePt t="49634" x="6867525" y="5295900"/>
          <p14:tracePt t="49651" x="6840538" y="5303838"/>
          <p14:tracePt t="49667" x="6804025" y="5303838"/>
          <p14:tracePt t="49684" x="6769100" y="5303838"/>
          <p14:tracePt t="49701" x="6705600" y="5303838"/>
          <p14:tracePt t="49718" x="6653213" y="5303838"/>
          <p14:tracePt t="49735" x="6626225" y="5303838"/>
          <p14:tracePt t="49751" x="6581775" y="5303838"/>
          <p14:tracePt t="49768" x="6562725" y="5303838"/>
          <p14:tracePt t="49785" x="6554788" y="5303838"/>
          <p14:tracePt t="49801" x="6545263" y="5303838"/>
          <p14:tracePt t="49987" x="6554788" y="5303838"/>
          <p14:tracePt t="50011" x="6562725" y="5295900"/>
          <p14:tracePt t="50035" x="6572250" y="5286375"/>
          <p14:tracePt t="50052" x="6572250" y="5276850"/>
          <p14:tracePt t="50059" x="6581775" y="5268913"/>
          <p14:tracePt t="50075" x="6581775" y="5259388"/>
          <p14:tracePt t="50092" x="6589713" y="5241925"/>
          <p14:tracePt t="50107" x="6599238" y="5241925"/>
          <p14:tracePt t="50118" x="6599238" y="5232400"/>
          <p14:tracePt t="50155" x="6599238" y="5224463"/>
          <p14:tracePt t="50171" x="6608763" y="5214938"/>
          <p14:tracePt t="50174" x="0" y="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748712" cy="515938"/>
          </a:xfrm>
        </p:spPr>
        <p:txBody>
          <a:bodyPr/>
          <a:lstStyle/>
          <a:p>
            <a:r>
              <a:rPr lang="es-ES" altLang="es-ES" sz="2400" b="1" smtClean="0"/>
              <a:t>PAQUETES VAASCULONERVIOSOS DE LA CRURA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276475"/>
            <a:ext cx="2736850" cy="3819525"/>
          </a:xfrm>
        </p:spPr>
        <p:txBody>
          <a:bodyPr/>
          <a:lstStyle/>
          <a:p>
            <a:r>
              <a:rPr lang="es-ES" altLang="es-ES" sz="2400" b="1" smtClean="0"/>
              <a:t>V-N TIBIAL ANTERIOR</a:t>
            </a:r>
          </a:p>
          <a:p>
            <a:endParaRPr lang="es-ES" altLang="es-ES" sz="2400" b="1" smtClean="0"/>
          </a:p>
          <a:p>
            <a:r>
              <a:rPr lang="es-ES" altLang="es-ES" sz="2400" b="1" smtClean="0"/>
              <a:t>V-N TIBIAL POSTERIOR</a:t>
            </a:r>
          </a:p>
          <a:p>
            <a:endParaRPr lang="es-ES" altLang="es-ES" sz="2400" b="1" smtClean="0"/>
          </a:p>
          <a:p>
            <a:r>
              <a:rPr lang="es-ES" altLang="es-ES" sz="2400" b="1" smtClean="0"/>
              <a:t>V. FIBULAR</a:t>
            </a:r>
          </a:p>
        </p:txBody>
      </p:sp>
      <p:pic>
        <p:nvPicPr>
          <p:cNvPr id="48132" name="Picture 4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268413"/>
            <a:ext cx="10218738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41"/>
    </mc:Choice>
    <mc:Fallback>
      <p:transition spd="slow" advTm="8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8" x="7153275" y="3482975"/>
          <p14:tracePt t="2296" x="7161213" y="3482975"/>
          <p14:tracePt t="2321" x="7170738" y="3482975"/>
          <p14:tracePt t="2328" x="7180263" y="3482975"/>
          <p14:tracePt t="2392" x="7188200" y="3473450"/>
          <p14:tracePt t="2408" x="7188200" y="3465513"/>
          <p14:tracePt t="2412" x="7197725" y="3446463"/>
          <p14:tracePt t="2422" x="7232650" y="3384550"/>
          <p14:tracePt t="2422" x="7251700" y="3367088"/>
          <p14:tracePt t="2441" x="7277100" y="3303588"/>
          <p14:tracePt t="2456" x="7296150" y="3259138"/>
          <p14:tracePt t="2473" x="7304088" y="3214688"/>
          <p14:tracePt t="2490" x="7323138" y="3160713"/>
          <p14:tracePt t="2506" x="7323138" y="3081338"/>
          <p14:tracePt t="2523" x="7323138" y="3017838"/>
          <p14:tracePt t="2540" x="7323138" y="2955925"/>
          <p14:tracePt t="2556" x="7304088" y="2911475"/>
          <p14:tracePt t="2573" x="7286625" y="2857500"/>
          <p14:tracePt t="2590" x="7259638" y="2813050"/>
          <p14:tracePt t="2607" x="7242175" y="2776538"/>
          <p14:tracePt t="2623" x="7161213" y="2670175"/>
          <p14:tracePt t="2640" x="7089775" y="2598738"/>
          <p14:tracePt t="2657" x="6991350" y="2536825"/>
          <p14:tracePt t="2673" x="6894513" y="2473325"/>
          <p14:tracePt t="2690" x="6786563" y="2401888"/>
          <p14:tracePt t="2707" x="6688138" y="2347913"/>
          <p14:tracePt t="2724" x="6581775" y="2295525"/>
          <p14:tracePt t="2740" x="6473825" y="2232025"/>
          <p14:tracePt t="2757" x="6402388" y="2187575"/>
          <p14:tracePt t="2774" x="6303963" y="2179638"/>
          <p14:tracePt t="2790" x="6205538" y="2179638"/>
          <p14:tracePt t="2807" x="6108700" y="2179638"/>
          <p14:tracePt t="2823" x="5956300" y="2214563"/>
          <p14:tracePt t="2841" x="5830888" y="2286000"/>
          <p14:tracePt t="2857" x="5697538" y="2374900"/>
          <p14:tracePt t="2874" x="5581650" y="2482850"/>
          <p14:tracePt t="2891" x="5446713" y="2616200"/>
          <p14:tracePt t="2907" x="5340350" y="2759075"/>
          <p14:tracePt t="2924" x="5251450" y="2901950"/>
          <p14:tracePt t="2941" x="5180013" y="3017838"/>
          <p14:tracePt t="2958" x="5108575" y="3125788"/>
          <p14:tracePt t="2974" x="5062538" y="3197225"/>
          <p14:tracePt t="2991" x="5010150" y="3268663"/>
          <p14:tracePt t="3007" x="4919663" y="3429000"/>
          <p14:tracePt t="3024" x="4867275" y="3554413"/>
          <p14:tracePt t="3041" x="4795838" y="3705225"/>
          <p14:tracePt t="3057" x="4705350" y="3884613"/>
          <p14:tracePt t="3074" x="4625975" y="4037013"/>
          <p14:tracePt t="3091" x="4562475" y="4160838"/>
          <p14:tracePt t="3108" x="4510088" y="4303713"/>
          <p14:tracePt t="3124" x="4491038" y="4402138"/>
          <p14:tracePt t="3141" x="4491038" y="4572000"/>
          <p14:tracePt t="3157" x="4491038" y="4751388"/>
          <p14:tracePt t="3175" x="4491038" y="4902200"/>
          <p14:tracePt t="3191" x="4491038" y="5072063"/>
          <p14:tracePt t="3208" x="4473575" y="5180013"/>
          <p14:tracePt t="3224" x="4473575" y="5224463"/>
          <p14:tracePt t="3241" x="4473575" y="5251450"/>
          <p14:tracePt t="3258" x="4473575" y="5276850"/>
          <p14:tracePt t="3274" x="4473575" y="5330825"/>
          <p14:tracePt t="3291" x="4537075" y="5438775"/>
          <p14:tracePt t="3308" x="4589463" y="5510213"/>
          <p14:tracePt t="3324" x="4660900" y="5572125"/>
          <p14:tracePt t="3341" x="4714875" y="5661025"/>
          <p14:tracePt t="3358" x="4795838" y="5741988"/>
          <p14:tracePt t="3374" x="4902200" y="5848350"/>
          <p14:tracePt t="3374" x="4965700" y="5894388"/>
          <p14:tracePt t="3393" x="5089525" y="5965825"/>
          <p14:tracePt t="3408" x="5180013" y="5973763"/>
          <p14:tracePt t="3425" x="5232400" y="5973763"/>
          <p14:tracePt t="3442" x="5268913" y="5973763"/>
          <p14:tracePt t="3458" x="5348288" y="5938838"/>
          <p14:tracePt t="3474" x="5438775" y="5875338"/>
          <p14:tracePt t="3492" x="5562600" y="5795963"/>
          <p14:tracePt t="3508" x="5732463" y="5697538"/>
          <p14:tracePt t="3525" x="5911850" y="5626100"/>
          <p14:tracePt t="3542" x="6089650" y="5581650"/>
          <p14:tracePt t="3559" x="6259513" y="5510213"/>
          <p14:tracePt t="3575" x="6446838" y="5438775"/>
          <p14:tracePt t="3592" x="6581775" y="5384800"/>
          <p14:tracePt t="3609" x="6697663" y="5313363"/>
          <p14:tracePt t="3626" x="6858000" y="5214938"/>
          <p14:tracePt t="3642" x="7027863" y="5116513"/>
          <p14:tracePt t="3658" x="7170738" y="5018088"/>
          <p14:tracePt t="3676" x="7277100" y="4902200"/>
          <p14:tracePt t="3692" x="7340600" y="4830763"/>
          <p14:tracePt t="3708" x="7402513" y="4732338"/>
          <p14:tracePt t="3725" x="7419975" y="4652963"/>
          <p14:tracePt t="3743" x="7456488" y="4562475"/>
          <p14:tracePt t="3759" x="7483475" y="4473575"/>
          <p14:tracePt t="3759" x="7491413" y="4419600"/>
          <p14:tracePt t="3777" x="7510463" y="4322763"/>
          <p14:tracePt t="3792" x="7510463" y="4224338"/>
          <p14:tracePt t="3809" x="7510463" y="4108450"/>
          <p14:tracePt t="3826" x="7510463" y="3983038"/>
          <p14:tracePt t="3842" x="7510463" y="3857625"/>
          <p14:tracePt t="3859" x="7500938" y="3724275"/>
          <p14:tracePt t="3876" x="7483475" y="3589338"/>
          <p14:tracePt t="3892" x="7446963" y="3473450"/>
          <p14:tracePt t="3909" x="7419975" y="3357563"/>
          <p14:tracePt t="3926" x="7385050" y="3232150"/>
          <p14:tracePt t="3943" x="7331075" y="3108325"/>
          <p14:tracePt t="3959" x="7259638" y="2938463"/>
          <p14:tracePt t="3976" x="7242175" y="2874963"/>
          <p14:tracePt t="3993" x="7188200" y="2776538"/>
          <p14:tracePt t="4009" x="7134225" y="2705100"/>
          <p14:tracePt t="4026" x="7062788" y="2625725"/>
          <p14:tracePt t="4043" x="6956425" y="2544763"/>
          <p14:tracePt t="4059" x="6823075" y="2473325"/>
          <p14:tracePt t="4076" x="6661150" y="2384425"/>
          <p14:tracePt t="4093" x="6483350" y="2330450"/>
          <p14:tracePt t="4110" x="6303963" y="2286000"/>
          <p14:tracePt t="4126" x="6134100" y="2232025"/>
          <p14:tracePt t="4143" x="5973763" y="2205038"/>
          <p14:tracePt t="4143" x="5902325" y="2205038"/>
          <p14:tracePt t="4160" x="5751513" y="2187575"/>
          <p14:tracePt t="4176" x="5608638" y="2187575"/>
          <p14:tracePt t="4194" x="5446713" y="2205038"/>
          <p14:tracePt t="4210" x="5330825" y="2259013"/>
          <p14:tracePt t="4227" x="5180013" y="2339975"/>
          <p14:tracePt t="4243" x="5027613" y="2446338"/>
          <p14:tracePt t="4260" x="4902200" y="2544763"/>
          <p14:tracePt t="4277" x="4776788" y="2660650"/>
          <p14:tracePt t="4293" x="4687888" y="2768600"/>
          <p14:tracePt t="4310" x="4616450" y="2874963"/>
          <p14:tracePt t="4327" x="4581525" y="2955925"/>
          <p14:tracePt t="4343" x="4554538" y="3009900"/>
          <p14:tracePt t="4432" x="4554538" y="3036888"/>
          <p14:tracePt t="4441" x="4545013" y="3089275"/>
          <p14:tracePt t="4449" x="4545013" y="3160713"/>
          <p14:tracePt t="4450" x="4545013" y="3251200"/>
          <p14:tracePt t="4460" x="4537075" y="3438525"/>
          <p14:tracePt t="4477" x="4537075" y="3589338"/>
          <p14:tracePt t="4494" x="4562475" y="3732213"/>
          <p14:tracePt t="4510" x="4572000" y="3867150"/>
          <p14:tracePt t="4527" x="4572000" y="4017963"/>
          <p14:tracePt t="4527" x="4572000" y="4098925"/>
          <p14:tracePt t="4544" x="4572000" y="4340225"/>
          <p14:tracePt t="4560" x="4554538" y="4545013"/>
          <p14:tracePt t="4578" x="4518025" y="4751388"/>
          <p14:tracePt t="4594" x="4500563" y="4919663"/>
          <p14:tracePt t="4610" x="4500563" y="5072063"/>
          <p14:tracePt t="4628" x="4510088" y="5214938"/>
          <p14:tracePt t="4644" x="4598988" y="5367338"/>
          <p14:tracePt t="4660" x="4679950" y="5500688"/>
          <p14:tracePt t="4678" x="4786313" y="5626100"/>
          <p14:tracePt t="4694" x="4911725" y="5697538"/>
          <p14:tracePt t="4711" x="5010150" y="5705475"/>
          <p14:tracePt t="4727" x="5143500" y="5705475"/>
          <p14:tracePt t="4745" x="5224463" y="5680075"/>
          <p14:tracePt t="4761" x="5322888" y="5634038"/>
          <p14:tracePt t="4777" x="5465763" y="5572125"/>
          <p14:tracePt t="4795" x="5634038" y="5518150"/>
          <p14:tracePt t="4811" x="5857875" y="5419725"/>
          <p14:tracePt t="4828" x="6126163" y="5295900"/>
          <p14:tracePt t="4845" x="6367463" y="5170488"/>
          <p14:tracePt t="4861" x="6562725" y="5045075"/>
          <p14:tracePt t="4878" x="6705600" y="4929188"/>
          <p14:tracePt t="4894" x="6813550" y="4803775"/>
          <p14:tracePt t="4912" x="6946900" y="4562475"/>
          <p14:tracePt t="4928" x="7037388" y="4411663"/>
          <p14:tracePt t="4944" x="7081838" y="4286250"/>
          <p14:tracePt t="4963" x="7116763" y="4133850"/>
          <p14:tracePt t="4978" x="7161213" y="3965575"/>
          <p14:tracePt t="4995" x="7180263" y="3795713"/>
          <p14:tracePt t="5012" x="7188200" y="3633788"/>
          <p14:tracePt t="5028" x="7188200" y="3473450"/>
          <p14:tracePt t="5045" x="7170738" y="3348038"/>
          <p14:tracePt t="5061" x="7134225" y="3224213"/>
          <p14:tracePt t="5079" x="7081838" y="3108325"/>
          <p14:tracePt t="5095" x="7027863" y="3009900"/>
          <p14:tracePt t="5111" x="6929438" y="2830513"/>
          <p14:tracePt t="5128" x="6867525" y="2714625"/>
          <p14:tracePt t="5145" x="6804025" y="2616200"/>
          <p14:tracePt t="5162" x="6715125" y="2517775"/>
          <p14:tracePt t="5178" x="6626225" y="2446338"/>
          <p14:tracePt t="5196" x="6545263" y="2393950"/>
          <p14:tracePt t="5212" x="6438900" y="2339975"/>
          <p14:tracePt t="5228" x="6330950" y="2312988"/>
          <p14:tracePt t="5245" x="6259513" y="2295525"/>
          <p14:tracePt t="5262" x="6161088" y="2241550"/>
          <p14:tracePt t="5278" x="6037263" y="2197100"/>
          <p14:tracePt t="5295" x="5813425" y="2125663"/>
          <p14:tracePt t="5313" x="5670550" y="2081213"/>
          <p14:tracePt t="5329" x="5537200" y="2062163"/>
          <p14:tracePt t="5345" x="5438775" y="2062163"/>
          <p14:tracePt t="5362" x="5367338" y="2062163"/>
          <p14:tracePt t="5379" x="5303838" y="2089150"/>
          <p14:tracePt t="5395" x="5214938" y="2187575"/>
          <p14:tracePt t="5412" x="5160963" y="2295525"/>
          <p14:tracePt t="5429" x="5099050" y="2428875"/>
          <p14:tracePt t="5446" x="5027613" y="2581275"/>
          <p14:tracePt t="5462" x="4965700" y="2714625"/>
          <p14:tracePt t="5479" x="4894263" y="2938463"/>
          <p14:tracePt t="5497" x="4867275" y="3108325"/>
          <p14:tracePt t="5512" x="4840288" y="3286125"/>
          <p14:tracePt t="5530" x="4786313" y="3455988"/>
          <p14:tracePt t="5546" x="4741863" y="3633788"/>
          <p14:tracePt t="5562" x="4697413" y="3803650"/>
          <p14:tracePt t="5579" x="4652963" y="3983038"/>
          <p14:tracePt t="5596" x="4625975" y="4197350"/>
          <p14:tracePt t="5613" x="4598988" y="4465638"/>
          <p14:tracePt t="5629" x="4589463" y="4741863"/>
          <p14:tracePt t="5646" x="4589463" y="4956175"/>
          <p14:tracePt t="5663" x="4625975" y="5126038"/>
          <p14:tracePt t="5679" x="4714875" y="5330825"/>
          <p14:tracePt t="5697" x="4803775" y="5465763"/>
          <p14:tracePt t="5713" x="4884738" y="5537200"/>
          <p14:tracePt t="5730" x="4991100" y="5643563"/>
          <p14:tracePt t="5746" x="5089525" y="5661025"/>
          <p14:tracePt t="5763" x="5187950" y="5661025"/>
          <p14:tracePt t="5780" x="5286375" y="5661025"/>
          <p14:tracePt t="5796" x="5411788" y="5634038"/>
          <p14:tracePt t="5812" x="5554663" y="5599113"/>
          <p14:tracePt t="5830" x="5741988" y="5537200"/>
          <p14:tracePt t="5846" x="5946775" y="5483225"/>
          <p14:tracePt t="5863" x="6242050" y="5402263"/>
          <p14:tracePt t="5881" x="6375400" y="5357813"/>
          <p14:tracePt t="5897" x="6465888" y="5322888"/>
          <p14:tracePt t="5913" x="6510338" y="5295900"/>
          <p14:tracePt t="5930" x="6545263" y="5268913"/>
          <p14:tracePt t="5947" x="6572250" y="5232400"/>
          <p14:tracePt t="5963" x="6599238" y="5197475"/>
          <p14:tracePt t="5980" x="6626225" y="5170488"/>
          <p14:tracePt t="5997" x="6661150" y="5170488"/>
          <p14:tracePt t="6013" x="6670675" y="5143500"/>
          <p14:tracePt t="6030" x="6705600" y="5133975"/>
          <p14:tracePt t="6047" x="6759575" y="5108575"/>
          <p14:tracePt t="6064" x="6858000" y="5062538"/>
          <p14:tracePt t="6080" x="6956425" y="5018088"/>
          <p14:tracePt t="6096" x="7072313" y="4973638"/>
          <p14:tracePt t="6114" x="7205663" y="4902200"/>
          <p14:tracePt t="6130" x="7331075" y="4840288"/>
          <p14:tracePt t="6148" x="7466013" y="4741863"/>
          <p14:tracePt t="6165" x="7554913" y="4679950"/>
          <p14:tracePt t="6182" x="7634288" y="4589463"/>
          <p14:tracePt t="6198" x="7688263" y="4500563"/>
          <p14:tracePt t="6215" x="7732713" y="4411663"/>
          <p14:tracePt t="6232" x="7759700" y="4295775"/>
          <p14:tracePt t="6248" x="7777163" y="4160838"/>
          <p14:tracePt t="6265" x="7777163" y="4089400"/>
          <p14:tracePt t="6282" x="7769225" y="3973513"/>
          <p14:tracePt t="6298" x="7715250" y="3867150"/>
          <p14:tracePt t="6315" x="7608888" y="3714750"/>
          <p14:tracePt t="6333" x="7483475" y="3562350"/>
          <p14:tracePt t="6348" x="7323138" y="3438525"/>
          <p14:tracePt t="6365" x="7161213" y="3303588"/>
          <p14:tracePt t="6382" x="6991350" y="3197225"/>
          <p14:tracePt t="6398" x="6867525" y="3143250"/>
          <p14:tracePt t="6415" x="6751638" y="3098800"/>
          <p14:tracePt t="6432" x="6643688" y="3062288"/>
          <p14:tracePt t="6432" x="6572250" y="3054350"/>
          <p14:tracePt t="6450" x="6473825" y="3017838"/>
          <p14:tracePt t="6465" x="6357938" y="2982913"/>
          <p14:tracePt t="6482" x="6269038" y="2982913"/>
          <p14:tracePt t="6499" x="6205538" y="2965450"/>
          <p14:tracePt t="6515" x="6143625" y="2946400"/>
          <p14:tracePt t="6532" x="6116638" y="2938463"/>
          <p14:tracePt t="6549" x="6081713" y="2928938"/>
          <p14:tracePt t="6566" x="6054725" y="2919413"/>
          <p14:tracePt t="6582" x="6018213" y="2911475"/>
          <p14:tracePt t="6599" x="6000750" y="2901950"/>
          <p14:tracePt t="6615" x="5983288" y="2884488"/>
          <p14:tracePt t="7089" x="5983288" y="2894013"/>
          <p14:tracePt t="7098" x="5991225" y="2928938"/>
          <p14:tracePt t="7100" x="6072188" y="3000375"/>
          <p14:tracePt t="7117" x="6161088" y="3089275"/>
          <p14:tracePt t="7133" x="6224588" y="3179763"/>
          <p14:tracePt t="7150" x="6269038" y="3232150"/>
          <p14:tracePt t="7167" x="6269038" y="3251200"/>
          <p14:tracePt t="7210" x="6269038" y="3259138"/>
          <p14:tracePt t="7248" x="6269038" y="3268663"/>
          <p14:tracePt t="7273" x="6269038" y="3276600"/>
          <p14:tracePt t="7289" x="6259513" y="3286125"/>
          <p14:tracePt t="7293" x="6259513" y="3295650"/>
          <p14:tracePt t="7361" x="6259513" y="3303588"/>
          <p14:tracePt t="7385" x="6259513" y="3313113"/>
          <p14:tracePt t="7393" x="6259513" y="3322638"/>
          <p14:tracePt t="7409" x="6259513" y="3340100"/>
          <p14:tracePt t="7418" x="6276975" y="3348038"/>
          <p14:tracePt t="7418" x="6303963" y="3367088"/>
          <p14:tracePt t="7434" x="6330950" y="3384550"/>
          <p14:tracePt t="7536" x="6323013" y="3394075"/>
          <p14:tracePt t="7545" x="6296025" y="3402013"/>
          <p14:tracePt t="7553" x="6276975" y="3411538"/>
          <p14:tracePt t="7559" x="6259513" y="3419475"/>
          <p14:tracePt t="7568" x="6205538" y="3429000"/>
          <p14:tracePt t="7584" x="6161088" y="3429000"/>
          <p14:tracePt t="7602" x="6116638" y="3429000"/>
          <p14:tracePt t="7618" x="6081713" y="3429000"/>
          <p14:tracePt t="7634" x="6054725" y="3429000"/>
          <p14:tracePt t="7651" x="6018213" y="3419475"/>
          <p14:tracePt t="7668" x="5991225" y="3419475"/>
          <p14:tracePt t="7684" x="5973763" y="3419475"/>
          <p14:tracePt t="7701" x="5956300" y="3419475"/>
          <p14:tracePt t="7718" x="5929313" y="3419475"/>
          <p14:tracePt t="7735" x="5919788" y="3419475"/>
          <p14:tracePt t="7751" x="5894388" y="3419475"/>
          <p14:tracePt t="7768" x="5875338" y="3438525"/>
          <p14:tracePt t="7768" x="5867400" y="3438525"/>
          <p14:tracePt t="7786" x="5848350" y="3446463"/>
          <p14:tracePt t="7801" x="5822950" y="3455988"/>
          <p14:tracePt t="7818" x="5795963" y="3455988"/>
          <p14:tracePt t="7835" x="5751513" y="3473450"/>
          <p14:tracePt t="7851" x="5715000" y="3482975"/>
          <p14:tracePt t="7868" x="5661025" y="3509963"/>
          <p14:tracePt t="7885" x="5626100" y="3509963"/>
          <p14:tracePt t="7901" x="5589588" y="3509963"/>
          <p14:tracePt t="7918" x="5554663" y="3509963"/>
          <p14:tracePt t="7935" x="5510213" y="3527425"/>
          <p14:tracePt t="7952" x="5473700" y="3544888"/>
          <p14:tracePt t="7968" x="5411788" y="3554413"/>
          <p14:tracePt t="7985" x="5367338" y="3571875"/>
          <p14:tracePt t="8002" x="5330825" y="3589338"/>
          <p14:tracePt t="8019" x="5303838" y="3589338"/>
          <p14:tracePt t="8035" x="5268913" y="3608388"/>
          <p14:tracePt t="8052" x="5259388" y="3608388"/>
          <p14:tracePt t="8069" x="5214938" y="3616325"/>
          <p14:tracePt t="8085" x="5205413" y="3616325"/>
          <p14:tracePt t="8102" x="5197475" y="3625850"/>
          <p14:tracePt t="8241" x="5205413" y="3633788"/>
          <p14:tracePt t="8257" x="5224463" y="3633788"/>
          <p14:tracePt t="8265" x="5251450" y="3633788"/>
          <p14:tracePt t="8273" x="5268913" y="3633788"/>
          <p14:tracePt t="8281" x="5303838" y="3633788"/>
          <p14:tracePt t="8286" x="5384800" y="3633788"/>
          <p14:tracePt t="8302" x="5456238" y="3633788"/>
          <p14:tracePt t="8319" x="5537200" y="3633788"/>
          <p14:tracePt t="8336" x="5589588" y="3633788"/>
          <p14:tracePt t="8352" x="5626100" y="3633788"/>
          <p14:tracePt t="8370" x="5643563" y="3633788"/>
          <p14:tracePt t="8386" x="5653088" y="3633788"/>
          <p14:tracePt t="8403" x="5688013" y="3616325"/>
          <p14:tracePt t="8420" x="5705475" y="3598863"/>
          <p14:tracePt t="8436" x="5715000" y="3598863"/>
          <p14:tracePt t="8453" x="5751513" y="3571875"/>
          <p14:tracePt t="8470" x="5768975" y="3554413"/>
          <p14:tracePt t="8486" x="5776913" y="3544888"/>
          <p14:tracePt t="8503" x="5803900" y="3536950"/>
          <p14:tracePt t="8519" x="5830888" y="3517900"/>
          <p14:tracePt t="8536" x="5867400" y="3490913"/>
          <p14:tracePt t="8553" x="5867400" y="3482975"/>
          <p14:tracePt t="8570" x="5894388" y="3473450"/>
          <p14:tracePt t="8586" x="5911850" y="3455988"/>
          <p14:tracePt t="8603" x="5929313" y="3455988"/>
          <p14:tracePt t="8619" x="5956300" y="3429000"/>
          <p14:tracePt t="8637" x="5983288" y="3429000"/>
          <p14:tracePt t="8653" x="6018213" y="3429000"/>
          <p14:tracePt t="8669" x="6045200" y="3419475"/>
          <p14:tracePt t="8687" x="6081713" y="3419475"/>
          <p14:tracePt t="8703" x="6108700" y="3419475"/>
          <p14:tracePt t="8720" x="6116638" y="3419475"/>
          <p14:tracePt t="8737" x="6153150" y="3411538"/>
          <p14:tracePt t="8754" x="6188075" y="3411538"/>
          <p14:tracePt t="8770" x="6215063" y="3402013"/>
          <p14:tracePt t="8786" x="6251575" y="3394075"/>
          <p14:tracePt t="8804" x="6269038" y="3394075"/>
          <p14:tracePt t="8954" x="6259513" y="3394075"/>
          <p14:tracePt t="8954" x="6251575" y="3394075"/>
          <p14:tracePt t="8969" x="6224588" y="3394075"/>
          <p14:tracePt t="8977" x="6197600" y="3394075"/>
          <p14:tracePt t="8986" x="6170613" y="3394075"/>
          <p14:tracePt t="8993" x="6116638" y="3394075"/>
          <p14:tracePt t="9004" x="6072188" y="3394075"/>
          <p14:tracePt t="9020" x="6027738" y="3394075"/>
          <p14:tracePt t="9037" x="5956300" y="3402013"/>
          <p14:tracePt t="9054" x="5902325" y="3411538"/>
          <p14:tracePt t="9071" x="5875338" y="3411538"/>
          <p14:tracePt t="9087" x="5822950" y="3411538"/>
          <p14:tracePt t="9104" x="5776913" y="3429000"/>
          <p14:tracePt t="9121" x="5741988" y="3429000"/>
          <p14:tracePt t="9138" x="5688013" y="3438525"/>
          <p14:tracePt t="9154" x="5661025" y="3438525"/>
          <p14:tracePt t="9170" x="5581650" y="3465513"/>
          <p14:tracePt t="9188" x="5518150" y="3465513"/>
          <p14:tracePt t="9204" x="5456238" y="3473450"/>
          <p14:tracePt t="9220" x="5384800" y="3490913"/>
          <p14:tracePt t="9238" x="5357813" y="3509963"/>
          <p14:tracePt t="9254" x="5322888" y="3509963"/>
          <p14:tracePt t="9271" x="5313363" y="3517900"/>
          <p14:tracePt t="9288" x="5303838" y="3517900"/>
          <p14:tracePt t="9304" x="5286375" y="3517900"/>
          <p14:tracePt t="9321" x="5276850" y="3536950"/>
          <p14:tracePt t="9337" x="5259388" y="3536950"/>
          <p14:tracePt t="9377" x="5251450" y="3536950"/>
          <p14:tracePt t="9394" x="5241925" y="3544888"/>
          <p14:tracePt t="9409" x="5232400" y="3544888"/>
          <p14:tracePt t="9420" x="5214938" y="3554413"/>
          <p14:tracePt t="9520" x="5224463" y="3571875"/>
          <p14:tracePt t="9529" x="5268913" y="3571875"/>
          <p14:tracePt t="9536" x="5330825" y="3571875"/>
          <p14:tracePt t="9544" x="5446713" y="3581400"/>
          <p14:tracePt t="9554" x="5626100" y="3625850"/>
          <p14:tracePt t="9571" x="5786438" y="3643313"/>
          <p14:tracePt t="9588" x="5902325" y="3652838"/>
          <p14:tracePt t="9604" x="5965825" y="3652838"/>
          <p14:tracePt t="9621" x="6000750" y="3652838"/>
          <p14:tracePt t="9637" x="6037263" y="3643313"/>
          <p14:tracePt t="9654" x="6072188" y="3625850"/>
          <p14:tracePt t="9671" x="6089650" y="3616325"/>
          <p14:tracePt t="9687" x="6116638" y="3589338"/>
          <p14:tracePt t="9704" x="6134100" y="3589338"/>
          <p14:tracePt t="9721" x="6143625" y="3581400"/>
          <p14:tracePt t="9738" x="6161088" y="3581400"/>
          <p14:tracePt t="9754" x="6170613" y="3571875"/>
          <p14:tracePt t="9771" x="6197600" y="3562350"/>
          <p14:tracePt t="9788" x="6215063" y="3544888"/>
          <p14:tracePt t="9804" x="6224588" y="3536950"/>
          <p14:tracePt t="9822" x="6242050" y="3527425"/>
          <p14:tracePt t="9838" x="6269038" y="3509963"/>
          <p14:tracePt t="9855" x="6269038" y="3500438"/>
          <p14:tracePt t="9872" x="6286500" y="3500438"/>
          <p14:tracePt t="9928" x="6296025" y="3490913"/>
          <p14:tracePt t="9984" x="6303963" y="3482975"/>
          <p14:tracePt t="9992" x="6303963" y="3473450"/>
          <p14:tracePt t="10016" x="6313488" y="3473450"/>
          <p14:tracePt t="10080" x="6313488" y="3465513"/>
          <p14:tracePt t="10392" x="6323013" y="3465513"/>
          <p14:tracePt t="10417" x="6330950" y="3465513"/>
          <p14:tracePt t="10456" x="6340475" y="3465513"/>
          <p14:tracePt t="10552" x="6357938" y="3465513"/>
          <p14:tracePt t="10576" x="6367463" y="3455988"/>
          <p14:tracePt t="10592" x="6375400" y="3446463"/>
          <p14:tracePt t="10600" x="6375400" y="3438525"/>
          <p14:tracePt t="10607" x="6394450" y="3419475"/>
          <p14:tracePt t="10623" x="6394450" y="3402013"/>
          <p14:tracePt t="10624" x="6411913" y="3357563"/>
          <p14:tracePt t="10640" x="6419850" y="3276600"/>
          <p14:tracePt t="10656" x="6419850" y="3224213"/>
          <p14:tracePt t="10673" x="6419850" y="3170238"/>
          <p14:tracePt t="10690" x="6419850" y="3125788"/>
          <p14:tracePt t="10706" x="6419850" y="3071813"/>
          <p14:tracePt t="10723" x="6419850" y="3017838"/>
          <p14:tracePt t="10740" x="6419850" y="2965450"/>
          <p14:tracePt t="10757" x="6419850" y="2928938"/>
          <p14:tracePt t="10773" x="6419850" y="2884488"/>
          <p14:tracePt t="10790" x="6411913" y="2840038"/>
          <p14:tracePt t="10807" x="6411913" y="2813050"/>
          <p14:tracePt t="10823" x="6394450" y="2776538"/>
          <p14:tracePt t="10840" x="6375400" y="2732088"/>
          <p14:tracePt t="10857" x="6357938" y="2714625"/>
          <p14:tracePt t="10873" x="6348413" y="2670175"/>
          <p14:tracePt t="10890" x="6330950" y="2643188"/>
          <p14:tracePt t="10907" x="6323013" y="2633663"/>
          <p14:tracePt t="10923" x="6313488" y="2616200"/>
          <p14:tracePt t="10940" x="6296025" y="2598738"/>
          <p14:tracePt t="10957" x="6242050" y="2571750"/>
          <p14:tracePt t="10974" x="6205538" y="2554288"/>
          <p14:tracePt t="10990" x="6143625" y="2509838"/>
          <p14:tracePt t="11006" x="6054725" y="2482850"/>
          <p14:tracePt t="11006" x="6037263" y="2473325"/>
          <p14:tracePt t="11025" x="5956300" y="2473325"/>
          <p14:tracePt t="11041" x="5894388" y="2473325"/>
          <p14:tracePt t="11057" x="5830888" y="2473325"/>
          <p14:tracePt t="11074" x="5795963" y="2473325"/>
          <p14:tracePt t="11091" x="5759450" y="2473325"/>
          <p14:tracePt t="11107" x="5697538" y="2509838"/>
          <p14:tracePt t="11123" x="5653088" y="2517775"/>
          <p14:tracePt t="11140" x="5589588" y="2544763"/>
          <p14:tracePt t="11157" x="5545138" y="2562225"/>
          <p14:tracePt t="11174" x="5527675" y="2581275"/>
          <p14:tracePt t="11190" x="5483225" y="2598738"/>
          <p14:tracePt t="11208" x="5438775" y="2643188"/>
          <p14:tracePt t="11224" x="5411788" y="2679700"/>
          <p14:tracePt t="11240" x="5375275" y="2741613"/>
          <p14:tracePt t="11258" x="5348288" y="2776538"/>
          <p14:tracePt t="11274" x="5340350" y="2813050"/>
          <p14:tracePt t="11290" x="5330825" y="2847975"/>
          <p14:tracePt t="11308" x="5330825" y="2894013"/>
          <p14:tracePt t="11324" x="5322888" y="2938463"/>
          <p14:tracePt t="11341" x="5322888" y="2982913"/>
          <p14:tracePt t="11357" x="5322888" y="3036888"/>
          <p14:tracePt t="11374" x="5322888" y="3081338"/>
          <p14:tracePt t="11391" x="5322888" y="3116263"/>
          <p14:tracePt t="11391" x="5322888" y="3133725"/>
          <p14:tracePt t="11408" x="5322888" y="3170238"/>
          <p14:tracePt t="11425" x="5322888" y="3179763"/>
          <p14:tracePt t="11441" x="5330825" y="3205163"/>
          <p14:tracePt t="11458" x="5357813" y="3232150"/>
          <p14:tracePt t="11474" x="5375275" y="3268663"/>
          <p14:tracePt t="11491" x="5394325" y="3276600"/>
          <p14:tracePt t="11508" x="5438775" y="3295650"/>
          <p14:tracePt t="11524" x="5465763" y="3303588"/>
          <p14:tracePt t="11541" x="5510213" y="3322638"/>
          <p14:tracePt t="11558" x="5562600" y="3340100"/>
          <p14:tracePt t="11574" x="5634038" y="3367088"/>
          <p14:tracePt t="11592" x="5697538" y="3394075"/>
          <p14:tracePt t="11609" x="5751513" y="3394075"/>
          <p14:tracePt t="11625" x="5776913" y="3394075"/>
          <p14:tracePt t="11642" x="5786438" y="3394075"/>
          <p14:tracePt t="11658" x="5813425" y="3394075"/>
          <p14:tracePt t="11675" x="5822950" y="3384550"/>
          <p14:tracePt t="11691" x="5848350" y="3357563"/>
          <p14:tracePt t="11708" x="5867400" y="3330575"/>
          <p14:tracePt t="11725" x="5884863" y="3295650"/>
          <p14:tracePt t="11742" x="5884863" y="3232150"/>
          <p14:tracePt t="11758" x="5894388" y="3160713"/>
          <p14:tracePt t="11776" x="5911850" y="3062288"/>
          <p14:tracePt t="11793" x="5919788" y="3009900"/>
          <p14:tracePt t="11808" x="5929313" y="2946400"/>
          <p14:tracePt t="11825" x="5929313" y="2894013"/>
          <p14:tracePt t="11842" x="5929313" y="2857500"/>
          <p14:tracePt t="11858" x="5929313" y="2813050"/>
          <p14:tracePt t="11875" x="5929313" y="2759075"/>
          <p14:tracePt t="11892" x="5929313" y="2724150"/>
          <p14:tracePt t="11909" x="5938838" y="2679700"/>
          <p14:tracePt t="11925" x="5946775" y="2633663"/>
          <p14:tracePt t="11942" x="5965825" y="2581275"/>
          <p14:tracePt t="11959" x="5965825" y="2554288"/>
          <p14:tracePt t="11975" x="5965825" y="2500313"/>
          <p14:tracePt t="11992" x="5973763" y="2490788"/>
          <p14:tracePt t="12080" x="5973763" y="2482850"/>
          <p14:tracePt t="12088" x="5938838" y="2482850"/>
          <p14:tracePt t="12099" x="5867400" y="2482850"/>
          <p14:tracePt t="12102" x="5786438" y="2509838"/>
          <p14:tracePt t="12109" x="5626100" y="2562225"/>
          <p14:tracePt t="12126" x="5473700" y="2625725"/>
          <p14:tracePt t="12142" x="5348288" y="2705100"/>
          <p14:tracePt t="12159" x="5205413" y="2884488"/>
          <p14:tracePt t="12177" x="5133975" y="3089275"/>
          <p14:tracePt t="12192" x="5037138" y="3367088"/>
          <p14:tracePt t="12209" x="4946650" y="3589338"/>
          <p14:tracePt t="12226" x="4902200" y="3697288"/>
          <p14:tracePt t="12242" x="4902200" y="3732213"/>
          <p14:tracePt t="12259" x="4902200" y="3741738"/>
          <p14:tracePt t="12312" x="4911725" y="3751263"/>
          <p14:tracePt t="12357" x="4919663" y="3751263"/>
          <p14:tracePt t="12424" x="4929188" y="3751263"/>
          <p14:tracePt t="12432" x="4929188" y="3732213"/>
          <p14:tracePt t="12440" x="4929188" y="3714750"/>
          <p14:tracePt t="12443" x="4938713" y="3687763"/>
          <p14:tracePt t="12460" x="4938713" y="3652838"/>
          <p14:tracePt t="12477" x="4946650" y="3608388"/>
          <p14:tracePt t="12493" x="4956175" y="3562350"/>
          <p14:tracePt t="12509" x="4965700" y="3509963"/>
          <p14:tracePt t="12527" x="4983163" y="3455988"/>
          <p14:tracePt t="12543" x="5000625" y="3384550"/>
          <p14:tracePt t="12560" x="5000625" y="3330575"/>
          <p14:tracePt t="12577" x="5000625" y="3313113"/>
          <p14:tracePt t="12593" x="4991100" y="3295650"/>
          <p14:tracePt t="12610" x="4991100" y="3276600"/>
          <p14:tracePt t="12627" x="4983163" y="3268663"/>
          <p14:tracePt t="12644" x="4965700" y="3259138"/>
          <p14:tracePt t="12660" x="4946650" y="3251200"/>
          <p14:tracePt t="12676" x="4919663" y="3251200"/>
          <p14:tracePt t="12694" x="4902200" y="3251200"/>
          <p14:tracePt t="12710" x="4875213" y="3251200"/>
          <p14:tracePt t="12727" x="4840288" y="3251200"/>
          <p14:tracePt t="12744" x="4822825" y="3251200"/>
          <p14:tracePt t="12761" x="4813300" y="3251200"/>
          <p14:tracePt t="12777" x="4795838" y="3276600"/>
          <p14:tracePt t="12793" x="4786313" y="3303588"/>
          <p14:tracePt t="12811" x="4759325" y="3367088"/>
          <p14:tracePt t="12827" x="4751388" y="3455988"/>
          <p14:tracePt t="12844" x="4732338" y="3544888"/>
          <p14:tracePt t="12861" x="4714875" y="3608388"/>
          <p14:tracePt t="12877" x="4705350" y="3670300"/>
          <p14:tracePt t="12894" x="4705350" y="3705225"/>
          <p14:tracePt t="12911" x="4705350" y="3741738"/>
          <p14:tracePt t="12928" x="4705350" y="3776663"/>
          <p14:tracePt t="12944" x="4714875" y="3813175"/>
          <p14:tracePt t="12961" x="4732338" y="3848100"/>
          <p14:tracePt t="12978" x="4751388" y="3875088"/>
          <p14:tracePt t="12994" x="4759325" y="3902075"/>
          <p14:tracePt t="13011" x="4776788" y="3911600"/>
          <p14:tracePt t="13027" x="4786313" y="3919538"/>
          <p14:tracePt t="13045" x="4795838" y="3938588"/>
          <p14:tracePt t="13061" x="4803775" y="3938588"/>
          <p14:tracePt t="13077" x="4813300" y="3938588"/>
          <p14:tracePt t="13095" x="4848225" y="3938588"/>
          <p14:tracePt t="13111" x="4929188" y="3938588"/>
          <p14:tracePt t="13128" x="4956175" y="3938588"/>
          <p14:tracePt t="13144" x="4983163" y="3938588"/>
          <p14:tracePt t="13161" x="5000625" y="3919538"/>
          <p14:tracePt t="13178" x="5018088" y="3875088"/>
          <p14:tracePt t="13194" x="5018088" y="3830638"/>
          <p14:tracePt t="13211" x="5037138" y="3776663"/>
          <p14:tracePt t="13228" x="5037138" y="3714750"/>
          <p14:tracePt t="13244" x="5037138" y="3652838"/>
          <p14:tracePt t="13262" x="5037138" y="3589338"/>
          <p14:tracePt t="13278" x="5018088" y="3544888"/>
          <p14:tracePt t="13295" x="5018088" y="3509963"/>
          <p14:tracePt t="13295" x="5010150" y="3490913"/>
          <p14:tracePt t="13313" x="4991100" y="3465513"/>
          <p14:tracePt t="13329" x="4983163" y="3446463"/>
          <p14:tracePt t="13345" x="4973638" y="3446463"/>
          <p14:tracePt t="13361" x="4929188" y="3446463"/>
          <p14:tracePt t="13378" x="4857750" y="3446463"/>
          <p14:tracePt t="13395" x="4732338" y="3482975"/>
          <p14:tracePt t="13411" x="4616450" y="3589338"/>
          <p14:tracePt t="13429" x="4527550" y="3732213"/>
          <p14:tracePt t="13445" x="4473575" y="3867150"/>
          <p14:tracePt t="13462" x="4446588" y="3965575"/>
          <p14:tracePt t="13478" x="4446588" y="4027488"/>
          <p14:tracePt t="13495" x="4465638" y="4116388"/>
          <p14:tracePt t="13512" x="4510088" y="4160838"/>
          <p14:tracePt t="13529" x="4572000" y="4214813"/>
          <p14:tracePt t="13545" x="4598988" y="4251325"/>
          <p14:tracePt t="13562" x="4633913" y="4295775"/>
          <p14:tracePt t="13578" x="4652963" y="4322763"/>
          <p14:tracePt t="13752" x="4652963" y="4348163"/>
          <p14:tracePt t="13760" x="4652963" y="4375150"/>
          <p14:tracePt t="13768" x="4616450" y="4446588"/>
          <p14:tracePt t="13780" x="4581525" y="4545013"/>
          <p14:tracePt t="13796" x="4545013" y="4670425"/>
          <p14:tracePt t="13812" x="4527550" y="4803775"/>
          <p14:tracePt t="13829" x="4554538" y="4956175"/>
          <p14:tracePt t="13846" x="4598988" y="5062538"/>
          <p14:tracePt t="13863" x="4660900" y="5180013"/>
          <p14:tracePt t="13879" x="4714875" y="5286375"/>
          <p14:tracePt t="13896" x="4732338" y="5322888"/>
          <p14:tracePt t="13913" x="4759325" y="5348288"/>
          <p14:tracePt t="13929" x="4759325" y="5357813"/>
          <p14:tracePt t="13946" x="4768850" y="5367338"/>
          <p14:tracePt t="13963" x="4786313" y="5367338"/>
          <p14:tracePt t="13980" x="4830763" y="5375275"/>
          <p14:tracePt t="13996" x="4884738" y="5384800"/>
          <p14:tracePt t="14012" x="4956175" y="5384800"/>
          <p14:tracePt t="14030" x="5027613" y="5384800"/>
          <p14:tracePt t="14047" x="5099050" y="5384800"/>
          <p14:tracePt t="14063" x="5187950" y="5384800"/>
          <p14:tracePt t="14080" x="5241925" y="5384800"/>
          <p14:tracePt t="14097" x="5295900" y="5384800"/>
          <p14:tracePt t="14113" x="5340350" y="5384800"/>
          <p14:tracePt t="14130" x="5411788" y="5394325"/>
          <p14:tracePt t="14146" x="5465763" y="5394325"/>
          <p14:tracePt t="14164" x="5527675" y="5411788"/>
          <p14:tracePt t="14180" x="5572125" y="5419725"/>
          <p14:tracePt t="14196" x="5599113" y="5438775"/>
          <p14:tracePt t="14214" x="5643563" y="5456238"/>
          <p14:tracePt t="14230" x="5661025" y="5465763"/>
          <p14:tracePt t="14246" x="5680075" y="5491163"/>
          <p14:tracePt t="14246" x="5697538" y="5510213"/>
          <p14:tracePt t="14265" x="5759450" y="5554663"/>
          <p14:tracePt t="14281" x="5830888" y="5616575"/>
          <p14:tracePt t="14296" x="5902325" y="5653088"/>
          <p14:tracePt t="14314" x="6018213" y="5697538"/>
          <p14:tracePt t="14330" x="6116638" y="5732463"/>
          <p14:tracePt t="14347" x="6224588" y="5768975"/>
          <p14:tracePt t="14363" x="6313488" y="5786438"/>
          <p14:tracePt t="14381" x="6438900" y="5795963"/>
          <p14:tracePt t="14397" x="6572250" y="5795963"/>
          <p14:tracePt t="14414" x="6715125" y="5795963"/>
          <p14:tracePt t="14431" x="6894513" y="5705475"/>
          <p14:tracePt t="14447" x="7170738" y="5545138"/>
          <p14:tracePt t="14464" x="7385050" y="5411788"/>
          <p14:tracePt t="14481" x="7554913" y="5303838"/>
          <p14:tracePt t="14497" x="7688263" y="5214938"/>
          <p14:tracePt t="14514" x="7777163" y="5126038"/>
          <p14:tracePt t="14530" x="7840663" y="5037138"/>
          <p14:tracePt t="14548" x="7912100" y="4946650"/>
          <p14:tracePt t="14564" x="7983538" y="4840288"/>
          <p14:tracePt t="14580" x="8062913" y="4724400"/>
          <p14:tracePt t="14597" x="8143875" y="4616450"/>
          <p14:tracePt t="14614" x="8242300" y="4473575"/>
          <p14:tracePt t="14631" x="8340725" y="4313238"/>
          <p14:tracePt t="14631" x="8367713" y="4241800"/>
          <p14:tracePt t="14648" x="8402638" y="4081463"/>
          <p14:tracePt t="14665" x="8402638" y="3946525"/>
          <p14:tracePt t="14681" x="8402638" y="3857625"/>
          <p14:tracePt t="14697" x="8348663" y="3732213"/>
          <p14:tracePt t="14715" x="8286750" y="3633788"/>
          <p14:tracePt t="14731" x="8197850" y="3536950"/>
          <p14:tracePt t="14748" x="8062913" y="3429000"/>
          <p14:tracePt t="14765" x="7920038" y="3330575"/>
          <p14:tracePt t="14781" x="7769225" y="3259138"/>
          <p14:tracePt t="14798" x="7643813" y="3205163"/>
          <p14:tracePt t="14815" x="7545388" y="3187700"/>
          <p14:tracePt t="14831" x="7402513" y="3179763"/>
          <p14:tracePt t="14848" x="7277100" y="3170238"/>
          <p14:tracePt t="14865" x="7134225" y="3170238"/>
          <p14:tracePt t="14882" x="6991350" y="3170238"/>
          <p14:tracePt t="14898" x="6848475" y="3241675"/>
          <p14:tracePt t="14915" x="6688138" y="3340100"/>
          <p14:tracePt t="14932" x="6527800" y="3438525"/>
          <p14:tracePt t="14948" x="6384925" y="3500438"/>
          <p14:tracePt t="14965" x="6242050" y="3562350"/>
          <p14:tracePt t="14982" x="6143625" y="3589338"/>
          <p14:tracePt t="14998" x="6000750" y="3643313"/>
          <p14:tracePt t="15015" x="5894388" y="3670300"/>
          <p14:tracePt t="15015" x="5830888" y="3679825"/>
          <p14:tracePt t="15033" x="5724525" y="3741738"/>
          <p14:tracePt t="15048" x="5581650" y="3848100"/>
          <p14:tracePt t="15065" x="5384800" y="4000500"/>
          <p14:tracePt t="15081" x="5089525" y="4251325"/>
          <p14:tracePt t="15099" x="4867275" y="4510088"/>
          <p14:tracePt t="15115" x="4679950" y="4786313"/>
          <p14:tracePt t="15132" x="4554538" y="5000625"/>
          <p14:tracePt t="15149" x="4465638" y="5153025"/>
          <p14:tracePt t="15165" x="4419600" y="5241925"/>
          <p14:tracePt t="15182" x="4394200" y="5295900"/>
          <p14:tracePt t="15199" x="4394200" y="5303838"/>
          <p14:tracePt t="15215" x="4394200" y="5322888"/>
          <p14:tracePt t="15264" x="4394200" y="5330825"/>
          <p14:tracePt t="15280" x="4394200" y="5348288"/>
          <p14:tracePt t="15288" x="4411663" y="5357813"/>
          <p14:tracePt t="15293" x="4419600" y="5367338"/>
          <p14:tracePt t="15299" x="4473575" y="5367338"/>
          <p14:tracePt t="15315" x="4572000" y="5367338"/>
          <p14:tracePt t="15332" x="4724400" y="5340350"/>
          <p14:tracePt t="15349" x="4919663" y="5268913"/>
          <p14:tracePt t="15366" x="5187950" y="5133975"/>
          <p14:tracePt t="15382" x="5527675" y="4929188"/>
          <p14:tracePt t="15400" x="5929313" y="4616450"/>
          <p14:tracePt t="15417" x="6062663" y="4518025"/>
          <p14:tracePt t="15433" x="6116638" y="4473575"/>
          <p14:tracePt t="15449" x="6143625" y="4446588"/>
          <p14:tracePt t="15466" x="6153150" y="4446588"/>
          <p14:tracePt t="15483" x="6153150" y="4438650"/>
          <p14:tracePt t="15520" x="6153150" y="4419600"/>
          <p14:tracePt t="15527" x="6153150" y="4402138"/>
          <p14:tracePt t="15535" x="6153150" y="4348163"/>
          <p14:tracePt t="15549" x="6188075" y="4313238"/>
          <p14:tracePt t="15566" x="6224588" y="4268788"/>
          <p14:tracePt t="15583" x="6251575" y="4197350"/>
          <p14:tracePt t="15599" x="6296025" y="4133850"/>
          <p14:tracePt t="15616" x="6313488" y="4081463"/>
          <p14:tracePt t="15633" x="6330950" y="4027488"/>
          <p14:tracePt t="15650" x="6348413" y="3956050"/>
          <p14:tracePt t="15666" x="6348413" y="3911600"/>
          <p14:tracePt t="15683" x="6357938" y="3822700"/>
          <p14:tracePt t="15700" x="6357938" y="3768725"/>
          <p14:tracePt t="15716" x="6357938" y="3732213"/>
          <p14:tracePt t="15733" x="6348413" y="3714750"/>
          <p14:tracePt t="15750" x="6340475" y="3679825"/>
          <p14:tracePt t="15766" x="6330950" y="3643313"/>
          <p14:tracePt t="15783" x="6313488" y="3581400"/>
          <p14:tracePt t="15801" x="6286500" y="3509963"/>
          <p14:tracePt t="15817" x="6286500" y="3473450"/>
          <p14:tracePt t="15833" x="6269038" y="3438525"/>
          <p14:tracePt t="15850" x="6259513" y="3411538"/>
          <p14:tracePt t="15867" x="6251575" y="3402013"/>
          <p14:tracePt t="15883" x="6251575" y="3384550"/>
          <p14:tracePt t="15900" x="6232525" y="3367088"/>
          <p14:tracePt t="15917" x="6215063" y="3348038"/>
          <p14:tracePt t="15933" x="6197600" y="3330575"/>
          <p14:tracePt t="15951" x="6180138" y="3322638"/>
          <p14:tracePt t="15967" x="6170613" y="3303588"/>
          <p14:tracePt t="15984" x="6153150" y="3286125"/>
          <p14:tracePt t="16000" x="6134100" y="3268663"/>
          <p14:tracePt t="16017" x="6116638" y="3232150"/>
          <p14:tracePt t="16034" x="6099175" y="3214688"/>
          <p14:tracePt t="16050" x="6099175" y="3197225"/>
          <p14:tracePt t="16067" x="6081713" y="3170238"/>
          <p14:tracePt t="16084" x="6072188" y="3152775"/>
          <p14:tracePt t="16100" x="6062663" y="3133725"/>
          <p14:tracePt t="16117" x="6054725" y="3125788"/>
          <p14:tracePt t="16134" x="6045200" y="3116263"/>
          <p14:tracePt t="16168" x="6037263" y="3116263"/>
          <p14:tracePt t="16168" x="6027738" y="3108325"/>
          <p14:tracePt t="16184" x="6000750" y="3108325"/>
          <p14:tracePt t="16201" x="5983288" y="3108325"/>
          <p14:tracePt t="16217" x="5956300" y="3108325"/>
          <p14:tracePt t="16233" x="5938838" y="3108325"/>
          <p14:tracePt t="16251" x="5911850" y="3108325"/>
          <p14:tracePt t="16267" x="5894388" y="3108325"/>
          <p14:tracePt t="16284" x="5867400" y="3108325"/>
          <p14:tracePt t="16301" x="5840413" y="3125788"/>
          <p14:tracePt t="16318" x="5822950" y="3125788"/>
          <p14:tracePt t="16334" x="5803900" y="3152775"/>
          <p14:tracePt t="16351" x="5768975" y="3187700"/>
          <p14:tracePt t="16368" x="5751513" y="3205163"/>
          <p14:tracePt t="16384" x="5732463" y="3232150"/>
          <p14:tracePt t="16402" x="5724525" y="3268663"/>
          <p14:tracePt t="16418" x="5705475" y="3276600"/>
          <p14:tracePt t="16434" x="5705475" y="3295650"/>
          <p14:tracePt t="16472" x="5705475" y="3313113"/>
          <p14:tracePt t="16488" x="5705475" y="3330575"/>
          <p14:tracePt t="16507" x="5715000" y="3340100"/>
          <p14:tracePt t="16508" x="5715000" y="3348038"/>
          <p14:tracePt t="16518" x="5732463" y="3375025"/>
          <p14:tracePt t="16534" x="5751513" y="3402013"/>
          <p14:tracePt t="16552" x="5786438" y="3438525"/>
          <p14:tracePt t="16569" x="5830888" y="3465513"/>
          <p14:tracePt t="16585" x="5875338" y="3482975"/>
          <p14:tracePt t="16601" x="5911850" y="3490913"/>
          <p14:tracePt t="16618" x="5938838" y="3490913"/>
          <p14:tracePt t="16634" x="5956300" y="3490913"/>
          <p14:tracePt t="16651" x="5983288" y="3490913"/>
          <p14:tracePt t="16669" x="6010275" y="3482975"/>
          <p14:tracePt t="16685" x="6037263" y="3465513"/>
          <p14:tracePt t="16702" x="6054725" y="3446463"/>
          <p14:tracePt t="16718" x="6081713" y="3429000"/>
          <p14:tracePt t="16735" x="6116638" y="3394075"/>
          <p14:tracePt t="16752" x="6126163" y="3375025"/>
          <p14:tracePt t="16768" x="6143625" y="3348038"/>
          <p14:tracePt t="16785" x="6143625" y="3313113"/>
          <p14:tracePt t="16802" x="6143625" y="3276600"/>
          <p14:tracePt t="16818" x="6143625" y="3241675"/>
          <p14:tracePt t="16835" x="6134100" y="3205163"/>
          <p14:tracePt t="16852" x="6108700" y="3179763"/>
          <p14:tracePt t="16869" x="6089650" y="3170238"/>
          <p14:tracePt t="16885" x="6054725" y="3170238"/>
          <p14:tracePt t="16902" x="6010275" y="3170238"/>
          <p14:tracePt t="16919" x="5965825" y="3170238"/>
          <p14:tracePt t="16935" x="5919788" y="3170238"/>
          <p14:tracePt t="16953" x="5911850" y="3170238"/>
          <p14:tracePt t="16969" x="5884863" y="3197225"/>
          <p14:tracePt t="16985" x="5884863" y="3268663"/>
          <p14:tracePt t="17002" x="5875338" y="3429000"/>
          <p14:tracePt t="17019" x="5875338" y="3652838"/>
          <p14:tracePt t="17035" x="5875338" y="3875088"/>
          <p14:tracePt t="17053" x="5875338" y="4062413"/>
          <p14:tracePt t="17069" x="5911850" y="4224338"/>
          <p14:tracePt t="17086" x="6010275" y="4367213"/>
          <p14:tracePt t="17102" x="6089650" y="4465638"/>
          <p14:tracePt t="17120" x="6126163" y="4518025"/>
          <p14:tracePt t="17137" x="6134100" y="4527550"/>
          <p14:tracePt t="17152" x="6153150" y="4545013"/>
          <p14:tracePt t="17169" x="6161088" y="4554538"/>
          <p14:tracePt t="17186" x="6188075" y="4562475"/>
          <p14:tracePt t="17203" x="6197600" y="4562475"/>
          <p14:tracePt t="17219" x="6215063" y="4562475"/>
          <p14:tracePt t="17237" x="6232525" y="4562475"/>
          <p14:tracePt t="17253" x="6259513" y="4562475"/>
          <p14:tracePt t="17269" x="6286500" y="4562475"/>
          <p14:tracePt t="17286" x="6330950" y="4537075"/>
          <p14:tracePt t="17303" x="6402388" y="4510088"/>
          <p14:tracePt t="17319" x="6500813" y="4446588"/>
          <p14:tracePt t="17336" x="6554788" y="4402138"/>
          <p14:tracePt t="17353" x="6599238" y="4348163"/>
          <p14:tracePt t="17370" x="6599238" y="4303713"/>
          <p14:tracePt t="17386" x="6599238" y="4276725"/>
          <p14:tracePt t="17404" x="6599238" y="4251325"/>
          <p14:tracePt t="17420" x="6581775" y="4224338"/>
          <p14:tracePt t="17436" x="6562725" y="4179888"/>
          <p14:tracePt t="17453" x="6554788" y="4160838"/>
          <p14:tracePt t="17470" x="6545263" y="4152900"/>
          <p14:tracePt t="17486" x="6545263" y="4133850"/>
          <p14:tracePt t="17503" x="6537325" y="4133850"/>
          <p14:tracePt t="17520" x="6537325" y="4125913"/>
          <p14:tracePt t="17536" x="6527800" y="4125913"/>
          <p14:tracePt t="17553" x="6500813" y="4116388"/>
          <p14:tracePt t="17570" x="6483350" y="4108450"/>
          <p14:tracePt t="17587" x="6446838" y="4108450"/>
          <p14:tracePt t="17603" x="6429375" y="4108450"/>
          <p14:tracePt t="17621" x="6419850" y="4108450"/>
          <p14:tracePt t="17637" x="6402388" y="4108450"/>
          <p14:tracePt t="17653" x="6384925" y="4108450"/>
          <p14:tracePt t="17670" x="6375400" y="4125913"/>
          <p14:tracePt t="17687" x="6357938" y="4179888"/>
          <p14:tracePt t="17705" x="6357938" y="4232275"/>
          <p14:tracePt t="17720" x="6357938" y="4303713"/>
          <p14:tracePt t="17737" x="6384925" y="4384675"/>
          <p14:tracePt t="17754" x="6438900" y="4446588"/>
          <p14:tracePt t="17770" x="6473825" y="4465638"/>
          <p14:tracePt t="17787" x="6491288" y="4473575"/>
          <p14:tracePt t="17804" x="6510338" y="4473575"/>
          <p14:tracePt t="17821" x="6537325" y="4473575"/>
          <p14:tracePt t="17837" x="6572250" y="4465638"/>
          <p14:tracePt t="17854" x="6599238" y="4429125"/>
          <p14:tracePt t="17871" x="6634163" y="4384675"/>
          <p14:tracePt t="17887" x="6680200" y="4286250"/>
          <p14:tracePt t="17904" x="6715125" y="4224338"/>
          <p14:tracePt t="17921" x="6724650" y="4170363"/>
          <p14:tracePt t="17937" x="6724650" y="4143375"/>
          <p14:tracePt t="17955" x="6724650" y="4133850"/>
          <p14:tracePt t="17971" x="6715125" y="4116388"/>
          <p14:tracePt t="17987" x="6697663" y="4108450"/>
          <p14:tracePt t="18004" x="6643688" y="4098925"/>
          <p14:tracePt t="18021" x="6608763" y="4098925"/>
          <p14:tracePt t="18038" x="6562725" y="4098925"/>
          <p14:tracePt t="18054" x="6537325" y="4098925"/>
          <p14:tracePt t="18071" x="6500813" y="4098925"/>
          <p14:tracePt t="18089" x="6465888" y="4089400"/>
          <p14:tracePt t="18104" x="6438900" y="4062413"/>
          <p14:tracePt t="18121" x="6402388" y="4037013"/>
          <p14:tracePt t="18138" x="6367463" y="3990975"/>
          <p14:tracePt t="18155" x="6348413" y="3929063"/>
          <p14:tracePt t="18171" x="6303963" y="3840163"/>
          <p14:tracePt t="18188" x="6259513" y="3768725"/>
          <p14:tracePt t="18205" x="6242050" y="3687763"/>
          <p14:tracePt t="18221" x="6215063" y="3616325"/>
          <p14:tracePt t="18238" x="6197600" y="3581400"/>
          <p14:tracePt t="18255" x="6170613" y="3517900"/>
          <p14:tracePt t="18255" x="6161088" y="3517900"/>
          <p14:tracePt t="18272" x="6143625" y="3482975"/>
          <p14:tracePt t="18289" x="6134100" y="3455988"/>
          <p14:tracePt t="18305" x="6126163" y="3438525"/>
          <p14:tracePt t="18321" x="6116638" y="3419475"/>
          <p14:tracePt t="18339" x="6108700" y="3402013"/>
          <p14:tracePt t="18355" x="6099175" y="3384550"/>
          <p14:tracePt t="18371" x="6099175" y="3375025"/>
          <p14:tracePt t="18389" x="6089650" y="3348038"/>
          <p14:tracePt t="18405" x="6081713" y="3330575"/>
          <p14:tracePt t="18421" x="6072188" y="3313113"/>
          <p14:tracePt t="18439" x="6062663" y="3286125"/>
          <p14:tracePt t="18455" x="6054725" y="3268663"/>
          <p14:tracePt t="18473" x="6045200" y="3268663"/>
          <p14:tracePt t="18489" x="6045200" y="3259138"/>
          <p14:tracePt t="18528" x="6027738" y="3232150"/>
          <p14:tracePt t="18538" x="6027738" y="3224213"/>
          <p14:tracePt t="18539" x="5991225" y="3197225"/>
          <p14:tracePt t="18556" x="5956300" y="3170238"/>
          <p14:tracePt t="18572" x="5929313" y="3160713"/>
          <p14:tracePt t="18589" x="5911850" y="3152775"/>
          <p14:tracePt t="18606" x="5902325" y="3143250"/>
          <p14:tracePt t="18622" x="5884863" y="3143250"/>
          <p14:tracePt t="18639" x="5875338" y="3143250"/>
          <p14:tracePt t="18656" x="5822950" y="3143250"/>
          <p14:tracePt t="18673" x="5803900" y="3143250"/>
          <p14:tracePt t="18689" x="5768975" y="3143250"/>
          <p14:tracePt t="18706" x="5732463" y="3152775"/>
          <p14:tracePt t="18723" x="5705475" y="3170238"/>
          <p14:tracePt t="18739" x="5688013" y="3187700"/>
          <p14:tracePt t="18756" x="5661025" y="3214688"/>
          <p14:tracePt t="18773" x="5661025" y="3232150"/>
          <p14:tracePt t="18789" x="5661025" y="3276600"/>
          <p14:tracePt t="18806" x="5653088" y="3295650"/>
          <p14:tracePt t="18823" x="5653088" y="3313113"/>
          <p14:tracePt t="18839" x="5653088" y="3330575"/>
          <p14:tracePt t="18856" x="5661025" y="3357563"/>
          <p14:tracePt t="18873" x="5688013" y="3367088"/>
          <p14:tracePt t="18889" x="5732463" y="3384550"/>
          <p14:tracePt t="18906" x="5795963" y="3394075"/>
          <p14:tracePt t="18922" x="5857875" y="3394075"/>
          <p14:tracePt t="18940" x="5902325" y="3394075"/>
          <p14:tracePt t="18957" x="5938838" y="3394075"/>
          <p14:tracePt t="18973" x="5956300" y="3384550"/>
          <p14:tracePt t="18990" x="5983288" y="3357563"/>
          <p14:tracePt t="19006" x="6000750" y="3340100"/>
          <p14:tracePt t="19023" x="6037263" y="3295650"/>
          <p14:tracePt t="19040" x="6062663" y="3259138"/>
          <p14:tracePt t="19057" x="6062663" y="3251200"/>
          <p14:tracePt t="19073" x="6072188" y="3232150"/>
          <p14:tracePt t="19111" x="6072188" y="3214688"/>
          <p14:tracePt t="19128" x="6072188" y="3205163"/>
          <p14:tracePt t="19152" x="6072188" y="3187700"/>
          <p14:tracePt t="19152" x="6062663" y="3187700"/>
          <p14:tracePt t="19168" x="6054725" y="3179763"/>
          <p14:tracePt t="19180" x="6018213" y="3170238"/>
          <p14:tracePt t="19180" x="5991225" y="3160713"/>
          <p14:tracePt t="19192" x="5965825" y="3160713"/>
          <p14:tracePt t="19192" x="5946775" y="3160713"/>
          <p14:tracePt t="19207" x="5894388" y="3160713"/>
          <p14:tracePt t="19223" x="5857875" y="3160713"/>
          <p14:tracePt t="19241" x="5840413" y="3160713"/>
          <p14:tracePt t="19257" x="5830888" y="3160713"/>
          <p14:tracePt t="19273" x="5803900" y="3187700"/>
          <p14:tracePt t="19290" x="5786438" y="3224213"/>
          <p14:tracePt t="19307" x="5786438" y="3268663"/>
          <p14:tracePt t="19323" x="5786438" y="3303588"/>
          <p14:tracePt t="19340" x="5786438" y="3330575"/>
          <p14:tracePt t="19357" x="5786438" y="3357563"/>
          <p14:tracePt t="19374" x="5803900" y="3384550"/>
          <p14:tracePt t="19390" x="5840413" y="3402013"/>
          <p14:tracePt t="19407" x="5919788" y="3411538"/>
          <p14:tracePt t="19424" x="5956300" y="3411538"/>
          <p14:tracePt t="19440" x="5965825" y="3411538"/>
          <p14:tracePt t="19458" x="5983288" y="3402013"/>
          <p14:tracePt t="19474" x="5983288" y="3375025"/>
          <p14:tracePt t="19490" x="5983288" y="3330575"/>
          <p14:tracePt t="19508" x="5983288" y="3276600"/>
          <p14:tracePt t="19524" x="5983288" y="3232150"/>
          <p14:tracePt t="19540" x="5983288" y="3205163"/>
          <p14:tracePt t="19557" x="5973763" y="3170238"/>
          <p14:tracePt t="19575" x="5956300" y="3160713"/>
          <p14:tracePt t="19591" x="5929313" y="3143250"/>
          <p14:tracePt t="19591" x="5911850" y="3143250"/>
          <p14:tracePt t="19608" x="5857875" y="3143250"/>
          <p14:tracePt t="19624" x="5830888" y="3143250"/>
          <p14:tracePt t="19641" x="5803900" y="3152775"/>
          <p14:tracePt t="19658" x="5803900" y="3160713"/>
          <p14:tracePt t="19674" x="5803900" y="3170238"/>
          <p14:tracePt t="19691" x="5803900" y="3197225"/>
          <p14:tracePt t="19708" x="5803900" y="3205163"/>
          <p14:tracePt t="19724" x="5803900" y="3232150"/>
          <p14:tracePt t="19741" x="5803900" y="3241675"/>
          <p14:tracePt t="19758" x="5803900" y="3251200"/>
          <p14:tracePt t="19775" x="5803900" y="3259138"/>
          <p14:tracePt t="19816" x="5803900" y="3268663"/>
          <p14:tracePt t="19888" x="5803900" y="3276600"/>
          <p14:tracePt t="19912" x="5813425" y="3276600"/>
          <p14:tracePt t="19920" x="5822950" y="3286125"/>
          <p14:tracePt t="19935" x="5830888" y="3303588"/>
          <p14:tracePt t="19960" x="5840413" y="3313113"/>
          <p14:tracePt t="19976" x="5848350" y="3313113"/>
          <p14:tracePt t="19984" x="5857875" y="3313113"/>
          <p14:tracePt t="19992" x="5875338" y="3322638"/>
          <p14:tracePt t="19992" x="5902325" y="3330575"/>
          <p14:tracePt t="20009" x="5973763" y="3367088"/>
          <p14:tracePt t="20025" x="6018213" y="3375025"/>
          <p14:tracePt t="20042" x="6062663" y="3384550"/>
          <p14:tracePt t="20058" x="6108700" y="3384550"/>
          <p14:tracePt t="20075" x="6143625" y="3402013"/>
          <p14:tracePt t="20144" x="6143625" y="3394075"/>
          <p14:tracePt t="20160" x="6143625" y="3384550"/>
          <p14:tracePt t="20168" x="6143625" y="3375025"/>
          <p14:tracePt t="20175" x="6143625" y="3357563"/>
          <p14:tracePt t="20176" x="6126163" y="3340100"/>
          <p14:tracePt t="20192" x="6108700" y="3313113"/>
          <p14:tracePt t="20209" x="6089650" y="3303588"/>
          <p14:tracePt t="20225" x="6081713" y="3303588"/>
          <p14:tracePt t="20264" x="6072188" y="3303588"/>
          <p14:tracePt t="20275" x="6062663" y="3303588"/>
          <p14:tracePt t="20275" x="6037263" y="3303588"/>
          <p14:tracePt t="20292" x="6000750" y="3303588"/>
          <p14:tracePt t="20309" x="5973763" y="3303588"/>
          <p14:tracePt t="20325" x="5938838" y="3303588"/>
          <p14:tracePt t="20343" x="5919788" y="3303588"/>
          <p14:tracePt t="20359" x="5884863" y="3303588"/>
          <p14:tracePt t="20552" x="5884863" y="3313113"/>
          <p14:tracePt t="20576" x="5894388" y="3322638"/>
          <p14:tracePt t="20601" x="5902325" y="3322638"/>
          <p14:tracePt t="20608" x="5919788" y="3330575"/>
          <p14:tracePt t="20616" x="5956300" y="3340100"/>
          <p14:tracePt t="20626" x="5983288" y="3340100"/>
          <p14:tracePt t="20643" x="6018213" y="3348038"/>
          <p14:tracePt t="20659" x="6062663" y="3348038"/>
          <p14:tracePt t="20677" x="6081713" y="3348038"/>
          <p14:tracePt t="20693" x="6089650" y="3348038"/>
          <p14:tracePt t="20856" x="6081713" y="3348038"/>
          <p14:tracePt t="20928" x="6072188" y="3348038"/>
          <p14:tracePt t="20944" x="6054725" y="3348038"/>
          <p14:tracePt t="20948" x="6027738" y="3348038"/>
          <p14:tracePt t="20960" x="6010275" y="3348038"/>
          <p14:tracePt t="20977" x="5991225" y="3348038"/>
          <p14:tracePt t="20994" x="5973763" y="3348038"/>
          <p14:tracePt t="21056" x="5965825" y="3348038"/>
          <p14:tracePt t="21072" x="5956300" y="3348038"/>
          <p14:tracePt t="21080" x="5946775" y="3348038"/>
          <p14:tracePt t="21088" x="5938838" y="3348038"/>
          <p14:tracePt t="21093" x="5929313" y="3348038"/>
          <p14:tracePt t="21528" x="5938838" y="3348038"/>
          <p14:tracePt t="21544" x="5946775" y="3348038"/>
          <p14:tracePt t="21560" x="5956300" y="3348038"/>
          <p14:tracePt t="22601" x="5973763" y="3348038"/>
          <p14:tracePt t="22609" x="5991225" y="3348038"/>
          <p14:tracePt t="22609" x="6000750" y="3348038"/>
          <p14:tracePt t="22633" x="6018213" y="3340100"/>
          <p14:tracePt t="22633" x="6027738" y="3340100"/>
          <p14:tracePt t="22665" x="6045200" y="3340100"/>
          <p14:tracePt t="22889" x="6018213" y="3340100"/>
          <p14:tracePt t="22897" x="5919788" y="3367088"/>
          <p14:tracePt t="22905" x="5867400" y="3384550"/>
          <p14:tracePt t="22915" x="5803900" y="3402013"/>
          <p14:tracePt t="22932" x="5786438" y="3402013"/>
          <p14:tracePt t="22949" x="5768975" y="3411538"/>
          <p14:tracePt t="23049" x="5759450" y="3411538"/>
          <p14:tracePt t="23057" x="5759450" y="3419475"/>
          <p14:tracePt t="23073" x="5751513" y="3419475"/>
          <p14:tracePt t="23089" x="5741988" y="3419475"/>
          <p14:tracePt t="23129" x="5732463" y="3419475"/>
          <p14:tracePt t="23313" x="5741988" y="3419475"/>
          <p14:tracePt t="23322" x="5751513" y="3419475"/>
          <p14:tracePt t="23323" x="5759450" y="3419475"/>
          <p14:tracePt t="23333" x="5786438" y="3402013"/>
          <p14:tracePt t="23350" x="5822950" y="3384550"/>
          <p14:tracePt t="23366" x="5857875" y="3375025"/>
          <p14:tracePt t="23383" x="5884863" y="3357563"/>
          <p14:tracePt t="23400" x="5884863" y="3348038"/>
          <p14:tracePt t="23416" x="5894388" y="3348038"/>
          <p14:tracePt t="23432" x="5911850" y="3330575"/>
          <p14:tracePt t="23449" x="5919788" y="3322638"/>
          <p14:tracePt t="23466" x="5946775" y="3313113"/>
          <p14:tracePt t="23483" x="5965825" y="3303588"/>
          <p14:tracePt t="23500" x="5973763" y="3295650"/>
          <p14:tracePt t="23516" x="6000750" y="3286125"/>
          <p14:tracePt t="23533" x="6010275" y="3276600"/>
          <p14:tracePt t="23550" x="6027738" y="3268663"/>
          <p14:tracePt t="23681" x="6010275" y="3276600"/>
          <p14:tracePt t="23689" x="5991225" y="3286125"/>
          <p14:tracePt t="23697" x="5965825" y="3303588"/>
          <p14:tracePt t="23717" x="5867400" y="3348038"/>
          <p14:tracePt t="23717" x="5776913" y="3394075"/>
          <p14:tracePt t="23734" x="5724525" y="3394075"/>
          <p14:tracePt t="23750" x="5680075" y="3411538"/>
          <p14:tracePt t="23937" x="5688013" y="3411538"/>
          <p14:tracePt t="23953" x="5697538" y="3402013"/>
          <p14:tracePt t="23961" x="5697538" y="3394075"/>
          <p14:tracePt t="23969" x="5705475" y="3384550"/>
          <p14:tracePt t="23973" x="5715000" y="3384550"/>
          <p14:tracePt t="23984" x="5715000" y="3367088"/>
          <p14:tracePt t="24001" x="5724525" y="3357563"/>
          <p14:tracePt t="24018" x="5724525" y="3348038"/>
          <p14:tracePt t="24034" x="5724525" y="3340100"/>
          <p14:tracePt t="24050" x="5724525" y="3322638"/>
          <p14:tracePt t="24068" x="5741988" y="3313113"/>
          <p14:tracePt t="24129" x="5741988" y="3303588"/>
          <p14:tracePt t="24153" x="5751513" y="3303588"/>
          <p14:tracePt t="24177" x="5751513" y="3295650"/>
          <p14:tracePt t="24185" x="5759450" y="3295650"/>
          <p14:tracePt t="24201" x="5768975" y="3276600"/>
          <p14:tracePt t="24201" x="5776913" y="3276600"/>
          <p14:tracePt t="24218" x="5795963" y="3268663"/>
          <p14:tracePt t="24257" x="5803900" y="3259138"/>
          <p14:tracePt t="24344" x="5813425" y="3259138"/>
          <p14:tracePt t="24385" x="5822950" y="3259138"/>
          <p14:tracePt t="24409" x="5840413" y="3259138"/>
          <p14:tracePt t="24417" x="5848350" y="3259138"/>
          <p14:tracePt t="24435" x="5875338" y="3259138"/>
          <p14:tracePt t="24435" x="5884863" y="3259138"/>
          <p14:tracePt t="24451" x="5894388" y="3259138"/>
          <p14:tracePt t="24497" x="5902325" y="3259138"/>
          <p14:tracePt t="26881" x="5919788" y="3313113"/>
          <p14:tracePt t="26889" x="5919788" y="3411538"/>
          <p14:tracePt t="26896" x="5991225" y="3625850"/>
          <p14:tracePt t="26906" x="6054725" y="3759200"/>
          <p14:tracePt t="26923" x="6108700" y="3848100"/>
          <p14:tracePt t="26940" x="6134100" y="3884613"/>
          <p14:tracePt t="26957" x="6153150" y="3911600"/>
          <p14:tracePt t="26973" x="6170613" y="3946525"/>
          <p14:tracePt t="26990" x="6197600" y="3965575"/>
          <p14:tracePt t="27006" x="6259513" y="4010025"/>
          <p14:tracePt t="27023" x="6367463" y="4071938"/>
          <p14:tracePt t="27040" x="6510338" y="4125913"/>
          <p14:tracePt t="27057" x="6572250" y="4152900"/>
          <p14:tracePt t="27073" x="6616700" y="4152900"/>
          <p14:tracePt t="27091" x="6626225" y="4152900"/>
          <p14:tracePt t="27107" x="6643688" y="4152900"/>
          <p14:tracePt t="27124" x="6680200" y="4152900"/>
          <p14:tracePt t="27140" x="6688138" y="4143375"/>
          <p14:tracePt t="27156" x="6705600" y="4143375"/>
          <p14:tracePt t="27174" x="6715125" y="4125913"/>
          <p14:tracePt t="27208" x="6715125" y="4116388"/>
          <p14:tracePt t="27225" x="6715125" y="4108450"/>
          <p14:tracePt t="27249" x="6715125" y="4098925"/>
          <p14:tracePt t="27273" x="6724650" y="4098925"/>
          <p14:tracePt t="27281" x="6724650" y="4089400"/>
          <p14:tracePt t="27290" x="6732588" y="4089400"/>
          <p14:tracePt t="27312" x="6742113" y="4089400"/>
          <p14:tracePt t="27329" x="6759575" y="4081463"/>
          <p14:tracePt t="27352" x="6769100" y="4081463"/>
          <p14:tracePt t="27369" x="6769100" y="4071938"/>
          <p14:tracePt t="27385" x="6769100" y="4062413"/>
          <p14:tracePt t="27401" x="6769100" y="4054475"/>
          <p14:tracePt t="27425" x="6759575" y="4044950"/>
          <p14:tracePt t="27433" x="6759575" y="4037013"/>
          <p14:tracePt t="27441" x="6751638" y="4037013"/>
          <p14:tracePt t="27449" x="6732588" y="4010025"/>
          <p14:tracePt t="27457" x="6705600" y="3990975"/>
          <p14:tracePt t="27475" x="6670675" y="3983038"/>
          <p14:tracePt t="27491" x="6643688" y="3965575"/>
          <p14:tracePt t="27508" x="6608763" y="3946525"/>
          <p14:tracePt t="27524" x="6581775" y="3946525"/>
          <p14:tracePt t="27541" x="6572250" y="3946525"/>
          <p14:tracePt t="27558" x="6562725" y="3946525"/>
          <p14:tracePt t="27574" x="6554788" y="3946525"/>
          <p14:tracePt t="27591" x="6545263" y="3946525"/>
          <p14:tracePt t="27608" x="6537325" y="3938588"/>
          <p14:tracePt t="27649" x="6527800" y="3938588"/>
          <p14:tracePt t="27665" x="6510338" y="3938588"/>
          <p14:tracePt t="27681" x="6500813" y="3938588"/>
          <p14:tracePt t="27705" x="6483350" y="3938588"/>
          <p14:tracePt t="27745" x="6473825" y="3938588"/>
          <p14:tracePt t="27769" x="6456363" y="3938588"/>
          <p14:tracePt t="27777" x="6446838" y="3938588"/>
          <p14:tracePt t="27793" x="6429375" y="3946525"/>
          <p14:tracePt t="27794" x="6402388" y="3956050"/>
          <p14:tracePt t="27808" x="6375400" y="3965575"/>
          <p14:tracePt t="27825" x="6348413" y="3973513"/>
          <p14:tracePt t="27842" x="6340475" y="3983038"/>
          <p14:tracePt t="27859" x="6340475" y="3990975"/>
          <p14:tracePt t="27875" x="6330950" y="4000500"/>
          <p14:tracePt t="27892" x="6313488" y="4010025"/>
          <p14:tracePt t="27909" x="6296025" y="4027488"/>
          <p14:tracePt t="27925" x="6276975" y="4054475"/>
          <p14:tracePt t="27942" x="6259513" y="4081463"/>
          <p14:tracePt t="27959" x="6232525" y="4098925"/>
          <p14:tracePt t="27975" x="6215063" y="4116388"/>
          <p14:tracePt t="27992" x="6205538" y="4143375"/>
          <p14:tracePt t="28010" x="6205538" y="4160838"/>
          <p14:tracePt t="28025" x="6188075" y="4187825"/>
          <p14:tracePt t="28042" x="6188075" y="4197350"/>
          <p14:tracePt t="28059" x="6188075" y="4214813"/>
          <p14:tracePt t="28075" x="6188075" y="4224338"/>
          <p14:tracePt t="28092" x="6188075" y="4251325"/>
          <p14:tracePt t="28109" x="6188075" y="4259263"/>
          <p14:tracePt t="28126" x="6188075" y="4268788"/>
          <p14:tracePt t="28142" x="6188075" y="4276725"/>
          <p14:tracePt t="28177" x="6188075" y="4286250"/>
          <p14:tracePt t="28177" x="6205538" y="4303713"/>
          <p14:tracePt t="28193" x="6205538" y="4322763"/>
          <p14:tracePt t="28209" x="6224588" y="4340225"/>
          <p14:tracePt t="28226" x="6242050" y="4367213"/>
          <p14:tracePt t="28243" x="6251575" y="4367213"/>
          <p14:tracePt t="28259" x="6276975" y="4375150"/>
          <p14:tracePt t="28277" x="6303963" y="4394200"/>
          <p14:tracePt t="28293" x="6330950" y="4402138"/>
          <p14:tracePt t="28309" x="6357938" y="4402138"/>
          <p14:tracePt t="28327" x="6394450" y="4411663"/>
          <p14:tracePt t="28343" x="6402388" y="4419600"/>
          <p14:tracePt t="28359" x="6419850" y="4419600"/>
          <p14:tracePt t="28377" x="6446838" y="4419600"/>
          <p14:tracePt t="28394" x="6456363" y="4419600"/>
          <p14:tracePt t="28409" x="6473825" y="4419600"/>
          <p14:tracePt t="28426" x="6491288" y="4419600"/>
          <p14:tracePt t="28443" x="6518275" y="4419600"/>
          <p14:tracePt t="28460" x="6554788" y="4419600"/>
          <p14:tracePt t="28476" x="6581775" y="4411663"/>
          <p14:tracePt t="28493" x="6616700" y="4394200"/>
          <p14:tracePt t="28510" x="6661150" y="4375150"/>
          <p14:tracePt t="28527" x="6670675" y="4357688"/>
          <p14:tracePt t="28543" x="6705600" y="4330700"/>
          <p14:tracePt t="28560" x="6732588" y="4303713"/>
          <p14:tracePt t="28577" x="6751638" y="4286250"/>
          <p14:tracePt t="28593" x="6777038" y="4251325"/>
          <p14:tracePt t="28610" x="6796088" y="4232275"/>
          <p14:tracePt t="28627" x="6813550" y="4205288"/>
          <p14:tracePt t="28643" x="6840538" y="4170363"/>
          <p14:tracePt t="28660" x="6848475" y="4152900"/>
          <p14:tracePt t="28677" x="6858000" y="4133850"/>
          <p14:tracePt t="28693" x="6858000" y="4125913"/>
          <p14:tracePt t="28710" x="6858000" y="4116388"/>
          <p14:tracePt t="28727" x="6858000" y="4108450"/>
          <p14:tracePt t="28744" x="6858000" y="4089400"/>
          <p14:tracePt t="28761" x="6858000" y="4071938"/>
          <p14:tracePt t="28777" x="6858000" y="4054475"/>
          <p14:tracePt t="28793" x="6858000" y="4037013"/>
          <p14:tracePt t="28811" x="6858000" y="4017963"/>
          <p14:tracePt t="28827" x="6858000" y="4010025"/>
          <p14:tracePt t="28843" x="6858000" y="4000500"/>
          <p14:tracePt t="28861" x="6840538" y="3973513"/>
          <p14:tracePt t="28897" x="6840538" y="3965575"/>
          <p14:tracePt t="28913" x="6823075" y="3946525"/>
          <p14:tracePt t="28913" x="6813550" y="3946525"/>
          <p14:tracePt t="28927" x="6786563" y="3929063"/>
          <p14:tracePt t="28944" x="6751638" y="3911600"/>
          <p14:tracePt t="28962" x="6715125" y="3894138"/>
          <p14:tracePt t="28978" x="6697663" y="3884613"/>
          <p14:tracePt t="28994" x="6680200" y="3875088"/>
          <p14:tracePt t="29011" x="6661150" y="3875088"/>
          <p14:tracePt t="29028" x="6643688" y="3875088"/>
          <p14:tracePt t="29044" x="6626225" y="3867150"/>
          <p14:tracePt t="29061" x="6616700" y="3867150"/>
          <p14:tracePt t="29078" x="6581775" y="3867150"/>
          <p14:tracePt t="29095" x="6554788" y="3867150"/>
          <p14:tracePt t="29111" x="6518275" y="3867150"/>
          <p14:tracePt t="29128" x="6483350" y="3867150"/>
          <p14:tracePt t="29144" x="6456363" y="3867150"/>
          <p14:tracePt t="29161" x="6429375" y="3867150"/>
          <p14:tracePt t="29178" x="6419850" y="3867150"/>
          <p14:tracePt t="29195" x="6402388" y="3875088"/>
          <p14:tracePt t="29211" x="6375400" y="3884613"/>
          <p14:tracePt t="29228" x="6348413" y="3902075"/>
          <p14:tracePt t="29245" x="6313488" y="3919538"/>
          <p14:tracePt t="29261" x="6286500" y="3929063"/>
          <p14:tracePt t="29278" x="6259513" y="3946525"/>
          <p14:tracePt t="29295" x="6242050" y="3965575"/>
          <p14:tracePt t="29311" x="6224588" y="3983038"/>
          <p14:tracePt t="29328" x="6205538" y="3990975"/>
          <p14:tracePt t="29345" x="6197600" y="4010025"/>
          <p14:tracePt t="29361" x="6188075" y="4027488"/>
          <p14:tracePt t="29378" x="6180138" y="4044950"/>
          <p14:tracePt t="29395" x="6170613" y="4062413"/>
          <p14:tracePt t="29411" x="6170613" y="4081463"/>
          <p14:tracePt t="29428" x="6170613" y="4108450"/>
          <p14:tracePt t="29445" x="6170613" y="4116388"/>
          <p14:tracePt t="29461" x="6170613" y="4133850"/>
          <p14:tracePt t="29478" x="6170613" y="4170363"/>
          <p14:tracePt t="29495" x="6170613" y="4214813"/>
          <p14:tracePt t="29511" x="6197600" y="4276725"/>
          <p14:tracePt t="29529" x="6224588" y="4367213"/>
          <p14:tracePt t="29545" x="6242050" y="4394200"/>
          <p14:tracePt t="29562" x="6269038" y="4429125"/>
          <p14:tracePt t="29579" x="6276975" y="4446588"/>
          <p14:tracePt t="29595" x="6303963" y="4473575"/>
          <p14:tracePt t="29612" x="6313488" y="4483100"/>
          <p14:tracePt t="29629" x="6330950" y="4483100"/>
          <p14:tracePt t="29664" x="6340475" y="4483100"/>
          <p14:tracePt t="29665" x="6357938" y="4483100"/>
          <p14:tracePt t="29679" x="6384925" y="4483100"/>
          <p14:tracePt t="29695" x="6411913" y="4483100"/>
          <p14:tracePt t="29695" x="6438900" y="4483100"/>
          <p14:tracePt t="29713" x="6473825" y="4483100"/>
          <p14:tracePt t="29729" x="6510338" y="4483100"/>
          <p14:tracePt t="29746" x="6537325" y="4465638"/>
          <p14:tracePt t="29762" x="6572250" y="4438650"/>
          <p14:tracePt t="29779" x="6599238" y="4402138"/>
          <p14:tracePt t="29796" x="6626225" y="4384675"/>
          <p14:tracePt t="29812" x="6653213" y="4348163"/>
          <p14:tracePt t="29829" x="6670675" y="4322763"/>
          <p14:tracePt t="29846" x="6697663" y="4295775"/>
          <p14:tracePt t="29863" x="6715125" y="4259263"/>
          <p14:tracePt t="29879" x="6742113" y="4232275"/>
          <p14:tracePt t="29895" x="6796088" y="4160838"/>
          <p14:tracePt t="29913" x="6813550" y="4143375"/>
          <p14:tracePt t="29929" x="6831013" y="4125913"/>
          <p14:tracePt t="29946" x="6831013" y="4098925"/>
          <p14:tracePt t="29963" x="6840538" y="4071938"/>
          <p14:tracePt t="29979" x="6840538" y="4044950"/>
          <p14:tracePt t="29996" x="6840538" y="4037013"/>
          <p14:tracePt t="30013" x="6840538" y="4027488"/>
          <p14:tracePt t="30029" x="6840538" y="4010025"/>
          <p14:tracePt t="30046" x="6840538" y="4000500"/>
          <p14:tracePt t="30062" x="6840538" y="3983038"/>
          <p14:tracePt t="30080" x="6831013" y="3956050"/>
          <p14:tracePt t="30096" x="6786563" y="3929063"/>
          <p14:tracePt t="30113" x="6751638" y="3911600"/>
          <p14:tracePt t="30130" x="6724650" y="3894138"/>
          <p14:tracePt t="30146" x="6688138" y="3884613"/>
          <p14:tracePt t="30163" x="6661150" y="3867150"/>
          <p14:tracePt t="30180" x="6634163" y="3867150"/>
          <p14:tracePt t="30196" x="6616700" y="3857625"/>
          <p14:tracePt t="30213" x="6589713" y="3848100"/>
          <p14:tracePt t="30230" x="6554788" y="3848100"/>
          <p14:tracePt t="30246" x="6510338" y="3848100"/>
          <p14:tracePt t="30263" x="6456363" y="3848100"/>
          <p14:tracePt t="30279" x="6394450" y="3848100"/>
          <p14:tracePt t="30297" x="6357938" y="3848100"/>
          <p14:tracePt t="30313" x="6340475" y="3848100"/>
          <p14:tracePt t="30330" x="6323013" y="3857625"/>
          <p14:tracePt t="30347" x="6303963" y="3867150"/>
          <p14:tracePt t="30363" x="6259513" y="3884613"/>
          <p14:tracePt t="30380" x="6232525" y="3911600"/>
          <p14:tracePt t="30397" x="6180138" y="3946525"/>
          <p14:tracePt t="30414" x="6134100" y="3983038"/>
          <p14:tracePt t="30430" x="6108700" y="4010025"/>
          <p14:tracePt t="30446" x="6089650" y="4027488"/>
          <p14:tracePt t="30464" x="6081713" y="4054475"/>
          <p14:tracePt t="30464" x="6072188" y="4062413"/>
          <p14:tracePt t="30481" x="6072188" y="4081463"/>
          <p14:tracePt t="30497" x="6072188" y="4108450"/>
          <p14:tracePt t="30514" x="6072188" y="4133850"/>
          <p14:tracePt t="30530" x="6072188" y="4160838"/>
          <p14:tracePt t="30547" x="6072188" y="4197350"/>
          <p14:tracePt t="30564" x="6099175" y="4259263"/>
          <p14:tracePt t="30580" x="6116638" y="4322763"/>
          <p14:tracePt t="30597" x="6153150" y="4357688"/>
          <p14:tracePt t="30614" x="6180138" y="4411663"/>
          <p14:tracePt t="30631" x="6205538" y="4446588"/>
          <p14:tracePt t="30647" x="6232525" y="4465638"/>
          <p14:tracePt t="30664" x="6259513" y="4483100"/>
          <p14:tracePt t="30681" x="6276975" y="4491038"/>
          <p14:tracePt t="30698" x="6296025" y="4491038"/>
          <p14:tracePt t="30714" x="6330950" y="4491038"/>
          <p14:tracePt t="30730" x="6384925" y="4491038"/>
          <p14:tracePt t="30748" x="6429375" y="4491038"/>
          <p14:tracePt t="30764" x="6473825" y="4473575"/>
          <p14:tracePt t="30781" x="6537325" y="4446588"/>
          <p14:tracePt t="30798" x="6581775" y="4429125"/>
          <p14:tracePt t="30814" x="6626225" y="4394200"/>
          <p14:tracePt t="30831" x="6697663" y="4340225"/>
          <p14:tracePt t="30848" x="6751638" y="4286250"/>
          <p14:tracePt t="30865" x="6786563" y="4259263"/>
          <p14:tracePt t="30881" x="6823075" y="4197350"/>
          <p14:tracePt t="30898" x="6831013" y="4152900"/>
          <p14:tracePt t="30915" x="6831013" y="4108450"/>
          <p14:tracePt t="30931" x="6831013" y="4089400"/>
          <p14:tracePt t="30948" x="6831013" y="4054475"/>
          <p14:tracePt t="30965" x="6831013" y="4027488"/>
          <p14:tracePt t="30982" x="6831013" y="4000500"/>
          <p14:tracePt t="30998" x="6786563" y="3956050"/>
          <p14:tracePt t="31015" x="6705600" y="3919538"/>
          <p14:tracePt t="31032" x="6608763" y="3894138"/>
          <p14:tracePt t="31048" x="6465888" y="3894138"/>
          <p14:tracePt t="31065" x="6367463" y="3894138"/>
          <p14:tracePt t="31082" x="6286500" y="3894138"/>
          <p14:tracePt t="31098" x="6224588" y="3902075"/>
          <p14:tracePt t="31115" x="6180138" y="3919538"/>
          <p14:tracePt t="31132" x="6126163" y="3938588"/>
          <p14:tracePt t="31148" x="6081713" y="3983038"/>
          <p14:tracePt t="31165" x="6000750" y="4037013"/>
          <p14:tracePt t="31182" x="5919788" y="4125913"/>
          <p14:tracePt t="31198" x="5884863" y="4197350"/>
          <p14:tracePt t="31215" x="5875338" y="4268788"/>
          <p14:tracePt t="31232" x="5875338" y="4340225"/>
          <p14:tracePt t="31249" x="5875338" y="4402138"/>
          <p14:tracePt t="31265" x="5894388" y="4446588"/>
          <p14:tracePt t="31282" x="5965825" y="4510088"/>
          <p14:tracePt t="31299" x="6054725" y="4572000"/>
          <p14:tracePt t="31315" x="6116638" y="4589463"/>
          <p14:tracePt t="31332" x="6161088" y="4589463"/>
          <p14:tracePt t="31349" x="6205538" y="4589463"/>
          <p14:tracePt t="31365" x="6242050" y="4589463"/>
          <p14:tracePt t="31383" x="6286500" y="4589463"/>
          <p14:tracePt t="31399" x="6348413" y="4572000"/>
          <p14:tracePt t="31415" x="6419850" y="4537075"/>
          <p14:tracePt t="31433" x="6500813" y="4500563"/>
          <p14:tracePt t="31450" x="6537325" y="4491038"/>
          <p14:tracePt t="31466" x="6545263" y="4483100"/>
          <p14:tracePt t="31483" x="6554788" y="4483100"/>
          <p14:tracePt t="31499" x="6562725" y="4483100"/>
          <p14:tracePt t="31516" x="6572250" y="4465638"/>
          <p14:tracePt t="31533" x="6581775" y="4456113"/>
          <p14:tracePt t="31549" x="6599238" y="4438650"/>
          <p14:tracePt t="31566" x="6599238" y="4419600"/>
          <p14:tracePt t="31583" x="6616700" y="4394200"/>
          <p14:tracePt t="31625" x="6616700" y="4384675"/>
          <p14:tracePt t="31697" x="6626225" y="4384675"/>
          <p14:tracePt t="31722" x="6626225" y="4367213"/>
          <p14:tracePt t="31913" x="6626225" y="4357688"/>
          <p14:tracePt t="31945" x="6626225" y="4348163"/>
          <p14:tracePt t="31961" x="6626225" y="4340225"/>
          <p14:tracePt t="31977" x="6626225" y="4330700"/>
          <p14:tracePt t="32001" x="6626225" y="4322763"/>
          <p14:tracePt t="32009" x="6626225" y="4313238"/>
          <p14:tracePt t="32033" x="6626225" y="4303713"/>
          <p14:tracePt t="32040" x="6626225" y="4295775"/>
          <p14:tracePt t="32042" x="6626225" y="4286250"/>
          <p14:tracePt t="32050" x="6626225" y="4276725"/>
          <p14:tracePt t="32067" x="6626225" y="4259263"/>
          <p14:tracePt t="32083" x="6626225" y="4251325"/>
          <p14:tracePt t="32100" x="6626225" y="4241800"/>
          <p14:tracePt t="32117" x="6626225" y="4232275"/>
          <p14:tracePt t="32161" x="6626225" y="4224338"/>
          <p14:tracePt t="32281" x="6626225" y="4214813"/>
          <p14:tracePt t="32289" x="6626225" y="4205288"/>
          <p14:tracePt t="32329" x="6626225" y="4197350"/>
          <p14:tracePt t="32617" x="6626225" y="4187825"/>
          <p14:tracePt t="32753" x="6626225" y="4179888"/>
          <p14:tracePt t="32761" x="6626225" y="4152900"/>
          <p14:tracePt t="32777" x="6626225" y="4143375"/>
          <p14:tracePt t="32809" x="6626225" y="4133850"/>
          <p14:tracePt t="34305" x="6626225" y="4125913"/>
          <p14:tracePt t="34313" x="6626225" y="4116388"/>
          <p14:tracePt t="34322" x="6616700" y="4108450"/>
          <p14:tracePt t="34322" x="6616700" y="4098925"/>
          <p14:tracePt t="34338" x="6608763" y="4089400"/>
          <p14:tracePt t="34354" x="6608763" y="4071938"/>
          <p14:tracePt t="34545" x="6608763" y="4062413"/>
          <p14:tracePt t="34553" x="6599238" y="4054475"/>
          <p14:tracePt t="34557" x="6589713" y="4044950"/>
          <p14:tracePt t="34688" x="6589713" y="4037013"/>
          <p14:tracePt t="34704" x="6581775" y="4037013"/>
          <p14:tracePt t="34712" x="6554788" y="4044950"/>
          <p14:tracePt t="34712" x="6545263" y="4054475"/>
          <p14:tracePt t="34725" x="6518275" y="4081463"/>
          <p14:tracePt t="34737" x="6491288" y="4116388"/>
          <p14:tracePt t="34755" x="6465888" y="4170363"/>
          <p14:tracePt t="34771" x="6429375" y="4205288"/>
          <p14:tracePt t="34788" x="6419850" y="4232275"/>
          <p14:tracePt t="34805" x="6419850" y="4241800"/>
          <p14:tracePt t="34822" x="6419850" y="4251325"/>
          <p14:tracePt t="34838" x="6419850" y="4259263"/>
          <p14:tracePt t="34854" x="6402388" y="4276725"/>
          <p14:tracePt t="34872" x="6402388" y="4286250"/>
          <p14:tracePt t="34888" x="6402388" y="4303713"/>
          <p14:tracePt t="34905" x="6394450" y="4313238"/>
          <p14:tracePt t="34944" x="6394450" y="4322763"/>
          <p14:tracePt t="34967" x="6394450" y="4330700"/>
          <p14:tracePt t="35080" x="6394450" y="4340225"/>
          <p14:tracePt t="35096" x="6419850" y="4340225"/>
          <p14:tracePt t="35105" x="6429375" y="4340225"/>
          <p14:tracePt t="35105" x="6456363" y="4330700"/>
          <p14:tracePt t="35122" x="6465888" y="4322763"/>
          <p14:tracePt t="35139" x="6473825" y="4322763"/>
          <p14:tracePt t="35272" x="6483350" y="4303713"/>
          <p14:tracePt t="35280" x="6491288" y="4295775"/>
          <p14:tracePt t="35289" x="6491288" y="4286250"/>
          <p14:tracePt t="35289" x="6500813" y="4276725"/>
          <p14:tracePt t="35305" x="6510338" y="4259263"/>
          <p14:tracePt t="35323" x="6518275" y="4241800"/>
          <p14:tracePt t="35339" x="6518275" y="4224338"/>
          <p14:tracePt t="35356" x="6518275" y="4205288"/>
          <p14:tracePt t="35464" x="6510338" y="4197350"/>
          <p14:tracePt t="35472" x="6491288" y="4197350"/>
          <p14:tracePt t="35479" x="6456363" y="4197350"/>
          <p14:tracePt t="35489" x="6429375" y="4197350"/>
          <p14:tracePt t="35507" x="6419850" y="4197350"/>
          <p14:tracePt t="35664" x="6411913" y="4187825"/>
          <p14:tracePt t="35720" x="6402388" y="4179888"/>
          <p14:tracePt t="35768" x="6394450" y="4179888"/>
          <p14:tracePt t="35788" x="6384925" y="4179888"/>
          <p14:tracePt t="35951" x="6384925" y="4187825"/>
          <p14:tracePt t="35976" x="6384925" y="4197350"/>
          <p14:tracePt t="36000" x="6394450" y="4197350"/>
          <p14:tracePt t="36024" x="6402388" y="4197350"/>
          <p14:tracePt t="36968" x="6402388" y="4179888"/>
          <p14:tracePt t="36975" x="6402388" y="4133850"/>
          <p14:tracePt t="36985" x="6357938" y="4098925"/>
          <p14:tracePt t="36992" x="6303963" y="4071938"/>
          <p14:tracePt t="37009" x="6161088" y="4027488"/>
          <p14:tracePt t="37009" x="6027738" y="3965575"/>
          <p14:tracePt t="37026" x="5929313" y="3919538"/>
          <p14:tracePt t="37043" x="5875338" y="3894138"/>
          <p14:tracePt t="37059" x="5830888" y="3875088"/>
          <p14:tracePt t="37076" x="5803900" y="3867150"/>
          <p14:tracePt t="37093" x="5751513" y="3848100"/>
          <p14:tracePt t="37109" x="5705475" y="3840163"/>
          <p14:tracePt t="37126" x="5653088" y="3830638"/>
          <p14:tracePt t="37143" x="5572125" y="3776663"/>
          <p14:tracePt t="37160" x="5545138" y="3759200"/>
          <p14:tracePt t="37176" x="5518150" y="3732213"/>
          <p14:tracePt t="37192" x="5500688" y="3714750"/>
          <p14:tracePt t="37210" x="5491163" y="3705225"/>
          <p14:tracePt t="37296" x="5491163" y="3697288"/>
          <p14:tracePt t="37316" x="5491163" y="3687763"/>
          <p14:tracePt t="37327" x="5491163" y="3679825"/>
          <p14:tracePt t="37328" x="5491163" y="3670300"/>
          <p14:tracePt t="37343" x="5491163" y="3652838"/>
          <p14:tracePt t="37361" x="5491163" y="3633788"/>
          <p14:tracePt t="37377" x="5491163" y="3625850"/>
          <p14:tracePt t="37393" x="5491163" y="3616325"/>
          <p14:tracePt t="37504" x="5483225" y="3616325"/>
          <p14:tracePt t="37520" x="5483225" y="3625850"/>
          <p14:tracePt t="37528" x="5483225" y="3633788"/>
          <p14:tracePt t="37544" x="5483225" y="3660775"/>
          <p14:tracePt t="37544" x="5483225" y="3687763"/>
          <p14:tracePt t="37560" x="5483225" y="3714750"/>
          <p14:tracePt t="37577" x="5491163" y="3759200"/>
          <p14:tracePt t="37594" x="5510213" y="3786188"/>
          <p14:tracePt t="37610" x="5527675" y="3830638"/>
          <p14:tracePt t="37628" x="5537200" y="3848100"/>
          <p14:tracePt t="37644" x="5545138" y="3867150"/>
          <p14:tracePt t="37660" x="5554663" y="3884613"/>
          <p14:tracePt t="37696" x="5554663" y="3894138"/>
          <p14:tracePt t="37696" x="5554663" y="3911600"/>
          <p14:tracePt t="37711" x="5562600" y="3929063"/>
          <p14:tracePt t="37711" x="5562600" y="3946525"/>
          <p14:tracePt t="37728" x="5581650" y="3973513"/>
          <p14:tracePt t="37745" x="5608638" y="4000500"/>
          <p14:tracePt t="37761" x="5626100" y="4037013"/>
          <p14:tracePt t="37777" x="5643563" y="4062413"/>
          <p14:tracePt t="37794" x="5661025" y="4089400"/>
          <p14:tracePt t="37811" x="5680075" y="4098925"/>
          <p14:tracePt t="37828" x="5697538" y="4116388"/>
          <p14:tracePt t="37844" x="5715000" y="4116388"/>
          <p14:tracePt t="37861" x="5751513" y="4125913"/>
          <p14:tracePt t="37878" x="5768975" y="4125913"/>
          <p14:tracePt t="37894" x="5803900" y="4125913"/>
          <p14:tracePt t="37911" x="5830888" y="4125913"/>
          <p14:tracePt t="37929" x="5857875" y="4125913"/>
          <p14:tracePt t="37945" x="5894388" y="4125913"/>
          <p14:tracePt t="37961" x="5911850" y="4116388"/>
          <p14:tracePt t="37978" x="5929313" y="4089400"/>
          <p14:tracePt t="37994" x="5938838" y="4081463"/>
          <p14:tracePt t="38012" x="5946775" y="4062413"/>
          <p14:tracePt t="38028" x="5956300" y="4027488"/>
          <p14:tracePt t="38045" x="5956300" y="3990975"/>
          <p14:tracePt t="38061" x="5956300" y="3965575"/>
          <p14:tracePt t="38078" x="5956300" y="3946525"/>
          <p14:tracePt t="38095" x="5956300" y="3938588"/>
          <p14:tracePt t="38111" x="5956300" y="3919538"/>
          <p14:tracePt t="38167" x="5956300" y="3911600"/>
          <p14:tracePt t="38184" x="5956300" y="3902075"/>
          <p14:tracePt t="38200" x="5946775" y="3894138"/>
          <p14:tracePt t="38215" x="5938838" y="3884613"/>
          <p14:tracePt t="38232" x="5938838" y="3867150"/>
          <p14:tracePt t="38248" x="5919788" y="3848100"/>
          <p14:tracePt t="38264" x="5919788" y="3840163"/>
          <p14:tracePt t="38272" x="5911850" y="3830638"/>
          <p14:tracePt t="38288" x="5902325" y="3813175"/>
          <p14:tracePt t="38296" x="5902325" y="3803650"/>
          <p14:tracePt t="38302" x="5884863" y="3795713"/>
          <p14:tracePt t="38312" x="5875338" y="3776663"/>
          <p14:tracePt t="38328" x="5867400" y="3759200"/>
          <p14:tracePt t="38345" x="5848350" y="3751263"/>
          <p14:tracePt t="38362" x="5830888" y="3741738"/>
          <p14:tracePt t="38378" x="5830888" y="3732213"/>
          <p14:tracePt t="38396" x="5813425" y="3732213"/>
          <p14:tracePt t="38412" x="5795963" y="3724275"/>
          <p14:tracePt t="38428" x="5776913" y="3714750"/>
          <p14:tracePt t="38446" x="5768975" y="3714750"/>
          <p14:tracePt t="38462" x="5751513" y="3705225"/>
          <p14:tracePt t="38479" x="5715000" y="3705225"/>
          <p14:tracePt t="38496" x="5697538" y="3705225"/>
          <p14:tracePt t="38512" x="5688013" y="3705225"/>
          <p14:tracePt t="38529" x="5670550" y="3705225"/>
          <p14:tracePt t="38545" x="5661025" y="3705225"/>
          <p14:tracePt t="38582" x="5653088" y="3705225"/>
          <p14:tracePt t="38608" x="5643563" y="3705225"/>
          <p14:tracePt t="38624" x="5634038" y="3705225"/>
          <p14:tracePt t="38632" x="5626100" y="3705225"/>
          <p14:tracePt t="38640" x="5616575" y="3714750"/>
          <p14:tracePt t="38646" x="5616575" y="3724275"/>
          <p14:tracePt t="38662" x="5608638" y="3724275"/>
          <p14:tracePt t="38662" x="5599113" y="3732213"/>
          <p14:tracePt t="38703" x="5599113" y="3741738"/>
          <p14:tracePt t="38720" x="5589588" y="3751263"/>
          <p14:tracePt t="38744" x="5589588" y="3759200"/>
          <p14:tracePt t="38751" x="5589588" y="3768725"/>
          <p14:tracePt t="38761" x="5589588" y="3786188"/>
          <p14:tracePt t="38768" x="5589588" y="3795713"/>
          <p14:tracePt t="38780" x="5589588" y="3822700"/>
          <p14:tracePt t="38796" x="5589588" y="3840163"/>
          <p14:tracePt t="38813" x="5589588" y="3857625"/>
          <p14:tracePt t="38829" x="5599113" y="3884613"/>
          <p14:tracePt t="38847" x="5599113" y="3911600"/>
          <p14:tracePt t="38863" x="5626100" y="3956050"/>
          <p14:tracePt t="38881" x="5634038" y="3973513"/>
          <p14:tracePt t="38897" x="5643563" y="3983038"/>
          <p14:tracePt t="38913" x="5643563" y="4000500"/>
          <p14:tracePt t="38929" x="5653088" y="4017963"/>
          <p14:tracePt t="38947" x="5680075" y="4037013"/>
          <p14:tracePt t="38963" x="5697538" y="4037013"/>
          <p14:tracePt t="38980" x="5705475" y="4037013"/>
          <p14:tracePt t="38997" x="5724525" y="4037013"/>
          <p14:tracePt t="39014" x="5751513" y="4054475"/>
          <p14:tracePt t="39030" x="5768975" y="4054475"/>
          <p14:tracePt t="39046" x="5795963" y="4054475"/>
          <p14:tracePt t="39065" x="5813425" y="4054475"/>
          <p14:tracePt t="39080" x="5830888" y="4054475"/>
          <p14:tracePt t="39096" x="5840413" y="4037013"/>
          <p14:tracePt t="39113" x="5848350" y="4010025"/>
          <p14:tracePt t="39131" x="5857875" y="4000500"/>
          <p14:tracePt t="39147" x="5875338" y="3983038"/>
          <p14:tracePt t="39192" x="5875338" y="3973513"/>
          <p14:tracePt t="39216" x="5875338" y="3965575"/>
          <p14:tracePt t="39224" x="5884863" y="3965575"/>
          <p14:tracePt t="39232" x="5884863" y="3956050"/>
          <p14:tracePt t="39247" x="5884863" y="3946525"/>
          <p14:tracePt t="39264" x="5884863" y="3929063"/>
          <p14:tracePt t="39265" x="5884863" y="3919538"/>
          <p14:tracePt t="39304" x="5884863" y="3911600"/>
          <p14:tracePt t="39320" x="5884863" y="3902075"/>
          <p14:tracePt t="39344" x="5884863" y="3894138"/>
          <p14:tracePt t="39352" x="5875338" y="3884613"/>
          <p14:tracePt t="39364" x="5875338" y="3867150"/>
          <p14:tracePt t="39365" x="5867400" y="3867150"/>
          <p14:tracePt t="39381" x="5848350" y="3848100"/>
          <p14:tracePt t="39398" x="5848350" y="3840163"/>
          <p14:tracePt t="39414" x="5840413" y="3830638"/>
          <p14:tracePt t="39431" x="5830888" y="3822700"/>
          <p14:tracePt t="39447" x="5822950" y="3813175"/>
          <p14:tracePt t="39465" x="5813425" y="3803650"/>
          <p14:tracePt t="39481" x="5803900" y="3795713"/>
          <p14:tracePt t="39497" x="5795963" y="3786188"/>
          <p14:tracePt t="39515" x="5776913" y="3776663"/>
          <p14:tracePt t="39531" x="5759450" y="3768725"/>
          <p14:tracePt t="39547" x="5751513" y="3759200"/>
          <p14:tracePt t="39565" x="5732463" y="3759200"/>
          <p14:tracePt t="39581" x="5724525" y="3751263"/>
          <p14:tracePt t="39597" x="5705475" y="3751263"/>
          <p14:tracePt t="39615" x="5680075" y="3751263"/>
          <p14:tracePt t="39632" x="5661025" y="3751263"/>
          <p14:tracePt t="39647" x="5653088" y="3751263"/>
          <p14:tracePt t="39665" x="5634038" y="3751263"/>
          <p14:tracePt t="39681" x="5626100" y="3751263"/>
          <p14:tracePt t="39698" x="5608638" y="3751263"/>
          <p14:tracePt t="39760" x="5599113" y="3751263"/>
          <p14:tracePt t="39784" x="5589588" y="3751263"/>
          <p14:tracePt t="39808" x="5581650" y="3751263"/>
          <p14:tracePt t="39816" x="5572125" y="3751263"/>
          <p14:tracePt t="39848" x="5572125" y="3759200"/>
          <p14:tracePt t="39896" x="5562600" y="3768725"/>
          <p14:tracePt t="39920" x="5562600" y="3776663"/>
          <p14:tracePt t="39944" x="5562600" y="3786188"/>
          <p14:tracePt t="40024" x="5562600" y="3795713"/>
          <p14:tracePt t="40088" x="5562600" y="3803650"/>
          <p14:tracePt t="40144" x="5562600" y="3813175"/>
          <p14:tracePt t="40175" x="5562600" y="3822700"/>
          <p14:tracePt t="40184" x="5562600" y="3830638"/>
          <p14:tracePt t="40216" x="5562600" y="3840163"/>
          <p14:tracePt t="40231" x="5562600" y="3857625"/>
          <p14:tracePt t="40256" x="5562600" y="3867150"/>
          <p14:tracePt t="40279" x="5562600" y="3875088"/>
          <p14:tracePt t="40288" x="5581650" y="3894138"/>
          <p14:tracePt t="40312" x="5581650" y="3911600"/>
          <p14:tracePt t="40327" x="5589588" y="3919538"/>
          <p14:tracePt t="40338" x="5599113" y="3938588"/>
          <p14:tracePt t="40339" x="5616575" y="3956050"/>
          <p14:tracePt t="40349" x="5634038" y="3983038"/>
          <p14:tracePt t="40366" x="5661025" y="4010025"/>
          <p14:tracePt t="40383" x="5688013" y="4044950"/>
          <p14:tracePt t="40400" x="5705475" y="4062413"/>
          <p14:tracePt t="40417" x="5715000" y="4062413"/>
          <p14:tracePt t="40433" x="5724525" y="4071938"/>
          <p14:tracePt t="40471" x="5732463" y="4071938"/>
          <p14:tracePt t="40488" x="5751513" y="4071938"/>
          <p14:tracePt t="40506" x="5759450" y="4071938"/>
          <p14:tracePt t="40507" x="5768975" y="4071938"/>
          <p14:tracePt t="40516" x="5768975" y="4054475"/>
          <p14:tracePt t="40533" x="5768975" y="4037013"/>
          <p14:tracePt t="40550" x="5768975" y="4010025"/>
          <p14:tracePt t="40566" x="5768975" y="3983038"/>
          <p14:tracePt t="40566" x="5768975" y="3973513"/>
          <p14:tracePt t="40584" x="5786438" y="3956050"/>
          <p14:tracePt t="40601" x="5795963" y="3946525"/>
          <p14:tracePt t="40617" x="5795963" y="3938588"/>
          <p14:tracePt t="40633" x="5795963" y="3919538"/>
          <p14:tracePt t="40680" x="5795963" y="3911600"/>
          <p14:tracePt t="40704" x="5795963" y="3902075"/>
          <p14:tracePt t="40784" x="5795963" y="3894138"/>
          <p14:tracePt t="40800" x="5795963" y="3884613"/>
          <p14:tracePt t="40807" x="5795963" y="3875088"/>
          <p14:tracePt t="40823" x="5786438" y="3867150"/>
          <p14:tracePt t="40824" x="5786438" y="3857625"/>
          <p14:tracePt t="40834" x="5776913" y="3848100"/>
          <p14:tracePt t="40850" x="5768975" y="3840163"/>
          <p14:tracePt t="40867" x="5759450" y="3830638"/>
          <p14:tracePt t="40904" x="5759450" y="3822700"/>
          <p14:tracePt t="40920" x="5751513" y="3813175"/>
          <p14:tracePt t="40936" x="5741988" y="3813175"/>
          <p14:tracePt t="40968" x="5732463" y="3813175"/>
          <p14:tracePt t="40983" x="5724525" y="3813175"/>
          <p14:tracePt t="40991" x="5705475" y="3813175"/>
          <p14:tracePt t="41079" x="5697538" y="3822700"/>
          <p14:tracePt t="41088" x="5688013" y="3822700"/>
          <p14:tracePt t="41096" x="5680075" y="3830638"/>
          <p14:tracePt t="41120" x="5680075" y="3840163"/>
          <p14:tracePt t="41128" x="5670550" y="3840163"/>
          <p14:tracePt t="41144" x="5670550" y="3848100"/>
          <p14:tracePt t="41151" x="5661025" y="3857625"/>
          <p14:tracePt t="41176" x="5661025" y="3867150"/>
          <p14:tracePt t="41224" x="5661025" y="3875088"/>
          <p14:tracePt t="41296" x="5661025" y="3884613"/>
          <p14:tracePt t="41392" x="5670550" y="3884613"/>
          <p14:tracePt t="41400" x="5688013" y="3884613"/>
          <p14:tracePt t="41416" x="5697538" y="3884613"/>
          <p14:tracePt t="41419" x="5705475" y="3884613"/>
          <p14:tracePt t="41448" x="5715000" y="3884613"/>
          <p14:tracePt t="41512" x="5715000" y="3875088"/>
          <p14:tracePt t="42312" x="5705475" y="3867150"/>
          <p14:tracePt t="42320" x="5697538" y="3848100"/>
          <p14:tracePt t="42328" x="5688013" y="3840163"/>
          <p14:tracePt t="42336" x="5680075" y="3830638"/>
          <p14:tracePt t="42353" x="5653088" y="3803650"/>
          <p14:tracePt t="42353" x="5634038" y="3803650"/>
          <p14:tracePt t="42370" x="5626100" y="3803650"/>
          <p14:tracePt t="42791" x="5616575" y="3803650"/>
          <p14:tracePt t="42800" x="5634038" y="3813175"/>
          <p14:tracePt t="42808" x="5653088" y="3822700"/>
          <p14:tracePt t="42821" x="5670550" y="3830638"/>
          <p14:tracePt t="42822" x="5697538" y="3857625"/>
          <p14:tracePt t="42837" x="5715000" y="3857625"/>
          <p14:tracePt t="42872" x="5724525" y="3867150"/>
          <p14:tracePt t="42976" x="5724525" y="3875088"/>
          <p14:tracePt t="42990" x="5732463" y="3894138"/>
          <p14:tracePt t="43008" x="5732463" y="3902075"/>
          <p14:tracePt t="43021" x="5732463" y="3911600"/>
          <p14:tracePt t="43022" x="5741988" y="3919538"/>
          <p14:tracePt t="43119" x="5741988" y="3929063"/>
          <p14:tracePt t="43343" x="5741988" y="3919538"/>
          <p14:tracePt t="43352" x="5732463" y="3902075"/>
          <p14:tracePt t="43360" x="5705475" y="3884613"/>
          <p14:tracePt t="43368" x="5697538" y="3867150"/>
          <p14:tracePt t="43376" x="5634038" y="3848100"/>
          <p14:tracePt t="43389" x="5608638" y="3822700"/>
          <p14:tracePt t="43405" x="5581650" y="3813175"/>
          <p14:tracePt t="43736" x="5599113" y="3813175"/>
          <p14:tracePt t="43745" x="5608638" y="3813175"/>
          <p14:tracePt t="43746" x="5616575" y="3813175"/>
          <p14:tracePt t="43756" x="5626100" y="3813175"/>
          <p14:tracePt t="43792" x="5634038" y="3813175"/>
          <p14:tracePt t="44048" x="5653088" y="3822700"/>
          <p14:tracePt t="44064" x="5661025" y="3840163"/>
          <p14:tracePt t="44103" x="5670550" y="3840163"/>
          <p14:tracePt t="44256" x="5661025" y="3830638"/>
          <p14:tracePt t="44264" x="5643563" y="3830638"/>
          <p14:tracePt t="44264" x="5634038" y="3822700"/>
          <p14:tracePt t="44288" x="5616575" y="3813175"/>
          <p14:tracePt t="44304" x="5608638" y="3813175"/>
          <p14:tracePt t="44559" x="5626100" y="3822700"/>
          <p14:tracePt t="44567" x="5643563" y="3830638"/>
          <p14:tracePt t="44576" x="5643563" y="3840163"/>
          <p14:tracePt t="44584" x="5661025" y="3840163"/>
          <p14:tracePt t="44592" x="5680075" y="3857625"/>
          <p14:tracePt t="44656" x="5688013" y="3875088"/>
          <p14:tracePt t="44664" x="5697538" y="3884613"/>
          <p14:tracePt t="44664" x="5705475" y="3894138"/>
          <p14:tracePt t="44675" x="5724525" y="3929063"/>
          <p14:tracePt t="44691" x="5741988" y="3946525"/>
          <p14:tracePt t="44708" x="5751513" y="3965575"/>
          <p14:tracePt t="44743" x="5751513" y="3973513"/>
          <p14:tracePt t="44784" x="5759450" y="3983038"/>
          <p14:tracePt t="45208" x="5768975" y="3983038"/>
          <p14:tracePt t="45216" x="5776913" y="3983038"/>
          <p14:tracePt t="45216" x="5786438" y="3983038"/>
          <p14:tracePt t="45226" x="5795963" y="3965575"/>
          <p14:tracePt t="45242" x="5813425" y="3965575"/>
          <p14:tracePt t="45259" x="5840413" y="3938588"/>
          <p14:tracePt t="45276" x="5857875" y="3919538"/>
          <p14:tracePt t="45292" x="5884863" y="3902075"/>
          <p14:tracePt t="45309" x="5929313" y="3867150"/>
          <p14:tracePt t="45326" x="5973763" y="3840163"/>
          <p14:tracePt t="45342" x="6089650" y="3786188"/>
          <p14:tracePt t="45360" x="6161088" y="3751263"/>
          <p14:tracePt t="45376" x="6242050" y="3714750"/>
          <p14:tracePt t="45393" x="6330950" y="3670300"/>
          <p14:tracePt t="45409" x="6411913" y="3633788"/>
          <p14:tracePt t="45426" x="6510338" y="3598863"/>
          <p14:tracePt t="45443" x="6599238" y="3554413"/>
          <p14:tracePt t="45459" x="6732588" y="3517900"/>
          <p14:tracePt t="45477" x="6858000" y="3490913"/>
          <p14:tracePt t="45493" x="7000875" y="3438525"/>
          <p14:tracePt t="45510" x="7089775" y="3394075"/>
          <p14:tracePt t="45526" x="7188200" y="3357563"/>
          <p14:tracePt t="45526" x="7215188" y="3340100"/>
          <p14:tracePt t="45545" x="7269163" y="3303588"/>
          <p14:tracePt t="45560" x="7286625" y="3295650"/>
          <p14:tracePt t="45577" x="7313613" y="3268663"/>
          <p14:tracePt t="45593" x="7323138" y="3268663"/>
          <p14:tracePt t="45610" x="7331075" y="3259138"/>
          <p14:tracePt t="45626" x="7348538" y="3241675"/>
          <p14:tracePt t="45643" x="7358063" y="3232150"/>
          <p14:tracePt t="45660" x="7375525" y="3214688"/>
          <p14:tracePt t="45677" x="7412038" y="3205163"/>
          <p14:tracePt t="45693" x="7439025" y="3187700"/>
          <p14:tracePt t="45710" x="7456488" y="3170238"/>
          <p14:tracePt t="45727" x="7483475" y="3160713"/>
          <p14:tracePt t="45871" x="7500938" y="3152775"/>
          <p14:tracePt t="45967" x="7500938" y="3143250"/>
          <p14:tracePt t="45984" x="7500938" y="3133725"/>
          <p14:tracePt t="45994" x="7500938" y="3116263"/>
          <p14:tracePt t="45994" x="7483475" y="3098800"/>
          <p14:tracePt t="46011" x="7419975" y="3071813"/>
          <p14:tracePt t="46028" x="7375525" y="3054350"/>
          <p14:tracePt t="46044" x="7348538" y="3054350"/>
          <p14:tracePt t="46061" x="7340600" y="3044825"/>
          <p14:tracePt t="46077" x="7331075" y="3044825"/>
          <p14:tracePt t="46135" x="7331075" y="3027363"/>
          <p14:tracePt t="46143" x="7331075" y="3017838"/>
          <p14:tracePt t="46160" x="7331075" y="3009900"/>
          <p14:tracePt t="46168" x="7323138" y="3000375"/>
          <p14:tracePt t="46168" x="7313613" y="2982913"/>
          <p14:tracePt t="46200" x="7313613" y="2973388"/>
          <p14:tracePt t="46211" x="7304088" y="2973388"/>
          <p14:tracePt t="46232" x="7296150" y="2965450"/>
          <p14:tracePt t="46232" x="7286625" y="2955925"/>
          <p14:tracePt t="46244" x="7269163" y="2955925"/>
          <p14:tracePt t="46261" x="7232650" y="2938463"/>
          <p14:tracePt t="46278" x="7205663" y="2911475"/>
          <p14:tracePt t="46294" x="7153275" y="2874963"/>
          <p14:tracePt t="46312" x="7134225" y="2857500"/>
          <p14:tracePt t="46329" x="7126288" y="2847975"/>
          <p14:tracePt t="46345" x="7108825" y="2822575"/>
          <p14:tracePt t="46361" x="7108825" y="2803525"/>
          <p14:tracePt t="46379" x="7099300" y="2776538"/>
          <p14:tracePt t="46395" x="7089775" y="2741613"/>
          <p14:tracePt t="46411" x="7081838" y="2732088"/>
          <p14:tracePt t="46429" x="7072313" y="2714625"/>
          <p14:tracePt t="46445" x="7062788" y="2697163"/>
          <p14:tracePt t="46462" x="7045325" y="2670175"/>
          <p14:tracePt t="46478" x="7018338" y="2652713"/>
          <p14:tracePt t="46478" x="7010400" y="2652713"/>
          <p14:tracePt t="46496" x="6956425" y="2616200"/>
          <p14:tracePt t="46512" x="6902450" y="2581275"/>
          <p14:tracePt t="46528" x="6831013" y="2544763"/>
          <p14:tracePt t="46546" x="6751638" y="2509838"/>
          <p14:tracePt t="46562" x="6688138" y="2455863"/>
          <p14:tracePt t="46579" x="6634163" y="2428875"/>
          <p14:tracePt t="46595" x="6608763" y="2419350"/>
          <p14:tracePt t="46612" x="6581775" y="2401888"/>
          <p14:tracePt t="46629" x="6554788" y="2384425"/>
          <p14:tracePt t="46645" x="6510338" y="2374900"/>
          <p14:tracePt t="46662" x="6483350" y="2366963"/>
          <p14:tracePt t="46679" x="6438900" y="2347913"/>
          <p14:tracePt t="46697" x="6394450" y="2330450"/>
          <p14:tracePt t="46712" x="6357938" y="2322513"/>
          <p14:tracePt t="46729" x="6303963" y="2295525"/>
          <p14:tracePt t="46746" x="6251575" y="2286000"/>
          <p14:tracePt t="46762" x="6197600" y="2259013"/>
          <p14:tracePt t="46778" x="6153150" y="2259013"/>
          <p14:tracePt t="46796" x="6116638" y="2259013"/>
          <p14:tracePt t="46812" x="6089650" y="2259013"/>
          <p14:tracePt t="46829" x="6062663" y="2259013"/>
          <p14:tracePt t="46846" x="6027738" y="2259013"/>
          <p14:tracePt t="46862" x="5983288" y="2259013"/>
          <p14:tracePt t="46879" x="5902325" y="2268538"/>
          <p14:tracePt t="46896" x="5848350" y="2268538"/>
          <p14:tracePt t="46913" x="5803900" y="2276475"/>
          <p14:tracePt t="46929" x="5768975" y="2276475"/>
          <p14:tracePt t="46946" x="5732463" y="2295525"/>
          <p14:tracePt t="46962" x="5705475" y="2295525"/>
          <p14:tracePt t="46980" x="5670550" y="2303463"/>
          <p14:tracePt t="46996" x="5616575" y="2312988"/>
          <p14:tracePt t="47013" x="5554663" y="2339975"/>
          <p14:tracePt t="47029" x="5483225" y="2347913"/>
          <p14:tracePt t="47046" x="5446713" y="2374900"/>
          <p14:tracePt t="47063" x="5367338" y="2411413"/>
          <p14:tracePt t="47080" x="5322888" y="2419350"/>
          <p14:tracePt t="47097" x="5286375" y="2438400"/>
          <p14:tracePt t="47113" x="5251450" y="2455863"/>
          <p14:tracePt t="47130" x="5205413" y="2482850"/>
          <p14:tracePt t="47146" x="5170488" y="2500313"/>
          <p14:tracePt t="47163" x="5153025" y="2509838"/>
          <p14:tracePt t="47180" x="5116513" y="2536825"/>
          <p14:tracePt t="47197" x="5072063" y="2571750"/>
          <p14:tracePt t="47213" x="5037138" y="2581275"/>
          <p14:tracePt t="47230" x="5018088" y="2598738"/>
          <p14:tracePt t="47247" x="4973638" y="2625725"/>
          <p14:tracePt t="47263" x="4956175" y="2643188"/>
          <p14:tracePt t="47280" x="4929188" y="2670175"/>
          <p14:tracePt t="47297" x="4902200" y="2687638"/>
          <p14:tracePt t="47313" x="4875213" y="2724150"/>
          <p14:tracePt t="47330" x="4848225" y="2751138"/>
          <p14:tracePt t="47347" x="4822825" y="2795588"/>
          <p14:tracePt t="47363" x="4776788" y="2857500"/>
          <p14:tracePt t="47380" x="4751388" y="2911475"/>
          <p14:tracePt t="47397" x="4714875" y="2965450"/>
          <p14:tracePt t="47413" x="4687888" y="3000375"/>
          <p14:tracePt t="47430" x="4679950" y="3036888"/>
          <p14:tracePt t="47430" x="4670425" y="3054350"/>
          <p14:tracePt t="47449" x="4660900" y="3089275"/>
          <p14:tracePt t="47464" x="4643438" y="3125788"/>
          <p14:tracePt t="47480" x="4616450" y="3160713"/>
          <p14:tracePt t="47497" x="4589463" y="3205163"/>
          <p14:tracePt t="47514" x="4545013" y="3286125"/>
          <p14:tracePt t="47531" x="4500563" y="3348038"/>
          <p14:tracePt t="47547" x="4446588" y="3438525"/>
          <p14:tracePt t="47564" x="4419600" y="3517900"/>
          <p14:tracePt t="47580" x="4375150" y="3589338"/>
          <p14:tracePt t="47597" x="4322763" y="3670300"/>
          <p14:tracePt t="47614" x="4268788" y="3776663"/>
          <p14:tracePt t="47630" x="4214813" y="3875088"/>
          <p14:tracePt t="47648" x="4179888" y="3965575"/>
          <p14:tracePt t="47664" x="4143375" y="4054475"/>
          <p14:tracePt t="47681" x="4125913" y="4170363"/>
          <p14:tracePt t="47697" x="4098925" y="4251325"/>
          <p14:tracePt t="47714" x="4071938" y="4348163"/>
          <p14:tracePt t="47731" x="4044950" y="4438650"/>
          <p14:tracePt t="47747" x="4044950" y="4537075"/>
          <p14:tracePt t="47765" x="4044950" y="4633913"/>
          <p14:tracePt t="47781" x="4044950" y="4724400"/>
          <p14:tracePt t="47798" x="4044950" y="4776788"/>
          <p14:tracePt t="47814" x="4044950" y="4830763"/>
          <p14:tracePt t="47831" x="4054475" y="4902200"/>
          <p14:tracePt t="47848" x="4062413" y="4946650"/>
          <p14:tracePt t="47864" x="4089400" y="5010150"/>
          <p14:tracePt t="47881" x="4125913" y="5072063"/>
          <p14:tracePt t="47898" x="4170363" y="5126038"/>
          <p14:tracePt t="47915" x="4214813" y="5187950"/>
          <p14:tracePt t="47931" x="4232275" y="5241925"/>
          <p14:tracePt t="47949" x="4268788" y="5286375"/>
          <p14:tracePt t="47964" x="4303713" y="5330825"/>
          <p14:tracePt t="47981" x="4357688" y="5384800"/>
          <p14:tracePt t="47998" x="4411663" y="5429250"/>
          <p14:tracePt t="48015" x="4465638" y="5465763"/>
          <p14:tracePt t="48031" x="4518025" y="5465763"/>
          <p14:tracePt t="48049" x="4545013" y="5465763"/>
          <p14:tracePt t="48065" x="4572000" y="5465763"/>
          <p14:tracePt t="48081" x="4608513" y="5465763"/>
          <p14:tracePt t="48099" x="4633913" y="5465763"/>
          <p14:tracePt t="48115" x="4660900" y="5465763"/>
          <p14:tracePt t="48131" x="4705350" y="5465763"/>
          <p14:tracePt t="48149" x="4741863" y="5483225"/>
          <p14:tracePt t="48165" x="4759325" y="5491163"/>
          <p14:tracePt t="48181" x="4786313" y="5500688"/>
          <p14:tracePt t="48198" x="4813300" y="5500688"/>
          <p14:tracePt t="48215" x="4857750" y="5500688"/>
          <p14:tracePt t="48232" x="4911725" y="5500688"/>
          <p14:tracePt t="48248" x="4946650" y="5500688"/>
          <p14:tracePt t="48266" x="4973638" y="5510213"/>
          <p14:tracePt t="48282" x="5010150" y="5510213"/>
          <p14:tracePt t="48298" x="5010150" y="5518150"/>
          <p14:tracePt t="48315" x="5037138" y="5527675"/>
          <p14:tracePt t="48351" x="5045075" y="5537200"/>
          <p14:tracePt t="48357" x="5054600" y="5537200"/>
          <p14:tracePt t="48366" x="5072063" y="5545138"/>
          <p14:tracePt t="48382" x="5089525" y="5554663"/>
          <p14:tracePt t="48398" x="5108575" y="5572125"/>
          <p14:tracePt t="48417" x="5126038" y="5581650"/>
          <p14:tracePt t="48433" x="5160963" y="5608638"/>
          <p14:tracePt t="48449" x="5205413" y="5616575"/>
          <p14:tracePt t="48466" x="5251450" y="5643563"/>
          <p14:tracePt t="48483" x="5322888" y="5670550"/>
          <p14:tracePt t="48499" x="5394325" y="5697538"/>
          <p14:tracePt t="48516" x="5446713" y="5732463"/>
          <p14:tracePt t="48533" x="5518150" y="5759450"/>
          <p14:tracePt t="48549" x="5599113" y="5795963"/>
          <p14:tracePt t="48565" x="5680075" y="5830888"/>
          <p14:tracePt t="48583" x="5795963" y="5875338"/>
          <p14:tracePt t="48583" x="5840413" y="5894388"/>
          <p14:tracePt t="48600" x="5956300" y="5946775"/>
          <p14:tracePt t="48616" x="6054725" y="5991225"/>
          <p14:tracePt t="48633" x="6161088" y="6037263"/>
          <p14:tracePt t="48649" x="6286500" y="6081713"/>
          <p14:tracePt t="48666" x="6411913" y="6126163"/>
          <p14:tracePt t="48683" x="6537325" y="6161088"/>
          <p14:tracePt t="48700" x="6643688" y="6197600"/>
          <p14:tracePt t="48716" x="6732588" y="6215063"/>
          <p14:tracePt t="48733" x="6813550" y="6232525"/>
          <p14:tracePt t="48750" x="6884988" y="6232525"/>
          <p14:tracePt t="48766" x="6946900" y="6232525"/>
          <p14:tracePt t="48783" x="7027863" y="6251575"/>
          <p14:tracePt t="48800" x="7099300" y="6269038"/>
          <p14:tracePt t="48817" x="7134225" y="6269038"/>
          <p14:tracePt t="48832" x="7188200" y="6269038"/>
          <p14:tracePt t="48850" x="7251700" y="6269038"/>
          <p14:tracePt t="48867" x="7304088" y="6269038"/>
          <p14:tracePt t="48883" x="7375525" y="6232525"/>
          <p14:tracePt t="48900" x="7439025" y="6215063"/>
          <p14:tracePt t="48917" x="7483475" y="6188075"/>
          <p14:tracePt t="48933" x="7527925" y="6153150"/>
          <p14:tracePt t="48966" x="7599363" y="6108700"/>
          <p14:tracePt t="48967" x="7715250" y="5991225"/>
          <p14:tracePt t="48984" x="7813675" y="5894388"/>
          <p14:tracePt t="49000" x="7902575" y="5803900"/>
          <p14:tracePt t="49017" x="7966075" y="5732463"/>
          <p14:tracePt t="49034" x="8027988" y="5661025"/>
          <p14:tracePt t="49050" x="8054975" y="5589588"/>
          <p14:tracePt t="49067" x="8089900" y="5500688"/>
          <p14:tracePt t="49084" x="8116888" y="5419725"/>
          <p14:tracePt t="49100" x="8134350" y="5330825"/>
          <p14:tracePt t="49117" x="8153400" y="5205413"/>
          <p14:tracePt t="49134" x="8180388" y="5108575"/>
          <p14:tracePt t="49151" x="8188325" y="4973638"/>
          <p14:tracePt t="49151" x="8197850" y="4894263"/>
          <p14:tracePt t="49168" x="8224838" y="4751388"/>
          <p14:tracePt t="49184" x="8277225" y="4589463"/>
          <p14:tracePt t="49201" x="8323263" y="4429125"/>
          <p14:tracePt t="49217" x="8340725" y="4286250"/>
          <p14:tracePt t="49234" x="8340725" y="4152900"/>
          <p14:tracePt t="49251" x="8340725" y="4062413"/>
          <p14:tracePt t="49267" x="8340725" y="3990975"/>
          <p14:tracePt t="49284" x="8323263" y="3929063"/>
          <p14:tracePt t="49300" x="8296275" y="3830638"/>
          <p14:tracePt t="49317" x="8269288" y="3768725"/>
          <p14:tracePt t="49334" x="8224838" y="3670300"/>
          <p14:tracePt t="49351" x="8143875" y="3517900"/>
          <p14:tracePt t="49367" x="8072438" y="3411538"/>
          <p14:tracePt t="49384" x="8018463" y="3340100"/>
          <p14:tracePt t="49401" x="7956550" y="3276600"/>
          <p14:tracePt t="49417" x="7858125" y="3205163"/>
          <p14:tracePt t="49434" x="7751763" y="3133725"/>
          <p14:tracePt t="49451" x="7634288" y="3062288"/>
          <p14:tracePt t="49467" x="7510463" y="2973388"/>
          <p14:tracePt t="49485" x="7402513" y="2894013"/>
          <p14:tracePt t="49501" x="7313613" y="2830513"/>
          <p14:tracePt t="49517" x="7215188" y="2759075"/>
          <p14:tracePt t="49535" x="7153275" y="2724150"/>
          <p14:tracePt t="49535" x="7126288" y="2714625"/>
          <p14:tracePt t="49552" x="7072313" y="2687638"/>
          <p14:tracePt t="49568" x="7010400" y="2670175"/>
          <p14:tracePt t="49585" x="6965950" y="2652713"/>
          <p14:tracePt t="49601" x="6911975" y="2652713"/>
          <p14:tracePt t="49618" x="6867525" y="2652713"/>
          <p14:tracePt t="49635" x="6848475" y="2652713"/>
          <p14:tracePt t="49652" x="6831013" y="2652713"/>
          <p14:tracePt t="49728" x="6823075" y="2652713"/>
          <p14:tracePt t="49742" x="6823075" y="2660650"/>
          <p14:tracePt t="49742" x="6823075" y="2687638"/>
          <p14:tracePt t="49752" x="6823075" y="2714625"/>
          <p14:tracePt t="49768" x="6831013" y="2751138"/>
          <p14:tracePt t="49785" x="6867525" y="2776538"/>
          <p14:tracePt t="49802" x="6894513" y="2803525"/>
          <p14:tracePt t="49818" x="6911975" y="2813050"/>
          <p14:tracePt t="49835" x="6919913" y="2813050"/>
          <p14:tracePt t="49852" x="6938963" y="2813050"/>
          <p14:tracePt t="49869" x="6956425" y="2830513"/>
          <p14:tracePt t="49885" x="6991350" y="2840038"/>
          <p14:tracePt t="49901" x="7045325" y="2867025"/>
          <p14:tracePt t="49919" x="7108825" y="2911475"/>
          <p14:tracePt t="49919" x="7153275" y="2919413"/>
          <p14:tracePt t="49936" x="7197725" y="2955925"/>
          <p14:tracePt t="49953" x="7242175" y="2982913"/>
          <p14:tracePt t="49992" x="7251700" y="2982913"/>
          <p14:tracePt t="50024" x="7259638" y="2982913"/>
          <p14:tracePt t="50056" x="7277100" y="2982913"/>
          <p14:tracePt t="50071" x="7286625" y="2982913"/>
          <p14:tracePt t="50096" x="7286625" y="2973388"/>
          <p14:tracePt t="50200" x="7277100" y="2973388"/>
          <p14:tracePt t="50215" x="7259638" y="2982913"/>
          <p14:tracePt t="50343" x="7251700" y="2982913"/>
          <p14:tracePt t="50352" x="7251700" y="2973388"/>
          <p14:tracePt t="50360" x="7215188" y="2938463"/>
          <p14:tracePt t="50370" x="7170738" y="2911475"/>
          <p14:tracePt t="50386" x="7143750" y="2911475"/>
          <p14:tracePt t="50402" x="7116763" y="2911475"/>
          <p14:tracePt t="50420" x="7099300" y="2911475"/>
          <p14:tracePt t="50436" x="7089775" y="2911475"/>
          <p14:tracePt t="50453" x="7072313" y="2911475"/>
          <p14:tracePt t="50470" x="7072313" y="2919413"/>
          <p14:tracePt t="50486" x="7072313" y="2946400"/>
          <p14:tracePt t="50503" x="7072313" y="2982913"/>
          <p14:tracePt t="50520" x="7072313" y="3000375"/>
          <p14:tracePt t="50537" x="7072313" y="3044825"/>
          <p14:tracePt t="50553" x="7089775" y="3071813"/>
          <p14:tracePt t="50570" x="7134225" y="3108325"/>
          <p14:tracePt t="50586" x="7180263" y="3133725"/>
          <p14:tracePt t="50603" x="7224713" y="3152775"/>
          <p14:tracePt t="50620" x="7251700" y="3152775"/>
          <p14:tracePt t="50637" x="7286625" y="3152775"/>
          <p14:tracePt t="50653" x="7304088" y="3152775"/>
          <p14:tracePt t="50670" x="7313613" y="3152775"/>
          <p14:tracePt t="50687" x="7331075" y="3125788"/>
          <p14:tracePt t="50704" x="7331075" y="3098800"/>
          <p14:tracePt t="50720" x="7331075" y="3071813"/>
          <p14:tracePt t="50736" x="7331075" y="3054350"/>
          <p14:tracePt t="50754" x="7331075" y="3044825"/>
          <p14:tracePt t="50770" x="7323138" y="3027363"/>
          <p14:tracePt t="50787" x="7313613" y="3017838"/>
          <p14:tracePt t="50803" x="7296150" y="3017838"/>
          <p14:tracePt t="50821" x="7277100" y="3017838"/>
          <p14:tracePt t="50837" x="7269163" y="3017838"/>
          <p14:tracePt t="50854" x="7259638" y="3017838"/>
          <p14:tracePt t="50870" x="7251700" y="3017838"/>
          <p14:tracePt t="50887" x="7242175" y="3017838"/>
          <p14:tracePt t="50904" x="7232650" y="3017838"/>
          <p14:tracePt t="50976" x="7232650" y="3027363"/>
          <p14:tracePt t="51000" x="7232650" y="3036888"/>
          <p14:tracePt t="51031" x="7232650" y="3044825"/>
          <p14:tracePt t="51077" x="7251700" y="3044825"/>
          <p14:tracePt t="51095" x="7251700" y="3027363"/>
          <p14:tracePt t="51136" x="7251700" y="3017838"/>
          <p14:tracePt t="51160" x="7251700" y="3009900"/>
          <p14:tracePt t="51176" x="7232650" y="3000375"/>
          <p14:tracePt t="51184" x="7224713" y="3000375"/>
          <p14:tracePt t="51200" x="7205663" y="3000375"/>
          <p14:tracePt t="51280" x="7197725" y="3000375"/>
          <p14:tracePt t="51448" x="7197725" y="2990850"/>
          <p14:tracePt t="51463" x="7197725" y="2973388"/>
          <p14:tracePt t="51480" x="7197725" y="2955925"/>
          <p14:tracePt t="51496" x="7197725" y="2946400"/>
          <p14:tracePt t="51498" x="7188200" y="2946400"/>
          <p14:tracePt t="51527" x="7180263" y="2938463"/>
          <p14:tracePt t="51575" x="7170738" y="2938463"/>
          <p14:tracePt t="51592" x="7161213" y="2938463"/>
          <p14:tracePt t="51605" x="7161213" y="2946400"/>
          <p14:tracePt t="51606" x="7161213" y="2965450"/>
          <p14:tracePt t="51622" x="7161213" y="2990850"/>
          <p14:tracePt t="51638" x="7180263" y="3017838"/>
          <p14:tracePt t="51655" x="7197725" y="3027363"/>
          <p14:tracePt t="51673" x="7205663" y="3027363"/>
          <p14:tracePt t="51689" x="7215188" y="3027363"/>
          <p14:tracePt t="51768" x="7215188" y="3017838"/>
          <p14:tracePt t="51776" x="7215188" y="3009900"/>
          <p14:tracePt t="51784" x="7215188" y="3000375"/>
          <p14:tracePt t="51815" x="7215188" y="2990850"/>
          <p14:tracePt t="51823" x="7205663" y="2990850"/>
          <p14:tracePt t="51840" x="7197725" y="2990850"/>
          <p14:tracePt t="51840" x="7180263" y="2990850"/>
          <p14:tracePt t="51856" x="7170738" y="2990850"/>
          <p14:tracePt t="51872" x="7161213" y="2990850"/>
          <p14:tracePt t="51919" x="7153275" y="2990850"/>
          <p14:tracePt t="51952" x="7153275" y="3000375"/>
          <p14:tracePt t="51968" x="7161213" y="3009900"/>
          <p14:tracePt t="51983" x="7170738" y="3009900"/>
          <p14:tracePt t="52023" x="7180263" y="3009900"/>
          <p14:tracePt t="52056" x="7180263" y="3000375"/>
          <p14:tracePt t="52087" x="7180263" y="2990850"/>
          <p14:tracePt t="52312" x="7180263" y="2982913"/>
          <p14:tracePt t="52320" x="7188200" y="2973388"/>
          <p14:tracePt t="52408" x="7180263" y="2973388"/>
          <p14:tracePt t="52432" x="7170738" y="2973388"/>
          <p14:tracePt t="52744" x="7170738" y="2982913"/>
          <p14:tracePt t="52752" x="7180263" y="3000375"/>
          <p14:tracePt t="52759" x="7188200" y="3000375"/>
          <p14:tracePt t="52792" x="7197725" y="3000375"/>
          <p14:tracePt t="52840" x="7205663" y="3000375"/>
          <p14:tracePt t="54399" x="7197725" y="3009900"/>
          <p14:tracePt t="54408" x="7197725" y="3017838"/>
          <p14:tracePt t="54416" x="7188200" y="3054350"/>
          <p14:tracePt t="54427" x="7180263" y="3089275"/>
          <p14:tracePt t="54428" x="7180263" y="3133725"/>
          <p14:tracePt t="54444" x="7180263" y="3152775"/>
          <p14:tracePt t="54462" x="7180263" y="3170238"/>
          <p14:tracePt t="54478" x="7197725" y="3187700"/>
          <p14:tracePt t="54494" x="7205663" y="3197225"/>
          <p14:tracePt t="54511" x="7215188" y="3197225"/>
          <p14:tracePt t="54528" x="7224713" y="3197225"/>
          <p14:tracePt t="54545" x="7242175" y="3197225"/>
          <p14:tracePt t="54561" x="7269163" y="3214688"/>
          <p14:tracePt t="54579" x="7296150" y="3232150"/>
          <p14:tracePt t="54595" x="7323138" y="3232150"/>
          <p14:tracePt t="54611" x="7358063" y="3259138"/>
          <p14:tracePt t="54629" x="7402513" y="3286125"/>
          <p14:tracePt t="54645" x="7429500" y="3295650"/>
          <p14:tracePt t="54661" x="7439025" y="3303588"/>
          <p14:tracePt t="54679" x="7446963" y="3303588"/>
          <p14:tracePt t="54767" x="7446963" y="3295650"/>
          <p14:tracePt t="54775" x="7446963" y="3286125"/>
          <p14:tracePt t="54784" x="7446963" y="3276600"/>
          <p14:tracePt t="54785" x="7446963" y="3268663"/>
          <p14:tracePt t="54795" x="7429500" y="3232150"/>
          <p14:tracePt t="54812" x="7412038" y="3214688"/>
          <p14:tracePt t="54828" x="7375525" y="3187700"/>
          <p14:tracePt t="54845" x="7367588" y="3179763"/>
          <p14:tracePt t="54861" x="7340600" y="3160713"/>
          <p14:tracePt t="54879" x="7323138" y="3160713"/>
          <p14:tracePt t="54968" x="7313613" y="3152775"/>
          <p14:tracePt t="54999" x="7304088" y="3152775"/>
          <p14:tracePt t="55007" x="7296150" y="3152775"/>
          <p14:tracePt t="55015" x="7286625" y="3152775"/>
          <p14:tracePt t="55024" x="7286625" y="3143250"/>
          <p14:tracePt t="55088" x="7277100" y="3133725"/>
          <p14:tracePt t="55136" x="7269163" y="3133725"/>
          <p14:tracePt t="55152" x="7259638" y="3133725"/>
          <p14:tracePt t="55152" x="7251700" y="3133725"/>
          <p14:tracePt t="55162" x="7242175" y="3133725"/>
          <p14:tracePt t="55775" x="7232650" y="3133725"/>
          <p14:tracePt t="55808" x="7242175" y="3143250"/>
          <p14:tracePt t="55911" x="7269163" y="3143250"/>
          <p14:tracePt t="55919" x="7286625" y="3143250"/>
          <p14:tracePt t="55931" x="7296150" y="3143250"/>
          <p14:tracePt t="55931" x="7304088" y="3143250"/>
          <p14:tracePt t="55947" x="7313613" y="3143250"/>
          <p14:tracePt t="56040" x="7323138" y="3143250"/>
          <p14:tracePt t="56143" x="7323138" y="3133725"/>
          <p14:tracePt t="56159" x="7304088" y="3125788"/>
          <p14:tracePt t="56176" x="7286625" y="3116263"/>
          <p14:tracePt t="56184" x="7277100" y="3116263"/>
          <p14:tracePt t="56198" x="7269163" y="3116263"/>
          <p14:tracePt t="56198" x="7251700" y="3116263"/>
          <p14:tracePt t="56214" x="7242175" y="3116263"/>
          <p14:tracePt t="56232" x="7232650" y="3116263"/>
          <p14:tracePt t="56303" x="7232650" y="3125788"/>
          <p14:tracePt t="56311" x="7232650" y="3133725"/>
          <p14:tracePt t="56328" x="7232650" y="3143250"/>
          <p14:tracePt t="56337" x="7232650" y="3152775"/>
          <p14:tracePt t="56338" x="7232650" y="3160713"/>
          <p14:tracePt t="56348" x="7232650" y="3170238"/>
          <p14:tracePt t="56365" x="7251700" y="3170238"/>
          <p14:tracePt t="56382" x="7277100" y="3187700"/>
          <p14:tracePt t="56398" x="7304088" y="3197225"/>
          <p14:tracePt t="56415" x="7313613" y="3197225"/>
          <p14:tracePt t="56432" x="7323138" y="3197225"/>
          <p14:tracePt t="56471" x="7331075" y="3197225"/>
          <p14:tracePt t="56482" x="7340600" y="3197225"/>
          <p14:tracePt t="56482" x="7358063" y="3197225"/>
          <p14:tracePt t="56498" x="7358063" y="3187700"/>
          <p14:tracePt t="56515" x="7358063" y="3160713"/>
          <p14:tracePt t="56552" x="7358063" y="3143250"/>
          <p14:tracePt t="56592" x="7358063" y="3133725"/>
          <p14:tracePt t="56640" x="7348538" y="3133725"/>
          <p14:tracePt t="56656" x="7340600" y="3133725"/>
          <p14:tracePt t="56664" x="7331075" y="3133725"/>
          <p14:tracePt t="56687" x="7323138" y="3133725"/>
          <p14:tracePt t="56699" x="7313613" y="3133725"/>
          <p14:tracePt t="56720" x="7313613" y="3152775"/>
          <p14:tracePt t="56720" x="7313613" y="3160713"/>
          <p14:tracePt t="56732" x="7313613" y="3179763"/>
          <p14:tracePt t="56750" x="7313613" y="3187700"/>
          <p14:tracePt t="56766" x="7313613" y="3197225"/>
          <p14:tracePt t="56872" x="7313613" y="3187700"/>
          <p14:tracePt t="56936" x="7313613" y="3179763"/>
          <p14:tracePt t="56952" x="7313613" y="3170238"/>
          <p14:tracePt t="56968" x="7313613" y="3160713"/>
          <p14:tracePt t="56976" x="7304088" y="3160713"/>
          <p14:tracePt t="56983" x="7296150" y="3152775"/>
          <p14:tracePt t="56999" x="7286625" y="3152775"/>
          <p14:tracePt t="57000" x="7269163" y="3152775"/>
          <p14:tracePt t="57256" x="7259638" y="3152775"/>
          <p14:tracePt t="57304" x="7242175" y="3152775"/>
          <p14:tracePt t="57323" x="7224713" y="3152775"/>
          <p14:tracePt t="57323" x="7215188" y="3152775"/>
          <p14:tracePt t="57333" x="7205663" y="3152775"/>
          <p14:tracePt t="57368" x="7197725" y="3152775"/>
          <p14:tracePt t="57512" x="7205663" y="3160713"/>
          <p14:tracePt t="57544" x="7215188" y="3160713"/>
          <p14:tracePt t="57575" x="7224713" y="3160713"/>
          <p14:tracePt t="57584" x="7232650" y="3160713"/>
          <p14:tracePt t="57590" x="7242175" y="3160713"/>
          <p14:tracePt t="57601" x="7251700" y="3160713"/>
          <p14:tracePt t="57656" x="7251700" y="3152775"/>
          <p14:tracePt t="57680" x="7251700" y="3143250"/>
          <p14:tracePt t="57703" x="7251700" y="3133725"/>
          <p14:tracePt t="57720" x="7251700" y="3125788"/>
          <p14:tracePt t="57728" x="7251700" y="3116263"/>
          <p14:tracePt t="57743" x="7251700" y="3108325"/>
          <p14:tracePt t="57864" x="7242175" y="3108325"/>
          <p14:tracePt t="57887" x="7242175" y="3116263"/>
          <p14:tracePt t="57912" x="7242175" y="3125788"/>
          <p14:tracePt t="57935" x="7242175" y="3133725"/>
          <p14:tracePt t="57960" x="7242175" y="3143250"/>
          <p14:tracePt t="57983" x="7251700" y="3143250"/>
          <p14:tracePt t="58000" x="7259638" y="3143250"/>
          <p14:tracePt t="58288" x="7269163" y="3143250"/>
          <p14:tracePt t="58296" x="7277100" y="3152775"/>
          <p14:tracePt t="58312" x="7286625" y="3160713"/>
          <p14:tracePt t="58319" x="7286625" y="3170238"/>
          <p14:tracePt t="58407" x="7296150" y="3170238"/>
          <p14:tracePt t="58440" x="7296150" y="3160713"/>
          <p14:tracePt t="58463" x="7296150" y="3152775"/>
          <p14:tracePt t="58488" x="7296150" y="3133725"/>
          <p14:tracePt t="58519" x="7286625" y="3133725"/>
          <p14:tracePt t="58663" x="7286625" y="3143250"/>
          <p14:tracePt t="58839" x="7286625" y="3133725"/>
          <p14:tracePt t="58896" x="7277100" y="3133725"/>
          <p14:tracePt t="58967" x="7269163" y="3133725"/>
          <p14:tracePt t="59032" x="7269163" y="3143250"/>
          <p14:tracePt t="59048" x="7269163" y="3152775"/>
          <p14:tracePt t="59056" x="7269163" y="3160713"/>
          <p14:tracePt t="59071" x="7269163" y="3170238"/>
          <p14:tracePt t="59248" x="7269163" y="3160713"/>
          <p14:tracePt t="59271" x="7259638" y="3143250"/>
          <p14:tracePt t="59408" x="7259638" y="3152775"/>
          <p14:tracePt t="59416" x="7259638" y="3160713"/>
          <p14:tracePt t="59424" x="7277100" y="3170238"/>
          <p14:tracePt t="59439" x="7296150" y="3179763"/>
          <p14:tracePt t="59440" x="7304088" y="3179763"/>
          <p14:tracePt t="59454" x="7313613" y="3187700"/>
          <p14:tracePt t="59471" x="7323138" y="3187700"/>
          <p14:tracePt t="59511" x="7331075" y="3187700"/>
          <p14:tracePt t="59544" x="7340600" y="3187700"/>
          <p14:tracePt t="59559" x="7340600" y="3179763"/>
          <p14:tracePt t="59599" x="7340600" y="3170238"/>
          <p14:tracePt t="59616" x="7340600" y="3160713"/>
          <p14:tracePt t="59623" x="7340600" y="3152775"/>
          <p14:tracePt t="59640" x="7340600" y="3143250"/>
          <p14:tracePt t="59687" x="7340600" y="3133725"/>
          <p14:tracePt t="59695" x="7340600" y="3125788"/>
          <p14:tracePt t="59711" x="7340600" y="3116263"/>
          <p14:tracePt t="59728" x="7331075" y="3108325"/>
          <p14:tracePt t="59744" x="7323138" y="3108325"/>
          <p14:tracePt t="59823" x="7313613" y="3108325"/>
          <p14:tracePt t="59848" x="7304088" y="3108325"/>
          <p14:tracePt t="59879" x="7286625" y="3108325"/>
          <p14:tracePt t="60024" x="7286625" y="3116263"/>
          <p14:tracePt t="60032" x="7286625" y="3125788"/>
          <p14:tracePt t="60040" x="7286625" y="3133725"/>
          <p14:tracePt t="60040" x="7296150" y="3133725"/>
          <p14:tracePt t="60055" x="7304088" y="3143250"/>
          <p14:tracePt t="60073" x="7323138" y="3143250"/>
          <p14:tracePt t="60089" x="7331075" y="3143250"/>
          <p14:tracePt t="60105" x="7340600" y="3143250"/>
          <p14:tracePt t="60123" x="7348538" y="3143250"/>
          <p14:tracePt t="60424" x="7348538" y="3152775"/>
          <p14:tracePt t="61432" x="7340600" y="3152775"/>
          <p14:tracePt t="61471" x="7331075" y="3152775"/>
          <p14:tracePt t="61599" x="7331075" y="3160713"/>
          <p14:tracePt t="61624" x="7331075" y="3170238"/>
          <p14:tracePt t="61647" x="7331075" y="3187700"/>
          <p14:tracePt t="61887" x="7323138" y="3187700"/>
          <p14:tracePt t="61895" x="7323138" y="3179763"/>
          <p14:tracePt t="62928" x="7313613" y="3179763"/>
          <p14:tracePt t="63048" x="7323138" y="3179763"/>
          <p14:tracePt t="63119" x="7331075" y="3179763"/>
          <p14:tracePt t="63280" x="7331075" y="3170238"/>
          <p14:tracePt t="63337" x="7331075" y="3179763"/>
          <p14:tracePt t="63352" x="7331075" y="3187700"/>
          <p14:tracePt t="63359" x="7331075" y="3197225"/>
          <p14:tracePt t="63365" x="7340600" y="3205163"/>
          <p14:tracePt t="63379" x="7348538" y="3205163"/>
          <p14:tracePt t="63440" x="7358063" y="3205163"/>
          <p14:tracePt t="63503" x="7358063" y="3197225"/>
          <p14:tracePt t="63520" x="7358063" y="3187700"/>
          <p14:tracePt t="63823" x="7340600" y="3187700"/>
          <p14:tracePt t="64056" x="7323138" y="3187700"/>
          <p14:tracePt t="64063" x="7313613" y="3170238"/>
          <p14:tracePt t="64071" x="7304088" y="3170238"/>
          <p14:tracePt t="64080" x="7277100" y="3152775"/>
          <p14:tracePt t="64119" x="7269163" y="3143250"/>
          <p14:tracePt t="64135" x="7259638" y="3143250"/>
          <p14:tracePt t="64256" x="7259638" y="3152775"/>
          <p14:tracePt t="64263" x="7269163" y="3160713"/>
          <p14:tracePt t="64288" x="7277100" y="3160713"/>
          <p14:tracePt t="64488" x="7286625" y="3160713"/>
          <p14:tracePt t="64560" x="7296150" y="3160713"/>
          <p14:tracePt t="64888" x="7296150" y="3170238"/>
          <p14:tracePt t="64895" x="7296150" y="3187700"/>
          <p14:tracePt t="64903" x="7296150" y="3205163"/>
          <p14:tracePt t="64912" x="7296150" y="3232150"/>
          <p14:tracePt t="64915" x="7304088" y="3295650"/>
          <p14:tracePt t="64932" x="7331075" y="3357563"/>
          <p14:tracePt t="64949" x="7348538" y="3384550"/>
          <p14:tracePt t="64966" x="7348538" y="3402013"/>
          <p14:tracePt t="64983" x="7358063" y="3438525"/>
          <p14:tracePt t="65000" x="7367588" y="3465513"/>
          <p14:tracePt t="65016" x="7375525" y="3527425"/>
          <p14:tracePt t="65032" x="7385050" y="3571875"/>
          <p14:tracePt t="65049" x="7402513" y="3616325"/>
          <p14:tracePt t="65066" x="7402513" y="3660775"/>
          <p14:tracePt t="65083" x="7402513" y="3705225"/>
          <p14:tracePt t="65099" x="7402513" y="3751263"/>
          <p14:tracePt t="65116" x="7402513" y="3795713"/>
          <p14:tracePt t="65133" x="7385050" y="3822700"/>
          <p14:tracePt t="65149" x="7340600" y="3884613"/>
          <p14:tracePt t="65166" x="7296150" y="3929063"/>
          <p14:tracePt t="65182" x="7215188" y="4071938"/>
          <p14:tracePt t="65200" x="7153275" y="4152900"/>
          <p14:tracePt t="65216" x="7062788" y="4259263"/>
          <p14:tracePt t="65232" x="6911975" y="4394200"/>
          <p14:tracePt t="65250" x="6742113" y="4537075"/>
          <p14:tracePt t="65266" x="6572250" y="4652963"/>
          <p14:tracePt t="65283" x="6419850" y="4795838"/>
          <p14:tracePt t="65300" x="6276975" y="4919663"/>
          <p14:tracePt t="65316" x="6161088" y="5027613"/>
          <p14:tracePt t="65333" x="6099175" y="5099050"/>
          <p14:tracePt t="65349" x="6037263" y="5205413"/>
          <p14:tracePt t="65367" x="5973763" y="5348288"/>
          <p14:tracePt t="65384" x="5929313" y="5446713"/>
          <p14:tracePt t="65400" x="5911850" y="5562600"/>
          <p14:tracePt t="65417" x="5902325" y="5661025"/>
          <p14:tracePt t="65433" x="5894388" y="5776913"/>
          <p14:tracePt t="65450" x="5884863" y="5902325"/>
          <p14:tracePt t="65466" x="5884863" y="6010275"/>
          <p14:tracePt t="65484" x="5884863" y="6108700"/>
          <p14:tracePt t="65500" x="5919788" y="6232525"/>
          <p14:tracePt t="65517" x="5973763" y="6357938"/>
          <p14:tracePt t="65533" x="6045200" y="6527800"/>
          <p14:tracePt t="65550" x="6116638" y="6688138"/>
          <p14:tracePt t="65566" x="6269038" y="6848475"/>
          <p14:tracePt t="65584" x="6402388" y="6848475"/>
          <p14:tracePt t="65600" x="6518275" y="6848475"/>
          <p14:tracePt t="65617" x="6634163" y="6848475"/>
          <p14:tracePt t="65634" x="6732588" y="6848475"/>
          <p14:tracePt t="65650" x="6804025" y="6848475"/>
          <p14:tracePt t="65667" x="6858000" y="6848475"/>
          <p14:tracePt t="65683" x="6902450" y="6848475"/>
          <p14:tracePt t="65701" x="6919913" y="6848475"/>
          <p14:tracePt t="65717" x="6946900" y="6831013"/>
          <p14:tracePt t="65734" x="6946900" y="6777038"/>
          <p14:tracePt t="65751" x="6946900" y="6634163"/>
          <p14:tracePt t="65768" x="6946900" y="6491288"/>
          <p14:tracePt t="65784" x="6938963" y="6323013"/>
          <p14:tracePt t="65919" x="6938963" y="6296025"/>
          <p14:tracePt t="65920" x="6938963" y="6259513"/>
          <p14:tracePt t="65935" x="6938963" y="6251575"/>
          <p14:tracePt t="65951" x="6938963" y="6215063"/>
          <p14:tracePt t="65952" x="6938963" y="6205538"/>
          <p14:tracePt t="65968" x="6938963" y="6197600"/>
          <p14:tracePt t="65968" x="0" y="0"/>
        </p14:tracePtLst>
        <p14:tracePtLst>
          <p14:tracePt t="66319" x="6153150" y="6072188"/>
          <p14:tracePt t="66336" x="6143625" y="6072188"/>
          <p14:tracePt t="66344" x="6134100" y="6072188"/>
          <p14:tracePt t="66359" x="6116638" y="6072188"/>
          <p14:tracePt t="66368" x="6108700" y="6072188"/>
          <p14:tracePt t="66369" x="6072188" y="6072188"/>
          <p14:tracePt t="66385" x="6045200" y="6072188"/>
          <p14:tracePt t="66402" x="6010275" y="6062663"/>
          <p14:tracePt t="66471" x="6000750" y="6054725"/>
          <p14:tracePt t="66480" x="5991225" y="6054725"/>
          <p14:tracePt t="66496" x="5983288" y="6054725"/>
          <p14:tracePt t="66504" x="5965825" y="6054725"/>
          <p14:tracePt t="66508" x="5938838" y="6054725"/>
          <p14:tracePt t="66519" x="5848350" y="6037263"/>
          <p14:tracePt t="66536" x="5822950" y="6037263"/>
          <p14:tracePt t="66552" x="5795963" y="6027738"/>
          <p14:tracePt t="66784" x="5822950" y="6027738"/>
          <p14:tracePt t="66791" x="5848350" y="6027738"/>
          <p14:tracePt t="66803" x="5867400" y="6027738"/>
          <p14:tracePt t="66803" x="5911850" y="6037263"/>
          <p14:tracePt t="66819" x="5946775" y="6037263"/>
          <p14:tracePt t="66836" x="5991225" y="6037263"/>
          <p14:tracePt t="66852" x="6010275" y="6037263"/>
          <p14:tracePt t="66870" x="6018213" y="6037263"/>
          <p14:tracePt t="66935" x="6018213" y="6018213"/>
          <p14:tracePt t="66968" x="6018213" y="6010275"/>
          <p14:tracePt t="66983" x="6018213" y="5991225"/>
          <p14:tracePt t="66992" x="6018213" y="5983288"/>
          <p14:tracePt t="66992" x="6010275" y="5983288"/>
          <p14:tracePt t="67003" x="6000750" y="5956300"/>
          <p14:tracePt t="67020" x="6000750" y="5938838"/>
          <p14:tracePt t="67036" x="5991225" y="5929313"/>
          <p14:tracePt t="67053" x="5973763" y="5929313"/>
          <p14:tracePt t="67070" x="5956300" y="5929313"/>
          <p14:tracePt t="67086" x="5938838" y="5929313"/>
          <p14:tracePt t="67104" x="5929313" y="5929313"/>
          <p14:tracePt t="67119" x="5919788" y="5929313"/>
          <p14:tracePt t="67137" x="5911850" y="5929313"/>
          <p14:tracePt t="67153" x="5894388" y="5929313"/>
          <p14:tracePt t="67170" x="5884863" y="5938838"/>
          <p14:tracePt t="67215" x="5875338" y="5938838"/>
          <p14:tracePt t="67248" x="5875338" y="5946775"/>
          <p14:tracePt t="67255" x="5867400" y="5956300"/>
          <p14:tracePt t="67271" x="5857875" y="5965825"/>
          <p14:tracePt t="67288" x="5848350" y="5965825"/>
          <p14:tracePt t="67288" x="5840413" y="5973763"/>
          <p14:tracePt t="67304" x="5830888" y="5991225"/>
          <p14:tracePt t="67344" x="5830888" y="6000750"/>
          <p14:tracePt t="67367" x="5830888" y="6010275"/>
          <p14:tracePt t="67376" x="5830888" y="6018213"/>
          <p14:tracePt t="67392" x="5830888" y="6027738"/>
          <p14:tracePt t="67400" x="5830888" y="6037263"/>
          <p14:tracePt t="67404" x="5830888" y="6054725"/>
          <p14:tracePt t="67420" x="5830888" y="6081713"/>
          <p14:tracePt t="67437" x="5840413" y="6099175"/>
          <p14:tracePt t="67454" x="5848350" y="6126163"/>
          <p14:tracePt t="67471" x="5857875" y="6143625"/>
          <p14:tracePt t="67488" x="5867400" y="6153150"/>
          <p14:tracePt t="67505" x="5884863" y="6170613"/>
          <p14:tracePt t="67521" x="5902325" y="6188075"/>
          <p14:tracePt t="67537" x="5919788" y="6205538"/>
          <p14:tracePt t="67555" x="5946775" y="6215063"/>
          <p14:tracePt t="67571" x="5991225" y="6215063"/>
          <p14:tracePt t="67587" x="6010275" y="6232525"/>
          <p14:tracePt t="67604" x="6037263" y="6232525"/>
          <p14:tracePt t="67621" x="6054725" y="6232525"/>
          <p14:tracePt t="67655" x="6072188" y="6232525"/>
          <p14:tracePt t="67656" x="6081713" y="6215063"/>
          <p14:tracePt t="67672" x="6089650" y="6197600"/>
          <p14:tracePt t="67688" x="6099175" y="6180138"/>
          <p14:tracePt t="67704" x="6108700" y="6170613"/>
          <p14:tracePt t="67722" x="6108700" y="6161088"/>
          <p14:tracePt t="67760" x="6108700" y="6153150"/>
          <p14:tracePt t="67775" x="6108700" y="6143625"/>
          <p14:tracePt t="67783" x="6116638" y="6126163"/>
          <p14:tracePt t="67808" x="6116638" y="6108700"/>
          <p14:tracePt t="67821" x="6116638" y="6089650"/>
          <p14:tracePt t="67822" x="6116638" y="6081713"/>
          <p14:tracePt t="67838" x="6116638" y="6072188"/>
          <p14:tracePt t="67854" x="6116638" y="6045200"/>
          <p14:tracePt t="67912" x="6116638" y="6037263"/>
          <p14:tracePt t="67927" x="6116638" y="6027738"/>
          <p14:tracePt t="67935" x="6116638" y="6018213"/>
          <p14:tracePt t="67952" x="6116638" y="6010275"/>
          <p14:tracePt t="67968" x="6108700" y="6000750"/>
          <p14:tracePt t="67976" x="6108700" y="5983288"/>
          <p14:tracePt t="67991" x="6089650" y="5973763"/>
          <p14:tracePt t="68008" x="6081713" y="5965825"/>
          <p14:tracePt t="68039" x="6072188" y="5956300"/>
          <p14:tracePt t="68072" x="6062663" y="5946775"/>
          <p14:tracePt t="68087" x="6045200" y="5938838"/>
          <p14:tracePt t="68104" x="6027738" y="5929313"/>
          <p14:tracePt t="68128" x="6010275" y="5929313"/>
          <p14:tracePt t="68144" x="6000750" y="5929313"/>
          <p14:tracePt t="68183" x="5991225" y="5929313"/>
          <p14:tracePt t="68196" x="5983288" y="5929313"/>
          <p14:tracePt t="68196" x="5973763" y="5929313"/>
          <p14:tracePt t="68207" x="5973763" y="5919788"/>
          <p14:tracePt t="68207" x="5965825" y="5919788"/>
          <p14:tracePt t="68222" x="5938838" y="5911850"/>
          <p14:tracePt t="68240" x="5919788" y="5902325"/>
          <p14:tracePt t="68296" x="5911850" y="5902325"/>
          <p14:tracePt t="68368" x="5902325" y="5902325"/>
          <p14:tracePt t="68391" x="5894388" y="5911850"/>
          <p14:tracePt t="68399" x="5894388" y="5919788"/>
          <p14:tracePt t="68416" x="5884863" y="5919788"/>
          <p14:tracePt t="68432" x="5884863" y="5929313"/>
          <p14:tracePt t="68447" x="5884863" y="5938838"/>
          <p14:tracePt t="68464" x="5884863" y="5946775"/>
          <p14:tracePt t="68466" x="5884863" y="5956300"/>
          <p14:tracePt t="68473" x="5884863" y="5965825"/>
          <p14:tracePt t="68490" x="5884863" y="5983288"/>
          <p14:tracePt t="68528" x="5884863" y="5991225"/>
          <p14:tracePt t="68536" x="5884863" y="6000750"/>
          <p14:tracePt t="68539" x="5884863" y="6018213"/>
          <p14:tracePt t="68556" x="5884863" y="6027738"/>
          <p14:tracePt t="68572" x="5884863" y="6045200"/>
          <p14:tracePt t="68590" x="5894388" y="6062663"/>
          <p14:tracePt t="68606" x="5902325" y="6072188"/>
          <p14:tracePt t="68606" x="5911850" y="6089650"/>
          <p14:tracePt t="68623" x="5929313" y="6108700"/>
          <p14:tracePt t="68640" x="5956300" y="6116638"/>
          <p14:tracePt t="68656" x="5973763" y="6126163"/>
          <p14:tracePt t="68673" x="6010275" y="6126163"/>
          <p14:tracePt t="68690" x="6018213" y="6126163"/>
          <p14:tracePt t="68706" x="6037263" y="6126163"/>
          <p14:tracePt t="68723" x="6045200" y="6126163"/>
          <p14:tracePt t="68739" x="6062663" y="6126163"/>
          <p14:tracePt t="68757" x="6072188" y="6126163"/>
          <p14:tracePt t="68807" x="6081713" y="6116638"/>
          <p14:tracePt t="68816" x="6089650" y="6108700"/>
          <p14:tracePt t="68831" x="6089650" y="6099175"/>
          <p14:tracePt t="68840" x="6099175" y="6089650"/>
          <p14:tracePt t="68851" x="6108700" y="6072188"/>
          <p14:tracePt t="68857" x="6116638" y="6054725"/>
          <p14:tracePt t="68873" x="6116638" y="6037263"/>
          <p14:tracePt t="68890" x="6126163" y="6018213"/>
          <p14:tracePt t="68906" x="6126163" y="6010275"/>
          <p14:tracePt t="68924" x="6126163" y="5991225"/>
          <p14:tracePt t="68940" x="6126163" y="5983288"/>
          <p14:tracePt t="68976" x="6126163" y="5973763"/>
          <p14:tracePt t="68999" x="6126163" y="5965825"/>
          <p14:tracePt t="69007" x="6126163" y="5956300"/>
          <p14:tracePt t="69016" x="6116638" y="5956300"/>
          <p14:tracePt t="69024" x="6108700" y="5946775"/>
          <p14:tracePt t="69040" x="6099175" y="5929313"/>
          <p14:tracePt t="69057" x="6089650" y="5929313"/>
          <p14:tracePt t="69074" x="6081713" y="5919788"/>
          <p14:tracePt t="69112" x="6072188" y="5919788"/>
          <p14:tracePt t="69143" x="6062663" y="5919788"/>
          <p14:tracePt t="69152" x="6054725" y="5919788"/>
          <p14:tracePt t="69163" x="6045200" y="5919788"/>
          <p14:tracePt t="69192" x="6037263" y="5919788"/>
          <p14:tracePt t="69208" x="6027738" y="5919788"/>
          <p14:tracePt t="69216" x="6018213" y="5919788"/>
          <p14:tracePt t="69231" x="6010275" y="5919788"/>
          <p14:tracePt t="69236" x="5991225" y="5919788"/>
          <p14:tracePt t="69240" x="5983288" y="5919788"/>
          <p14:tracePt t="69258" x="5965825" y="5902325"/>
          <p14:tracePt t="69274" x="5946775" y="5902325"/>
          <p14:tracePt t="69291" x="5938838" y="5902325"/>
          <p14:tracePt t="69307" x="5911850" y="5902325"/>
          <p14:tracePt t="69343" x="5902325" y="5902325"/>
          <p14:tracePt t="69344" x="5894388" y="5902325"/>
          <p14:tracePt t="69344" x="5884863" y="5902325"/>
          <p14:tracePt t="69376" x="5867400" y="5902325"/>
          <p14:tracePt t="69376" x="5857875" y="5902325"/>
          <p14:tracePt t="69392" x="5840413" y="5902325"/>
          <p14:tracePt t="69408" x="5830888" y="5902325"/>
          <p14:tracePt t="69425" x="5822950" y="5902325"/>
          <p14:tracePt t="69441" x="5803900" y="5902325"/>
          <p14:tracePt t="69487" x="5795963" y="5902325"/>
          <p14:tracePt t="69512" x="5786438" y="5911850"/>
          <p14:tracePt t="69535" x="5776913" y="5911850"/>
          <p14:tracePt t="69560" x="5768975" y="5929313"/>
          <p14:tracePt t="69575" x="5759450" y="5929313"/>
          <p14:tracePt t="69631" x="5759450" y="5938838"/>
          <p14:tracePt t="69656" x="5759450" y="5946775"/>
          <p14:tracePt t="69695" x="5759450" y="5956300"/>
          <p14:tracePt t="69712" x="5759450" y="5965825"/>
          <p14:tracePt t="69727" x="5759450" y="5973763"/>
          <p14:tracePt t="69735" x="5751513" y="5983288"/>
          <p14:tracePt t="69752" x="5751513" y="5991225"/>
          <p14:tracePt t="69768" x="5751513" y="6000750"/>
          <p14:tracePt t="69791" x="5751513" y="6010275"/>
          <p14:tracePt t="69816" x="5751513" y="6018213"/>
          <p14:tracePt t="69831" x="5751513" y="6037263"/>
          <p14:tracePt t="69872" x="5751513" y="6045200"/>
          <p14:tracePt t="69887" x="5751513" y="6054725"/>
          <p14:tracePt t="69911" x="5751513" y="6062663"/>
          <p14:tracePt t="69919" x="5759450" y="6072188"/>
          <p14:tracePt t="69943" x="5759450" y="6081713"/>
          <p14:tracePt t="69984" x="5759450" y="6089650"/>
          <p14:tracePt t="69991" x="5768975" y="6089650"/>
          <p14:tracePt t="70000" x="5768975" y="6099175"/>
          <p14:tracePt t="70012" x="5786438" y="6108700"/>
          <p14:tracePt t="70025" x="5786438" y="6116638"/>
          <p14:tracePt t="70026" x="5795963" y="6126163"/>
          <p14:tracePt t="70043" x="5822950" y="6143625"/>
          <p14:tracePt t="70059" x="5840413" y="6143625"/>
          <p14:tracePt t="70075" x="5857875" y="6153150"/>
          <p14:tracePt t="70093" x="5867400" y="6153150"/>
          <p14:tracePt t="70109" x="5884863" y="6170613"/>
          <p14:tracePt t="70144" x="5894388" y="6170613"/>
          <p14:tracePt t="70144" x="5902325" y="6170613"/>
          <p14:tracePt t="70160" x="5919788" y="6180138"/>
          <p14:tracePt t="70176" x="5938838" y="6180138"/>
          <p14:tracePt t="70193" x="5946775" y="6180138"/>
          <p14:tracePt t="70210" x="5965825" y="6180138"/>
          <p14:tracePt t="70226" x="5973763" y="6180138"/>
          <p14:tracePt t="70243" x="5991225" y="6180138"/>
          <p14:tracePt t="70260" x="6000750" y="6180138"/>
          <p14:tracePt t="70276" x="6018213" y="6180138"/>
          <p14:tracePt t="70293" x="6018213" y="6170613"/>
          <p14:tracePt t="70310" x="6027738" y="6161088"/>
          <p14:tracePt t="70326" x="6045200" y="6143625"/>
          <p14:tracePt t="70343" x="6054725" y="6126163"/>
          <p14:tracePt t="70383" x="6062663" y="6116638"/>
          <p14:tracePt t="70393" x="6072188" y="6108700"/>
          <p14:tracePt t="70399" x="6081713" y="6099175"/>
          <p14:tracePt t="70410" x="6089650" y="6089650"/>
          <p14:tracePt t="70445" x="6089650" y="6081713"/>
          <p14:tracePt t="70464" x="6089650" y="6072188"/>
          <p14:tracePt t="70464" x="6089650" y="6062663"/>
          <p14:tracePt t="70489" x="6089650" y="6054725"/>
          <p14:tracePt t="70512" x="6089650" y="6045200"/>
          <p14:tracePt t="70520" x="6089650" y="6037263"/>
          <p14:tracePt t="70543" x="6089650" y="6027738"/>
          <p14:tracePt t="70560" x="6089650" y="6018213"/>
          <p14:tracePt t="70648" x="6089650" y="6010275"/>
          <p14:tracePt t="70671" x="6089650" y="6000750"/>
          <p14:tracePt t="70688" x="6089650" y="5991225"/>
          <p14:tracePt t="70720" x="6089650" y="5983288"/>
          <p14:tracePt t="70727" x="6081713" y="5983288"/>
          <p14:tracePt t="70752" x="6081713" y="5973763"/>
          <p14:tracePt t="70767" x="6081713" y="5965825"/>
          <p14:tracePt t="70801" x="6081713" y="5956300"/>
          <p14:tracePt t="70832" x="6072188" y="5956300"/>
          <p14:tracePt t="70839" x="6062663" y="5938838"/>
          <p14:tracePt t="70863" x="6054725" y="5938838"/>
          <p14:tracePt t="70895" x="6054725" y="5929313"/>
          <p14:tracePt t="70944" x="6045200" y="5929313"/>
          <p14:tracePt t="70959" x="6045200" y="5919788"/>
          <p14:tracePt t="70975" x="6045200" y="5911850"/>
          <p14:tracePt t="71000" x="6037263" y="5911850"/>
          <p14:tracePt t="71008" x="6027738" y="5902325"/>
          <p14:tracePt t="71055" x="6018213" y="5902325"/>
          <p14:tracePt t="71079" x="6010275" y="5902325"/>
          <p14:tracePt t="71104" x="6000750" y="5902325"/>
          <p14:tracePt t="71111" x="5991225" y="5902325"/>
          <p14:tracePt t="71119" x="5991225" y="5894388"/>
          <p14:tracePt t="71159" x="5983288" y="5894388"/>
          <p14:tracePt t="71200" x="5973763" y="5894388"/>
          <p14:tracePt t="71223" x="5956300" y="5894388"/>
          <p14:tracePt t="71240" x="5946775" y="5894388"/>
          <p14:tracePt t="71263" x="5929313" y="5894388"/>
          <p14:tracePt t="71287" x="5919788" y="5894388"/>
          <p14:tracePt t="71304" x="5911850" y="5894388"/>
          <p14:tracePt t="71319" x="5902325" y="5894388"/>
          <p14:tracePt t="71320" x="5894388" y="5894388"/>
          <p14:tracePt t="71360" x="5884863" y="5894388"/>
          <p14:tracePt t="71368" x="5875338" y="5894388"/>
          <p14:tracePt t="71368" x="5867400" y="5894388"/>
          <p14:tracePt t="71378" x="5848350" y="5894388"/>
          <p14:tracePt t="71395" x="5840413" y="5894388"/>
          <p14:tracePt t="71411" x="5822950" y="5894388"/>
          <p14:tracePt t="71429" x="5813425" y="5894388"/>
          <p14:tracePt t="71471" x="5803900" y="5894388"/>
          <p14:tracePt t="71479" x="5795963" y="5894388"/>
          <p14:tracePt t="71504" x="5786438" y="5894388"/>
          <p14:tracePt t="71535" x="5776913" y="5911850"/>
          <p14:tracePt t="71552" x="5759450" y="5911850"/>
          <p14:tracePt t="71567" x="5759450" y="5919788"/>
          <p14:tracePt t="71575" x="5751513" y="5929313"/>
          <p14:tracePt t="71575" x="5741988" y="5938838"/>
          <p14:tracePt t="71600" x="5732463" y="5946775"/>
          <p14:tracePt t="71616" x="5732463" y="5956300"/>
          <p14:tracePt t="71629" x="5732463" y="5965825"/>
          <p14:tracePt t="71647" x="5724525" y="5983288"/>
          <p14:tracePt t="71664" x="5724525" y="5991225"/>
          <p14:tracePt t="71679" x="5724525" y="6000750"/>
          <p14:tracePt t="71680" x="5715000" y="6010275"/>
          <p14:tracePt t="71695" x="5705475" y="6027738"/>
          <p14:tracePt t="71713" x="5705475" y="6045200"/>
          <p14:tracePt t="71729" x="5705475" y="6054725"/>
          <p14:tracePt t="71745" x="5705475" y="6072188"/>
          <p14:tracePt t="71763" x="5705475" y="6081713"/>
          <p14:tracePt t="71799" x="5705475" y="6099175"/>
          <p14:tracePt t="71831" x="5705475" y="6108700"/>
          <p14:tracePt t="71840" x="5705475" y="6116638"/>
          <p14:tracePt t="71852" x="5715000" y="6116638"/>
          <p14:tracePt t="71864" x="5724525" y="6134100"/>
          <p14:tracePt t="71864" x="5732463" y="6143625"/>
          <p14:tracePt t="71879" x="5741988" y="6153150"/>
          <p14:tracePt t="71897" x="5759450" y="6170613"/>
          <p14:tracePt t="71913" x="5795963" y="6188075"/>
          <p14:tracePt t="71930" x="5803900" y="6188075"/>
          <p14:tracePt t="71946" x="5822950" y="6197600"/>
          <p14:tracePt t="71964" x="5848350" y="6215063"/>
          <p14:tracePt t="71999" x="5857875" y="6215063"/>
          <p14:tracePt t="72016" x="5867400" y="6215063"/>
          <p14:tracePt t="72031" x="5875338" y="6215063"/>
          <p14:tracePt t="72047" x="5894388" y="6215063"/>
          <p14:tracePt t="72063" x="5902325" y="6215063"/>
          <p14:tracePt t="72063" x="5919788" y="6215063"/>
          <p14:tracePt t="72080" x="5929313" y="6215063"/>
          <p14:tracePt t="72128" x="5946775" y="6215063"/>
          <p14:tracePt t="72143" x="5956300" y="6215063"/>
          <p14:tracePt t="72160" x="5965825" y="6205538"/>
          <p14:tracePt t="72171" x="5983288" y="6205538"/>
          <p14:tracePt t="72184" x="5991225" y="6188075"/>
          <p14:tracePt t="72196" x="6000750" y="6188075"/>
          <p14:tracePt t="72197" x="6010275" y="6180138"/>
          <p14:tracePt t="72213" x="6010275" y="6170613"/>
          <p14:tracePt t="72230" x="6027738" y="6161088"/>
          <p14:tracePt t="72247" x="6037263" y="6153150"/>
          <p14:tracePt t="72264" x="6037263" y="6143625"/>
          <p14:tracePt t="72281" x="6037263" y="6134100"/>
          <p14:tracePt t="72297" x="6045200" y="6116638"/>
          <p14:tracePt t="72313" x="6054725" y="6099175"/>
          <p14:tracePt t="72331" x="6072188" y="6081713"/>
          <p14:tracePt t="72347" x="6081713" y="6062663"/>
          <p14:tracePt t="72363" x="6081713" y="6054725"/>
          <p14:tracePt t="72381" x="6089650" y="6045200"/>
          <p14:tracePt t="72424" x="6089650" y="6027738"/>
          <p14:tracePt t="72455" x="6089650" y="6018213"/>
          <p14:tracePt t="72479" x="6089650" y="6000750"/>
          <p14:tracePt t="72592" x="6089650" y="5991225"/>
          <p14:tracePt t="72622" x="6089650" y="5973763"/>
          <p14:tracePt t="72656" x="6089650" y="5965825"/>
          <p14:tracePt t="72855" x="6089650" y="5956300"/>
          <p14:tracePt t="72871" x="6089650" y="5929313"/>
          <p14:tracePt t="72872" x="6081713" y="5929313"/>
          <p14:tracePt t="72881" x="6081713" y="5919788"/>
          <p14:tracePt t="72898" x="6072188" y="5911850"/>
          <p14:tracePt t="72959" x="6062663" y="5911850"/>
          <p14:tracePt t="72968" x="6054725" y="5911850"/>
          <p14:tracePt t="72984" x="6045200" y="5911850"/>
          <p14:tracePt t="72999" x="6037263" y="5911850"/>
          <p14:tracePt t="73000" x="6027738" y="5902325"/>
          <p14:tracePt t="73048" x="6018213" y="5902325"/>
          <p14:tracePt t="73072" x="6010275" y="5902325"/>
          <p14:tracePt t="73088" x="5991225" y="5902325"/>
          <p14:tracePt t="73104" x="5983288" y="5894388"/>
          <p14:tracePt t="73106" x="5973763" y="5894388"/>
          <p14:tracePt t="73135" x="5965825" y="5894388"/>
          <p14:tracePt t="73152" x="5956300" y="5884863"/>
          <p14:tracePt t="73183" x="5938838" y="5884863"/>
          <p14:tracePt t="73199" x="5929313" y="5875338"/>
          <p14:tracePt t="73215" x="5911850" y="5875338"/>
          <p14:tracePt t="73231" x="5902325" y="5875338"/>
          <p14:tracePt t="73248" x="5884863" y="5875338"/>
          <p14:tracePt t="73272" x="5875338" y="5867400"/>
          <p14:tracePt t="73311" x="5857875" y="5867400"/>
          <p14:tracePt t="73335" x="5848350" y="5867400"/>
          <p14:tracePt t="73344" x="5830888" y="5867400"/>
          <p14:tracePt t="73360" x="5822950" y="5867400"/>
          <p14:tracePt t="73367" x="5803900" y="5867400"/>
          <p14:tracePt t="73382" x="5795963" y="5867400"/>
          <p14:tracePt t="73383" x="5776913" y="5867400"/>
          <p14:tracePt t="73399" x="5768975" y="5867400"/>
          <p14:tracePt t="73416" x="5759450" y="5867400"/>
          <p14:tracePt t="73433" x="5751513" y="5867400"/>
          <p14:tracePt t="73480" x="5741988" y="5884863"/>
          <p14:tracePt t="73490" x="5732463" y="5884863"/>
          <p14:tracePt t="73503" x="5724525" y="5902325"/>
          <p14:tracePt t="73511" x="5715000" y="5911850"/>
          <p14:tracePt t="73516" x="5715000" y="5929313"/>
          <p14:tracePt t="73533" x="5705475" y="5938838"/>
          <p14:tracePt t="73550" x="5705475" y="5965825"/>
          <p14:tracePt t="73566" x="5705475" y="5983288"/>
          <p14:tracePt t="73582" x="5705475" y="6000750"/>
          <p14:tracePt t="73600" x="5705475" y="6018213"/>
          <p14:tracePt t="73617" x="5705475" y="6027738"/>
          <p14:tracePt t="73633" x="5705475" y="6045200"/>
          <p14:tracePt t="73679" x="5705475" y="6054725"/>
          <p14:tracePt t="73688" x="5705475" y="6062663"/>
          <p14:tracePt t="73703" x="5705475" y="6072188"/>
          <p14:tracePt t="73727" x="5715000" y="6089650"/>
          <p14:tracePt t="73751" x="5732463" y="6099175"/>
          <p14:tracePt t="73759" x="5741988" y="6116638"/>
          <p14:tracePt t="73767" x="5751513" y="6116638"/>
          <p14:tracePt t="73767" x="5759450" y="6134100"/>
          <p14:tracePt t="73784" x="5768975" y="6134100"/>
          <p14:tracePt t="73800" x="5776913" y="6143625"/>
          <p14:tracePt t="73816" x="5786438" y="6143625"/>
          <p14:tracePt t="73834" x="5803900" y="6153150"/>
          <p14:tracePt t="73850" x="5813425" y="6153150"/>
          <p14:tracePt t="73866" x="5830888" y="6161088"/>
          <p14:tracePt t="73884" x="5857875" y="6161088"/>
          <p14:tracePt t="73900" x="5875338" y="6170613"/>
          <p14:tracePt t="73916" x="5902325" y="6180138"/>
          <p14:tracePt t="73934" x="5919788" y="6180138"/>
          <p14:tracePt t="73950" x="5938838" y="6180138"/>
          <p14:tracePt t="73968" x="5946775" y="6180138"/>
          <p14:tracePt t="73984" x="5956300" y="6180138"/>
          <p14:tracePt t="74001" x="5965825" y="6180138"/>
          <p14:tracePt t="74018" x="5983288" y="6180138"/>
          <p14:tracePt t="74034" x="5991225" y="6170613"/>
          <p14:tracePt t="74051" x="6000750" y="6161088"/>
          <p14:tracePt t="74067" x="6010275" y="6161088"/>
          <p14:tracePt t="74084" x="6010275" y="6153150"/>
          <p14:tracePt t="74101" x="6018213" y="6143625"/>
          <p14:tracePt t="74117" x="6027738" y="6134100"/>
          <p14:tracePt t="74135" x="6027738" y="6126163"/>
          <p14:tracePt t="74151" x="6045200" y="6108700"/>
          <p14:tracePt t="74192" x="6045200" y="6099175"/>
          <p14:tracePt t="74208" x="6054725" y="6089650"/>
          <p14:tracePt t="74216" x="6054725" y="6081713"/>
          <p14:tracePt t="74239" x="6054725" y="6072188"/>
          <p14:tracePt t="74241" x="6054725" y="6062663"/>
          <p14:tracePt t="74250" x="6054725" y="6054725"/>
          <p14:tracePt t="74268" x="6072188" y="6027738"/>
          <p14:tracePt t="74284" x="6072188" y="6018213"/>
          <p14:tracePt t="74301" x="6072188" y="6000750"/>
          <p14:tracePt t="74335" x="6072188" y="5991225"/>
          <p14:tracePt t="74335" x="6072188" y="5983288"/>
          <p14:tracePt t="74351" x="6072188" y="5973763"/>
          <p14:tracePt t="74399" x="6072188" y="5965825"/>
          <p14:tracePt t="74463" x="6072188" y="5956300"/>
          <p14:tracePt t="74474" x="6072188" y="5946775"/>
          <p14:tracePt t="74479" x="6062663" y="5946775"/>
          <p14:tracePt t="74484" x="6062663" y="5938838"/>
          <p14:tracePt t="74502" x="6054725" y="5929313"/>
          <p14:tracePt t="74518" x="6045200" y="5919788"/>
          <p14:tracePt t="74535" x="6037263" y="5911850"/>
          <p14:tracePt t="74552" x="6027738" y="5911850"/>
          <p14:tracePt t="74568" x="6018213" y="5911850"/>
          <p14:tracePt t="74585" x="6000750" y="5911850"/>
          <p14:tracePt t="74602" x="5991225" y="5911850"/>
          <p14:tracePt t="74639" x="5973763" y="5911850"/>
          <p14:tracePt t="74652" x="5965825" y="5911850"/>
          <p14:tracePt t="74671" x="5946775" y="5911850"/>
          <p14:tracePt t="74688" x="5938838" y="5911850"/>
          <p14:tracePt t="74688" x="5919788" y="5911850"/>
          <p14:tracePt t="74702" x="5911850" y="5911850"/>
          <p14:tracePt t="74744" x="5894388" y="5911850"/>
          <p14:tracePt t="74783" x="5884863" y="5911850"/>
          <p14:tracePt t="74807" x="5867400" y="5911850"/>
          <p14:tracePt t="74815" x="5857875" y="5911850"/>
          <p14:tracePt t="74831" x="5848350" y="5911850"/>
          <p14:tracePt t="74839" x="5840413" y="5919788"/>
          <p14:tracePt t="74852" x="5840413" y="5929313"/>
          <p14:tracePt t="74853" x="5830888" y="5938838"/>
          <p14:tracePt t="74869" x="5822950" y="5946775"/>
          <p14:tracePt t="74885" x="5813425" y="5956300"/>
          <p14:tracePt t="74902" x="5803900" y="5973763"/>
          <p14:tracePt t="74919" x="5803900" y="5991225"/>
          <p14:tracePt t="74960" x="5803900" y="6000750"/>
          <p14:tracePt t="74974" x="5803900" y="6018213"/>
          <p14:tracePt t="74987" x="5803900" y="6027738"/>
          <p14:tracePt t="75004" x="5803900" y="6045200"/>
          <p14:tracePt t="75032" x="5803900" y="6054725"/>
          <p14:tracePt t="75055" x="5803900" y="6072188"/>
          <p14:tracePt t="75088" x="5803900" y="6081713"/>
          <p14:tracePt t="75111" x="5803900" y="6099175"/>
          <p14:tracePt t="75119" x="5813425" y="6099175"/>
          <p14:tracePt t="75128" x="5813425" y="6108700"/>
          <p14:tracePt t="75136" x="5822950" y="6108700"/>
          <p14:tracePt t="75152" x="5840413" y="6126163"/>
          <p14:tracePt t="75153" x="5867400" y="6134100"/>
          <p14:tracePt t="75169" x="5875338" y="6143625"/>
          <p14:tracePt t="75187" x="5894388" y="6143625"/>
          <p14:tracePt t="75203" x="5902325" y="6143625"/>
          <p14:tracePt t="75219" x="5919788" y="6153150"/>
          <p14:tracePt t="75236" x="5956300" y="6153150"/>
          <p14:tracePt t="75253" x="5973763" y="6153150"/>
          <p14:tracePt t="75270" x="5983288" y="6153150"/>
          <p14:tracePt t="75286" x="5991225" y="6153150"/>
          <p14:tracePt t="75303" x="6000750" y="6153150"/>
          <p14:tracePt t="75320" x="6010275" y="6153150"/>
          <p14:tracePt t="75336" x="6018213" y="6134100"/>
          <p14:tracePt t="75353" x="6037263" y="6126163"/>
          <p14:tracePt t="75369" x="6045200" y="6116638"/>
          <p14:tracePt t="75386" x="6045200" y="6099175"/>
          <p14:tracePt t="75403" x="6062663" y="6081713"/>
          <p14:tracePt t="75419" x="6072188" y="6054725"/>
          <p14:tracePt t="75436" x="6072188" y="6045200"/>
          <p14:tracePt t="75454" x="6072188" y="6027738"/>
          <p14:tracePt t="75470" x="6072188" y="5991225"/>
          <p14:tracePt t="75488" x="6062663" y="5983288"/>
          <p14:tracePt t="75504" x="6054725" y="5965825"/>
          <p14:tracePt t="75520" x="6054725" y="5938838"/>
          <p14:tracePt t="75567" x="6037263" y="5919788"/>
          <p14:tracePt t="75592" x="6037263" y="5911850"/>
          <p14:tracePt t="75616" x="6027738" y="5911850"/>
          <p14:tracePt t="75620" x="6027738" y="5902325"/>
          <p14:tracePt t="75637" x="6027738" y="5894388"/>
          <p14:tracePt t="75637" x="6018213" y="5894388"/>
          <p14:tracePt t="75654" x="5991225" y="5884863"/>
          <p14:tracePt t="75671" x="5965825" y="5884863"/>
          <p14:tracePt t="75687" x="5946775" y="5884863"/>
          <p14:tracePt t="75704" x="5929313" y="5884863"/>
          <p14:tracePt t="75743" x="5919788" y="5884863"/>
          <p14:tracePt t="75753" x="5911850" y="5884863"/>
          <p14:tracePt t="75759" x="5902325" y="5884863"/>
          <p14:tracePt t="75771" x="5875338" y="5894388"/>
          <p14:tracePt t="75787" x="5857875" y="5902325"/>
          <p14:tracePt t="75804" x="5848350" y="5919788"/>
          <p14:tracePt t="75820" x="5840413" y="5919788"/>
          <p14:tracePt t="75838" x="5830888" y="5938838"/>
          <p14:tracePt t="75854" x="5822950" y="5946775"/>
          <p14:tracePt t="75871" x="5813425" y="5973763"/>
          <p14:tracePt t="75888" x="5803900" y="6000750"/>
          <p14:tracePt t="75904" x="5795963" y="6027738"/>
          <p14:tracePt t="75921" x="5786438" y="6062663"/>
          <p14:tracePt t="75938" x="5786438" y="6089650"/>
          <p14:tracePt t="75954" x="5786438" y="6116638"/>
          <p14:tracePt t="75972" x="5786438" y="6143625"/>
          <p14:tracePt t="75988" x="5786438" y="6153150"/>
          <p14:tracePt t="76004" x="5786438" y="6180138"/>
          <p14:tracePt t="76021" x="5795963" y="6188075"/>
          <p14:tracePt t="76038" x="5822950" y="6188075"/>
          <p14:tracePt t="76055" x="5875338" y="6205538"/>
          <p14:tracePt t="76071" x="5911850" y="6205538"/>
          <p14:tracePt t="76088" x="5946775" y="6205538"/>
          <p14:tracePt t="76105" x="6000750" y="6205538"/>
          <p14:tracePt t="76121" x="6010275" y="6197600"/>
          <p14:tracePt t="76138" x="6037263" y="6170613"/>
          <p14:tracePt t="76155" x="6062663" y="6143625"/>
          <p14:tracePt t="76172" x="6072188" y="6126163"/>
          <p14:tracePt t="76188" x="6089650" y="6089650"/>
          <p14:tracePt t="76204" x="6099175" y="6081713"/>
          <p14:tracePt t="76222" x="6108700" y="6062663"/>
          <p14:tracePt t="76238" x="6108700" y="6054725"/>
          <p14:tracePt t="76238" x="6108700" y="6045200"/>
          <p14:tracePt t="76256" x="6108700" y="6018213"/>
          <p14:tracePt t="76272" x="6081713" y="5991225"/>
          <p14:tracePt t="76288" x="6045200" y="5956300"/>
          <p14:tracePt t="76306" x="6018213" y="5946775"/>
          <p14:tracePt t="76322" x="5991225" y="5929313"/>
          <p14:tracePt t="76338" x="5965825" y="5929313"/>
          <p14:tracePt t="76355" x="5938838" y="5929313"/>
          <p14:tracePt t="76372" x="5911850" y="5929313"/>
          <p14:tracePt t="76388" x="5875338" y="5929313"/>
          <p14:tracePt t="76405" x="5840413" y="5929313"/>
          <p14:tracePt t="76422" x="5803900" y="5929313"/>
          <p14:tracePt t="76439" x="5776913" y="5938838"/>
          <p14:tracePt t="76456" x="5751513" y="5946775"/>
          <p14:tracePt t="76473" x="5741988" y="5956300"/>
          <p14:tracePt t="76489" x="5741988" y="5965825"/>
          <p14:tracePt t="76505" x="5724525" y="5973763"/>
          <p14:tracePt t="76522" x="5715000" y="5991225"/>
          <p14:tracePt t="76539" x="5705475" y="5991225"/>
          <p14:tracePt t="76556" x="5705475" y="6000750"/>
          <p14:tracePt t="76768" x="5688013" y="6000750"/>
          <p14:tracePt t="76776" x="5661025" y="5983288"/>
          <p14:tracePt t="76789" x="5653088" y="5983288"/>
          <p14:tracePt t="76790" x="5634038" y="5973763"/>
          <p14:tracePt t="76806" x="5626100" y="5973763"/>
          <p14:tracePt t="76823" x="5608638" y="5965825"/>
          <p14:tracePt t="76888" x="5608638" y="5956300"/>
          <p14:tracePt t="76895" x="5589588" y="5956300"/>
          <p14:tracePt t="76900" x="5589588" y="5946775"/>
          <p14:tracePt t="76906" x="5581650" y="5946775"/>
          <p14:tracePt t="76922" x="5572125" y="5946775"/>
          <p14:tracePt t="76940" x="5562600" y="5946775"/>
          <p14:tracePt t="77007" x="5545138" y="5929313"/>
          <p14:tracePt t="77048" x="5537200" y="5929313"/>
          <p14:tracePt t="77071" x="5527675" y="5929313"/>
          <p14:tracePt t="77087" x="5518150" y="5929313"/>
          <p14:tracePt t="77143" x="5518150" y="5938838"/>
          <p14:tracePt t="77159" x="5518150" y="5946775"/>
          <p14:tracePt t="77183" x="5518150" y="5956300"/>
          <p14:tracePt t="77199" x="5518150" y="5965825"/>
          <p14:tracePt t="77217" x="5518150" y="5973763"/>
          <p14:tracePt t="77280" x="5527675" y="5973763"/>
          <p14:tracePt t="77302" x="5527675" y="5983288"/>
          <p14:tracePt t="77320" x="5545138" y="5983288"/>
          <p14:tracePt t="77328" x="5554663" y="5983288"/>
          <p14:tracePt t="77343" x="5562600" y="5983288"/>
          <p14:tracePt t="77351" x="5572125" y="5983288"/>
          <p14:tracePt t="77360" x="5581650" y="5983288"/>
          <p14:tracePt t="77374" x="5599113" y="5983288"/>
          <p14:tracePt t="77390" x="5608638" y="5983288"/>
          <p14:tracePt t="77408" x="5608638" y="5973763"/>
          <p14:tracePt t="77424" x="5608638" y="5956300"/>
          <p14:tracePt t="77441" x="5608638" y="5929313"/>
          <p14:tracePt t="77457" x="5608638" y="5919788"/>
          <p14:tracePt t="77473" x="5608638" y="5894388"/>
          <p14:tracePt t="77491" x="5608638" y="5875338"/>
          <p14:tracePt t="77507" x="5608638" y="5867400"/>
          <p14:tracePt t="77567" x="5589588" y="5867400"/>
          <p14:tracePt t="77584" x="5581650" y="5867400"/>
          <p14:tracePt t="77591" x="5572125" y="5867400"/>
          <p14:tracePt t="77592" x="5554663" y="5867400"/>
          <p14:tracePt t="77608" x="5545138" y="5875338"/>
          <p14:tracePt t="77624" x="5527675" y="5902325"/>
          <p14:tracePt t="77642" x="5527675" y="5919788"/>
          <p14:tracePt t="77658" x="5527675" y="5938838"/>
          <p14:tracePt t="77674" x="5527675" y="5965825"/>
          <p14:tracePt t="77691" x="5527675" y="5983288"/>
          <p14:tracePt t="77708" x="5527675" y="6010275"/>
          <p14:tracePt t="77724" x="5527675" y="6018213"/>
          <p14:tracePt t="77741" x="5527675" y="6045200"/>
          <p14:tracePt t="77799" x="5537200" y="6045200"/>
          <p14:tracePt t="77808" x="5545138" y="6045200"/>
          <p14:tracePt t="77825" x="5554663" y="6045200"/>
          <p14:tracePt t="77825" x="5572125" y="6045200"/>
          <p14:tracePt t="77841" x="5581650" y="6045200"/>
          <p14:tracePt t="77919" x="5581650" y="6037263"/>
          <p14:tracePt t="78016" x="5589588" y="6037263"/>
          <p14:tracePt t="78129" x="5599113" y="6054725"/>
          <p14:tracePt t="78145" x="5608638" y="6054725"/>
          <p14:tracePt t="78165" x="5616575" y="6054725"/>
          <p14:tracePt t="78184" x="5626100" y="6054725"/>
          <p14:tracePt t="78184" x="5634038" y="6054725"/>
          <p14:tracePt t="78193" x="5643563" y="6054725"/>
          <p14:tracePt t="78210" x="5661025" y="6037263"/>
          <p14:tracePt t="78226" x="5661025" y="6010275"/>
          <p14:tracePt t="78243" x="5661025" y="5991225"/>
          <p14:tracePt t="78261" x="5661025" y="5965825"/>
          <p14:tracePt t="78277" x="5661025" y="5946775"/>
          <p14:tracePt t="78293" x="5653088" y="5929313"/>
          <p14:tracePt t="78310" x="5643563" y="5919788"/>
          <p14:tracePt t="78327" x="5626100" y="5919788"/>
          <p14:tracePt t="78343" x="5608638" y="5902325"/>
          <p14:tracePt t="78361" x="5599113" y="5902325"/>
          <p14:tracePt t="78409" x="5589588" y="5902325"/>
          <p14:tracePt t="78416" x="5581650" y="5902325"/>
          <p14:tracePt t="78433" x="5572125" y="5911850"/>
          <p14:tracePt t="78439" x="5572125" y="5919788"/>
          <p14:tracePt t="78465" x="5572125" y="5929313"/>
          <p14:tracePt t="78489" x="5572125" y="5946775"/>
          <p14:tracePt t="78496" x="5562600" y="5956300"/>
          <p14:tracePt t="78512" x="5562600" y="5965825"/>
          <p14:tracePt t="78512" x="5562600" y="5973763"/>
          <p14:tracePt t="78528" x="5562600" y="5983288"/>
          <p14:tracePt t="78544" x="5562600" y="5991225"/>
          <p14:tracePt t="79265" x="5572125" y="5991225"/>
          <p14:tracePt t="79305" x="5572125" y="6000750"/>
          <p14:tracePt t="79345" x="5581650" y="6000750"/>
          <p14:tracePt t="79456" x="5589588" y="6010275"/>
          <p14:tracePt t="79544" x="5599113" y="6010275"/>
          <p14:tracePt t="79553" x="5643563" y="6045200"/>
          <p14:tracePt t="79553" x="5715000" y="6089650"/>
          <p14:tracePt t="79561" x="5776913" y="6126163"/>
          <p14:tracePt t="79570" x="5803900" y="6134100"/>
          <p14:tracePt t="79570" x="0" y="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s-ES" smtClean="0"/>
          </a:p>
        </p:txBody>
      </p:sp>
      <p:pic>
        <p:nvPicPr>
          <p:cNvPr id="4915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908050"/>
            <a:ext cx="2881312" cy="5041900"/>
          </a:xfrm>
          <a:noFill/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3741738" cy="936625"/>
          </a:xfrm>
        </p:spPr>
        <p:txBody>
          <a:bodyPr/>
          <a:lstStyle/>
          <a:p>
            <a:r>
              <a:rPr lang="es-ES" altLang="es-ES" smtClean="0"/>
              <a:t>A. Femoral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4321175" cy="5037138"/>
          </a:xfrm>
        </p:spPr>
        <p:txBody>
          <a:bodyPr/>
          <a:lstStyle/>
          <a:p>
            <a:pPr>
              <a:defRPr/>
            </a:pPr>
            <a:r>
              <a:rPr lang="es-ES" altLang="es-ES" sz="2400" dirty="0" err="1" smtClean="0"/>
              <a:t>A</a:t>
            </a:r>
            <a:r>
              <a:rPr lang="es-ES" altLang="es-ES" dirty="0" err="1" smtClean="0"/>
              <a:t>.</a:t>
            </a:r>
            <a:r>
              <a:rPr lang="es-ES" altLang="es-ES" sz="2400" dirty="0" err="1" smtClean="0"/>
              <a:t>epigástrica</a:t>
            </a:r>
            <a:r>
              <a:rPr lang="es-ES" altLang="es-ES" sz="2400" dirty="0" smtClean="0"/>
              <a:t> superficial</a:t>
            </a:r>
          </a:p>
          <a:p>
            <a:pPr>
              <a:defRPr/>
            </a:pPr>
            <a:r>
              <a:rPr lang="es-ES" altLang="es-ES" sz="2400" dirty="0" smtClean="0"/>
              <a:t>A. </a:t>
            </a:r>
            <a:r>
              <a:rPr lang="es-ES" altLang="es-ES" sz="2400" dirty="0" err="1" smtClean="0"/>
              <a:t>circunfleja</a:t>
            </a:r>
            <a:r>
              <a:rPr lang="es-ES" altLang="es-ES" sz="2400" dirty="0" smtClean="0"/>
              <a:t> iliaca superficial</a:t>
            </a:r>
          </a:p>
          <a:p>
            <a:pPr>
              <a:defRPr/>
            </a:pPr>
            <a:r>
              <a:rPr lang="es-ES" altLang="es-ES" sz="2400" dirty="0" smtClean="0"/>
              <a:t>A. pudendas externas</a:t>
            </a:r>
          </a:p>
          <a:p>
            <a:pPr marL="0" indent="0">
              <a:buFontTx/>
              <a:buNone/>
              <a:defRPr/>
            </a:pPr>
            <a:r>
              <a:rPr lang="es-ES" altLang="es-ES" sz="2400" dirty="0"/>
              <a:t> </a:t>
            </a:r>
            <a:r>
              <a:rPr lang="es-ES" altLang="es-ES" sz="2400" dirty="0" smtClean="0"/>
              <a:t>                    superficial</a:t>
            </a:r>
          </a:p>
          <a:p>
            <a:pPr marL="0" indent="0">
              <a:buFontTx/>
              <a:buNone/>
              <a:defRPr/>
            </a:pPr>
            <a:r>
              <a:rPr lang="es-ES" altLang="es-ES" sz="2400" dirty="0"/>
              <a:t> </a:t>
            </a:r>
            <a:r>
              <a:rPr lang="es-ES" altLang="es-ES" sz="2400" dirty="0" smtClean="0"/>
              <a:t>                     profunda</a:t>
            </a:r>
          </a:p>
          <a:p>
            <a:pPr>
              <a:defRPr/>
            </a:pPr>
            <a:r>
              <a:rPr lang="es-ES" altLang="es-ES" sz="2400" dirty="0" smtClean="0"/>
              <a:t>A. femoral profunda</a:t>
            </a:r>
          </a:p>
          <a:p>
            <a:pPr marL="0" indent="0">
              <a:buFontTx/>
              <a:buNone/>
              <a:defRPr/>
            </a:pPr>
            <a:endParaRPr lang="es-ES" altLang="es-ES" sz="2400" dirty="0"/>
          </a:p>
          <a:p>
            <a:pPr marL="0" indent="0">
              <a:buFontTx/>
              <a:buNone/>
              <a:defRPr/>
            </a:pPr>
            <a:endParaRPr lang="es-ES" altLang="es-ES" sz="2400" dirty="0" smtClean="0"/>
          </a:p>
          <a:p>
            <a:pPr marL="0" indent="0">
              <a:buFontTx/>
              <a:buNone/>
              <a:defRPr/>
            </a:pPr>
            <a:r>
              <a:rPr lang="es-ES" altLang="es-ES" sz="2400" dirty="0" smtClean="0"/>
              <a:t>       TRIÁNGULO FEMORAL</a:t>
            </a:r>
          </a:p>
          <a:p>
            <a:pPr marL="0" indent="0">
              <a:buFontTx/>
              <a:buNone/>
              <a:defRPr/>
            </a:pPr>
            <a:r>
              <a:rPr lang="es-ES" altLang="es-ES" sz="2400" dirty="0"/>
              <a:t> </a:t>
            </a:r>
            <a:r>
              <a:rPr lang="es-ES" altLang="es-ES" sz="2400" dirty="0" smtClean="0"/>
              <a:t>         Paquete  V-N femoral</a:t>
            </a:r>
          </a:p>
          <a:p>
            <a:pPr marL="0" indent="0">
              <a:buFontTx/>
              <a:buNone/>
              <a:defRPr/>
            </a:pPr>
            <a:r>
              <a:rPr lang="es-ES" altLang="es-ES" sz="2400" dirty="0"/>
              <a:t> </a:t>
            </a:r>
            <a:r>
              <a:rPr lang="es-ES" altLang="es-ES" sz="2400" dirty="0" smtClean="0"/>
              <a:t>         </a:t>
            </a:r>
            <a:r>
              <a:rPr lang="es-ES" altLang="es-ES" sz="2400" dirty="0" err="1" smtClean="0"/>
              <a:t>Linfonodos</a:t>
            </a:r>
            <a:r>
              <a:rPr lang="es-ES" altLang="es-ES" sz="2400" dirty="0" smtClean="0"/>
              <a:t> femorales</a:t>
            </a:r>
          </a:p>
          <a:p>
            <a:pPr marL="0" indent="0">
              <a:buFontTx/>
              <a:buNone/>
              <a:defRPr/>
            </a:pPr>
            <a:endParaRPr lang="es-ES" altLang="es-ES" dirty="0" smtClean="0"/>
          </a:p>
        </p:txBody>
      </p:sp>
      <p:pic>
        <p:nvPicPr>
          <p:cNvPr id="6148" name="Picture 4" descr="mi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620713"/>
            <a:ext cx="9067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1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2" x="8304213" y="1724025"/>
          <p14:tracePt t="3087" x="8323263" y="1724025"/>
          <p14:tracePt t="3096" x="8331200" y="1724025"/>
          <p14:tracePt t="3104" x="8348663" y="1724025"/>
          <p14:tracePt t="3112" x="8367713" y="1724025"/>
          <p14:tracePt t="3119" x="8385175" y="1724025"/>
          <p14:tracePt t="3135" x="8394700" y="1724025"/>
          <p14:tracePt t="3216" x="8358188" y="1724025"/>
          <p14:tracePt t="3224" x="8296275" y="1724025"/>
          <p14:tracePt t="3231" x="8197850" y="1724025"/>
          <p14:tracePt t="3237" x="8089900" y="1704975"/>
          <p14:tracePt t="3253" x="7939088" y="1679575"/>
          <p14:tracePt t="3253" x="7439025" y="1554163"/>
          <p14:tracePt t="3269" x="7010400" y="1455738"/>
          <p14:tracePt t="3286" x="6769100" y="1411288"/>
          <p14:tracePt t="3302" x="6653213" y="1393825"/>
          <p14:tracePt t="3472" x="6643688" y="1393825"/>
          <p14:tracePt t="3488" x="6643688" y="1411288"/>
          <p14:tracePt t="3495" x="6643688" y="1419225"/>
          <p14:tracePt t="3511" x="6643688" y="1446213"/>
          <p14:tracePt t="3519" x="6626225" y="1455738"/>
          <p14:tracePt t="3519" x="6626225" y="1473200"/>
          <p14:tracePt t="3527" x="6616700" y="1500188"/>
          <p14:tracePt t="3537" x="6589713" y="1536700"/>
          <p14:tracePt t="3553" x="6562725" y="1562100"/>
          <p14:tracePt t="3569" x="6554788" y="1571625"/>
          <p14:tracePt t="3586" x="6554788" y="1598613"/>
          <p14:tracePt t="3603" x="6554788" y="1616075"/>
          <p14:tracePt t="3620" x="6554788" y="1652588"/>
          <p14:tracePt t="3636" x="6554788" y="1679575"/>
          <p14:tracePt t="3653" x="6554788" y="1687513"/>
          <p14:tracePt t="3670" x="6554788" y="1697038"/>
          <p14:tracePt t="3686" x="6562725" y="1714500"/>
          <p14:tracePt t="3704" x="6572250" y="1724025"/>
          <p14:tracePt t="3720" x="6589713" y="1741488"/>
          <p14:tracePt t="3737" x="6608763" y="1751013"/>
          <p14:tracePt t="3753" x="6653213" y="1768475"/>
          <p14:tracePt t="3770" x="6705600" y="1776413"/>
          <p14:tracePt t="3787" x="6751638" y="1785938"/>
          <p14:tracePt t="3803" x="6769100" y="1785938"/>
          <p14:tracePt t="3820" x="6777038" y="1785938"/>
          <p14:tracePt t="3836" x="6796088" y="1785938"/>
          <p14:tracePt t="3854" x="6804025" y="1776413"/>
          <p14:tracePt t="3927" x="6804025" y="1768475"/>
          <p14:tracePt t="3967" x="6804025" y="1758950"/>
          <p14:tracePt t="3984" x="6804025" y="1751013"/>
          <p14:tracePt t="4047" x="6804025" y="1741488"/>
          <p14:tracePt t="4063" x="6804025" y="1731963"/>
          <p14:tracePt t="4080" x="6804025" y="1724025"/>
          <p14:tracePt t="4088" x="6804025" y="1714500"/>
          <p14:tracePt t="4088" x="6804025" y="1704975"/>
          <p14:tracePt t="4127" x="6804025" y="1697038"/>
          <p14:tracePt t="4224" x="6813550" y="1679575"/>
          <p14:tracePt t="6041" x="6813550" y="1670050"/>
          <p14:tracePt t="6064" x="6804025" y="1670050"/>
          <p14:tracePt t="7033" x="6796088" y="1670050"/>
          <p14:tracePt t="7048" x="6796088" y="1679575"/>
          <p14:tracePt t="7056" x="6796088" y="1687513"/>
          <p14:tracePt t="7064" x="6796088" y="1697038"/>
          <p14:tracePt t="7078" x="6786563" y="1697038"/>
          <p14:tracePt t="7424" x="6786563" y="1704975"/>
          <p14:tracePt t="7441" x="6786563" y="1714500"/>
          <p14:tracePt t="7472" x="6786563" y="1731963"/>
          <p14:tracePt t="7488" x="6786563" y="1741488"/>
          <p14:tracePt t="7505" x="6786563" y="1751013"/>
          <p14:tracePt t="7704" x="6786563" y="1776413"/>
          <p14:tracePt t="7720" x="6786563" y="1785938"/>
          <p14:tracePt t="7729" x="6786563" y="1795463"/>
          <p14:tracePt t="7734" x="6786563" y="1803400"/>
          <p14:tracePt t="7777" x="6786563" y="1812925"/>
          <p14:tracePt t="8609" x="6769100" y="1812925"/>
          <p14:tracePt t="8620" x="6742113" y="1812925"/>
          <p14:tracePt t="8625" x="6715125" y="1830388"/>
          <p14:tracePt t="8631" x="6670675" y="1830388"/>
          <p14:tracePt t="8647" x="6616700" y="1830388"/>
          <p14:tracePt t="8688" x="6608763" y="1830388"/>
          <p14:tracePt t="8712" x="6599238" y="1839913"/>
          <p14:tracePt t="8737" x="6589713" y="1839913"/>
          <p14:tracePt t="8744" x="6581775" y="1839913"/>
          <p14:tracePt t="8754" x="6572250" y="1839913"/>
          <p14:tracePt t="8776" x="6562725" y="1839913"/>
          <p14:tracePt t="8785" x="6554788" y="1839913"/>
          <p14:tracePt t="8792" x="6537325" y="1839913"/>
          <p14:tracePt t="8798" x="6510338" y="1839913"/>
          <p14:tracePt t="8814" x="6473825" y="1847850"/>
          <p14:tracePt t="8832" x="6446838" y="1857375"/>
          <p14:tracePt t="8848" x="6411913" y="1857375"/>
          <p14:tracePt t="8864" x="6394450" y="1866900"/>
          <p14:tracePt t="8882" x="6375400" y="1874838"/>
          <p14:tracePt t="8898" x="6348413" y="1893888"/>
          <p14:tracePt t="8914" x="6323013" y="1893888"/>
          <p14:tracePt t="8932" x="6303963" y="1901825"/>
          <p14:tracePt t="8948" x="6259513" y="1919288"/>
          <p14:tracePt t="8965" x="6224588" y="1928813"/>
          <p14:tracePt t="8981" x="6188075" y="1946275"/>
          <p14:tracePt t="8998" x="6170613" y="1955800"/>
          <p14:tracePt t="9129" x="6180138" y="1955800"/>
          <p14:tracePt t="9152" x="6197600" y="1955800"/>
          <p14:tracePt t="9152" x="6205538" y="1955800"/>
          <p14:tracePt t="9168" x="6215063" y="1955800"/>
          <p14:tracePt t="9176" x="6224588" y="1955800"/>
          <p14:tracePt t="9176" x="6232525" y="1946275"/>
          <p14:tracePt t="9193" x="6251575" y="1938338"/>
          <p14:tracePt t="9201" x="6269038" y="1938338"/>
          <p14:tracePt t="9201" x="6286500" y="1938338"/>
          <p14:tracePt t="9216" x="6286500" y="1928813"/>
          <p14:tracePt t="9217" x="6323013" y="1919288"/>
          <p14:tracePt t="9233" x="6348413" y="1919288"/>
          <p14:tracePt t="9249" x="6384925" y="1901825"/>
          <p14:tracePt t="9266" x="6419850" y="1884363"/>
          <p14:tracePt t="9281" x="6465888" y="1866900"/>
          <p14:tracePt t="9299" x="6500813" y="1847850"/>
          <p14:tracePt t="9316" x="6518275" y="1847850"/>
          <p14:tracePt t="9332" x="6537325" y="1830388"/>
          <p14:tracePt t="9348" x="6545263" y="1830388"/>
          <p14:tracePt t="9366" x="6554788" y="1830388"/>
          <p14:tracePt t="9382" x="6572250" y="1822450"/>
          <p14:tracePt t="9398" x="6589713" y="1822450"/>
          <p14:tracePt t="9398" x="6599238" y="1822450"/>
          <p14:tracePt t="9417" x="6634163" y="1803400"/>
          <p14:tracePt t="9433" x="6653213" y="1795463"/>
          <p14:tracePt t="9449" x="6670675" y="1795463"/>
          <p14:tracePt t="9466" x="6697663" y="1785938"/>
          <p14:tracePt t="9483" x="6715125" y="1785938"/>
          <p14:tracePt t="9499" x="6742113" y="1768475"/>
          <p14:tracePt t="9516" x="6777038" y="1758950"/>
          <p14:tracePt t="9533" x="6804025" y="1741488"/>
          <p14:tracePt t="9549" x="6823075" y="1741488"/>
          <p14:tracePt t="9566" x="6831013" y="1731963"/>
          <p14:tracePt t="9583" x="6867525" y="1714500"/>
          <p14:tracePt t="9600" x="6894513" y="1704975"/>
          <p14:tracePt t="9616" x="6919913" y="1697038"/>
          <p14:tracePt t="9633" x="6946900" y="1679575"/>
          <p14:tracePt t="9649" x="6973888" y="1670050"/>
          <p14:tracePt t="9666" x="7010400" y="1652588"/>
          <p14:tracePt t="9683" x="7027863" y="1643063"/>
          <p14:tracePt t="9699" x="7054850" y="1625600"/>
          <p14:tracePt t="9716" x="7072313" y="1616075"/>
          <p14:tracePt t="9733" x="7089775" y="1608138"/>
          <p14:tracePt t="9750" x="7108825" y="1598613"/>
          <p14:tracePt t="9766" x="7143750" y="1581150"/>
          <p14:tracePt t="9783" x="7188200" y="1544638"/>
          <p14:tracePt t="9783" x="7197725" y="1536700"/>
          <p14:tracePt t="9800" x="7215188" y="1517650"/>
          <p14:tracePt t="9816" x="7251700" y="1500188"/>
          <p14:tracePt t="9833" x="7269163" y="1482725"/>
          <p14:tracePt t="9850" x="7286625" y="1473200"/>
          <p14:tracePt t="9866" x="7304088" y="1465263"/>
          <p14:tracePt t="9883" x="7323138" y="1446213"/>
          <p14:tracePt t="9900" x="7340600" y="1428750"/>
          <p14:tracePt t="9916" x="7367588" y="1419225"/>
          <p14:tracePt t="9934" x="7385050" y="1393825"/>
          <p14:tracePt t="9950" x="7419975" y="1374775"/>
          <p14:tracePt t="9967" x="7456488" y="1366838"/>
          <p14:tracePt t="9984" x="7500938" y="1330325"/>
          <p14:tracePt t="10000" x="7527925" y="1303338"/>
          <p14:tracePt t="10017" x="7554913" y="1285875"/>
          <p14:tracePt t="10034" x="7572375" y="1268413"/>
          <p14:tracePt t="10050" x="7599363" y="1250950"/>
          <p14:tracePt t="10067" x="7608888" y="1231900"/>
          <p14:tracePt t="10084" x="7626350" y="1214438"/>
          <p14:tracePt t="10129" x="7626350" y="1204913"/>
          <p14:tracePt t="10137" x="7643813" y="1196975"/>
          <p14:tracePt t="10145" x="7643813" y="1187450"/>
          <p14:tracePt t="10151" x="7653338" y="1179513"/>
          <p14:tracePt t="10167" x="7661275" y="1160463"/>
          <p14:tracePt t="10167" x="7670800" y="1152525"/>
          <p14:tracePt t="10185" x="7670800" y="1143000"/>
          <p14:tracePt t="10201" x="7688263" y="1116013"/>
          <p14:tracePt t="10217" x="7688263" y="1108075"/>
          <p14:tracePt t="10234" x="7697788" y="1098550"/>
          <p14:tracePt t="10250" x="7697788" y="1089025"/>
          <p14:tracePt t="10267" x="7705725" y="1071563"/>
          <p14:tracePt t="10432" x="7697788" y="1071563"/>
          <p14:tracePt t="10440" x="7680325" y="1071563"/>
          <p14:tracePt t="10450" x="7653338" y="1081088"/>
          <p14:tracePt t="10450" x="7608888" y="1108075"/>
          <p14:tracePt t="10466" x="7562850" y="1133475"/>
          <p14:tracePt t="10484" x="7491413" y="1169988"/>
          <p14:tracePt t="10500" x="7446963" y="1204913"/>
          <p14:tracePt t="10516" x="7402513" y="1223963"/>
          <p14:tracePt t="10534" x="7375525" y="1241425"/>
          <p14:tracePt t="10550" x="7348538" y="1258888"/>
          <p14:tracePt t="10550" x="7331075" y="1268413"/>
          <p14:tracePt t="10567" x="7313613" y="1276350"/>
          <p14:tracePt t="10584" x="7286625" y="1285875"/>
          <p14:tracePt t="10601" x="7269163" y="1303338"/>
          <p14:tracePt t="10617" x="7251700" y="1322388"/>
          <p14:tracePt t="10634" x="7215188" y="1330325"/>
          <p14:tracePt t="10650" x="7180263" y="1347788"/>
          <p14:tracePt t="10668" x="7143750" y="1366838"/>
          <p14:tracePt t="10684" x="7116763" y="1374775"/>
          <p14:tracePt t="10700" x="7081838" y="1393825"/>
          <p14:tracePt t="10717" x="7045325" y="1401763"/>
          <p14:tracePt t="10734" x="7018338" y="1419225"/>
          <p14:tracePt t="10750" x="6946900" y="1446213"/>
          <p14:tracePt t="10768" x="6902450" y="1465263"/>
          <p14:tracePt t="10785" x="6858000" y="1490663"/>
          <p14:tracePt t="10801" x="6813550" y="1500188"/>
          <p14:tracePt t="10818" x="6777038" y="1517650"/>
          <p14:tracePt t="10834" x="6742113" y="1527175"/>
          <p14:tracePt t="10851" x="6705600" y="1554163"/>
          <p14:tracePt t="10868" x="6634163" y="1571625"/>
          <p14:tracePt t="10885" x="6581775" y="1598613"/>
          <p14:tracePt t="10901" x="6545263" y="1625600"/>
          <p14:tracePt t="10918" x="6500813" y="1633538"/>
          <p14:tracePt t="10934" x="6438900" y="1660525"/>
          <p14:tracePt t="10953" x="6411913" y="1670050"/>
          <p14:tracePt t="10968" x="6367463" y="1697038"/>
          <p14:tracePt t="10984" x="6340475" y="1704975"/>
          <p14:tracePt t="11001" x="6296025" y="1724025"/>
          <p14:tracePt t="11018" x="6232525" y="1751013"/>
          <p14:tracePt t="11035" x="6180138" y="1776413"/>
          <p14:tracePt t="11051" x="6116638" y="1812925"/>
          <p14:tracePt t="11068" x="6037263" y="1847850"/>
          <p14:tracePt t="11085" x="5965825" y="1874838"/>
          <p14:tracePt t="11102" x="5929313" y="1893888"/>
          <p14:tracePt t="11118" x="5867400" y="1919288"/>
          <p14:tracePt t="11135" x="5840413" y="1938338"/>
          <p14:tracePt t="11152" x="5803900" y="1946275"/>
          <p14:tracePt t="11168" x="5776913" y="1965325"/>
          <p14:tracePt t="11185" x="5759450" y="1973263"/>
          <p14:tracePt t="11202" x="5751513" y="1982788"/>
          <p14:tracePt t="11303" x="5759450" y="1982788"/>
          <p14:tracePt t="11312" x="5776913" y="1982788"/>
          <p14:tracePt t="11320" x="5803900" y="1982788"/>
          <p14:tracePt t="11320" x="5848350" y="1982788"/>
          <p14:tracePt t="11336" x="5902325" y="1973263"/>
          <p14:tracePt t="11352" x="5973763" y="1946275"/>
          <p14:tracePt t="11369" x="6054725" y="1928813"/>
          <p14:tracePt t="11385" x="6108700" y="1911350"/>
          <p14:tracePt t="11402" x="6170613" y="1893888"/>
          <p14:tracePt t="11419" x="6242050" y="1874838"/>
          <p14:tracePt t="11435" x="6296025" y="1857375"/>
          <p14:tracePt t="11452" x="6357938" y="1839913"/>
          <p14:tracePt t="11468" x="6419850" y="1812925"/>
          <p14:tracePt t="11486" x="6465888" y="1803400"/>
          <p14:tracePt t="11502" x="6537325" y="1776413"/>
          <p14:tracePt t="11519" x="6562725" y="1768475"/>
          <p14:tracePt t="11536" x="6608763" y="1758950"/>
          <p14:tracePt t="11552" x="6626225" y="1751013"/>
          <p14:tracePt t="11568" x="6661150" y="1741488"/>
          <p14:tracePt t="11587" x="6680200" y="1741488"/>
          <p14:tracePt t="11602" x="6715125" y="1731963"/>
          <p14:tracePt t="11619" x="6724650" y="1714500"/>
          <p14:tracePt t="11636" x="6751638" y="1714500"/>
          <p14:tracePt t="11652" x="6769100" y="1714500"/>
          <p14:tracePt t="11670" x="6777038" y="1704975"/>
          <p14:tracePt t="11686" x="6813550" y="1697038"/>
          <p14:tracePt t="11703" x="6840538" y="1687513"/>
          <p14:tracePt t="11719" x="6848475" y="1687513"/>
          <p14:tracePt t="11768" x="6858000" y="1687513"/>
          <p14:tracePt t="12279" x="6848475" y="1687513"/>
          <p14:tracePt t="12359" x="6848475" y="1697038"/>
          <p14:tracePt t="12375" x="6840538" y="1704975"/>
          <p14:tracePt t="12384" x="6840538" y="1714500"/>
          <p14:tracePt t="12399" x="6831013" y="1724025"/>
          <p14:tracePt t="12447" x="6831013" y="1731963"/>
          <p14:tracePt t="12455" x="6831013" y="1741488"/>
          <p14:tracePt t="12479" x="6823075" y="1751013"/>
          <p14:tracePt t="12480" x="6823075" y="1768475"/>
          <p14:tracePt t="12488" x="6813550" y="1776413"/>
          <p14:tracePt t="12504" x="6804025" y="1795463"/>
          <p14:tracePt t="12521" x="6804025" y="1812925"/>
          <p14:tracePt t="12538" x="6796088" y="1830388"/>
          <p14:tracePt t="12554" x="6796088" y="1857375"/>
          <p14:tracePt t="12592" x="6786563" y="1866900"/>
          <p14:tracePt t="12592" x="6786563" y="1874838"/>
          <p14:tracePt t="12624" x="6786563" y="1884363"/>
          <p14:tracePt t="12655" x="6777038" y="1893888"/>
          <p14:tracePt t="13535" x="6777038" y="1901825"/>
          <p14:tracePt t="13591" x="6777038" y="1911350"/>
          <p14:tracePt t="13606" x="6777038" y="1919288"/>
          <p14:tracePt t="13624" x="6777038" y="1928813"/>
          <p14:tracePt t="14735" x="6777038" y="1938338"/>
          <p14:tracePt t="15528" x="6769100" y="1938338"/>
          <p14:tracePt t="15535" x="6759575" y="1938338"/>
          <p14:tracePt t="15616" x="6751638" y="1938338"/>
          <p14:tracePt t="15895" x="6759575" y="1938338"/>
          <p14:tracePt t="15928" x="6759575" y="1928813"/>
          <p14:tracePt t="15936" x="6769100" y="1928813"/>
          <p14:tracePt t="16055" x="6769100" y="1919288"/>
          <p14:tracePt t="16055" x="6777038" y="1919288"/>
          <p14:tracePt t="16079" x="6777038" y="1911350"/>
          <p14:tracePt t="16104" x="6777038" y="1901825"/>
          <p14:tracePt t="16120" x="6777038" y="1893888"/>
          <p14:tracePt t="16175" x="6786563" y="1884363"/>
          <p14:tracePt t="16247" x="6786563" y="1874838"/>
          <p14:tracePt t="16267" x="6786563" y="1866900"/>
          <p14:tracePt t="16279" x="6786563" y="1857375"/>
          <p14:tracePt t="16327" x="6786563" y="1847850"/>
          <p14:tracePt t="16479" x="6786563" y="1830388"/>
          <p14:tracePt t="16520" x="6786563" y="1822450"/>
          <p14:tracePt t="16751" x="6786563" y="1812925"/>
          <p14:tracePt t="16775" x="6786563" y="1803400"/>
          <p14:tracePt t="17183" x="6786563" y="1795463"/>
          <p14:tracePt t="18616" x="6786563" y="1785938"/>
          <p14:tracePt t="18656" x="6786563" y="1776413"/>
          <p14:tracePt t="18688" x="6786563" y="1768475"/>
          <p14:tracePt t="19144" x="6804025" y="1758950"/>
          <p14:tracePt t="19216" x="6804025" y="1751013"/>
          <p14:tracePt t="19240" x="6813550" y="1741488"/>
          <p14:tracePt t="19401" x="6813550" y="1731963"/>
          <p14:tracePt t="19560" x="6823075" y="1731963"/>
          <p14:tracePt t="19608" x="6831013" y="1724025"/>
          <p14:tracePt t="19624" x="6831013" y="1714500"/>
          <p14:tracePt t="19625" x="6831013" y="1704975"/>
          <p14:tracePt t="19636" x="6840538" y="1697038"/>
          <p14:tracePt t="19653" x="6840538" y="1679575"/>
          <p14:tracePt t="19696" x="6840538" y="1670050"/>
          <p14:tracePt t="20121" x="6840538" y="1660525"/>
          <p14:tracePt t="20128" x="6848475" y="1660525"/>
          <p14:tracePt t="20137" x="6858000" y="1652588"/>
          <p14:tracePt t="20137" x="6858000" y="1625600"/>
          <p14:tracePt t="20154" x="6858000" y="1616075"/>
          <p14:tracePt t="20171" x="6858000" y="1598613"/>
          <p14:tracePt t="20187" x="6858000" y="1589088"/>
          <p14:tracePt t="20440" x="6848475" y="1608138"/>
          <p14:tracePt t="20449" x="6848475" y="1616075"/>
          <p14:tracePt t="20472" x="6848475" y="1625600"/>
          <p14:tracePt t="20488" x="6848475" y="1633538"/>
          <p14:tracePt t="20551" x="6848475" y="1643063"/>
          <p14:tracePt t="20585" x="6848475" y="1652588"/>
          <p14:tracePt t="20585" x="6848475" y="1660525"/>
          <p14:tracePt t="20608" x="6840538" y="1670050"/>
          <p14:tracePt t="20625" x="6840538" y="1679575"/>
          <p14:tracePt t="21240" x="6840538" y="1670050"/>
          <p14:tracePt t="21248" x="6840538" y="1660525"/>
          <p14:tracePt t="21272" x="6840538" y="1652588"/>
          <p14:tracePt t="21344" x="6840538" y="1643063"/>
          <p14:tracePt t="21384" x="6840538" y="1625600"/>
          <p14:tracePt t="21425" x="6840538" y="1616075"/>
          <p14:tracePt t="21457" x="6840538" y="1598613"/>
          <p14:tracePt t="21544" x="6840538" y="1589088"/>
          <p14:tracePt t="21608" x="6840538" y="1571625"/>
          <p14:tracePt t="21688" x="6840538" y="1562100"/>
          <p14:tracePt t="21736" x="6840538" y="1554163"/>
          <p14:tracePt t="21768" x="6840538" y="1544638"/>
          <p14:tracePt t="21920" x="6840538" y="1536700"/>
          <p14:tracePt t="21968" x="6840538" y="1527175"/>
          <p14:tracePt t="21992" x="6840538" y="1517650"/>
          <p14:tracePt t="22033" x="6840538" y="1509713"/>
          <p14:tracePt t="22040" x="6840538" y="1500188"/>
          <p14:tracePt t="22048" x="6840538" y="1490663"/>
          <p14:tracePt t="22112" x="6840538" y="1482725"/>
          <p14:tracePt t="22137" x="6840538" y="1473200"/>
          <p14:tracePt t="22216" x="6840538" y="1465263"/>
          <p14:tracePt t="22240" x="6840538" y="1455738"/>
          <p14:tracePt t="22249" x="6840538" y="1446213"/>
          <p14:tracePt t="22256" x="6840538" y="1438275"/>
          <p14:tracePt t="22281" x="6840538" y="1428750"/>
          <p14:tracePt t="22296" x="6840538" y="1419225"/>
          <p14:tracePt t="22312" x="6831013" y="1411288"/>
          <p14:tracePt t="22344" x="6831013" y="1401763"/>
          <p14:tracePt t="22376" x="6831013" y="1393825"/>
          <p14:tracePt t="22401" x="6831013" y="1384300"/>
          <p14:tracePt t="22416" x="6831013" y="1374775"/>
          <p14:tracePt t="22432" x="6831013" y="1366838"/>
          <p14:tracePt t="22441" x="6831013" y="1357313"/>
          <p14:tracePt t="22464" x="6831013" y="1347788"/>
          <p14:tracePt t="22481" x="6831013" y="1339850"/>
          <p14:tracePt t="22504" x="6823075" y="1330325"/>
          <p14:tracePt t="22576" x="6823075" y="1322388"/>
          <p14:tracePt t="22600" x="6823075" y="1312863"/>
          <p14:tracePt t="22616" x="6823075" y="1303338"/>
          <p14:tracePt t="22641" x="6823075" y="1295400"/>
          <p14:tracePt t="22656" x="6823075" y="1285875"/>
          <p14:tracePt t="22672" x="6823075" y="1276350"/>
          <p14:tracePt t="22696" x="6823075" y="1268413"/>
          <p14:tracePt t="22720" x="6823075" y="1258888"/>
          <p14:tracePt t="22761" x="6823075" y="1250950"/>
          <p14:tracePt t="22809" x="6823075" y="1241425"/>
          <p14:tracePt t="22832" x="6823075" y="1231900"/>
          <p14:tracePt t="22832" x="6823075" y="1223963"/>
          <p14:tracePt t="22904" x="6823075" y="1214438"/>
          <p14:tracePt t="22945" x="6823075" y="1204913"/>
          <p14:tracePt t="22984" x="6813550" y="1196975"/>
          <p14:tracePt t="23017" x="6813550" y="1187450"/>
          <p14:tracePt t="23024" x="6804025" y="1187450"/>
          <p14:tracePt t="23032" x="6796088" y="1169988"/>
          <p14:tracePt t="23056" x="6796088" y="1152525"/>
          <p14:tracePt t="23073" x="6786563" y="1143000"/>
          <p14:tracePt t="23088" x="6786563" y="1133475"/>
          <p14:tracePt t="23096" x="6777038" y="1133475"/>
          <p14:tracePt t="23104" x="6777038" y="1125538"/>
          <p14:tracePt t="23110" x="6777038" y="1116013"/>
          <p14:tracePt t="23126" x="6769100" y="1108075"/>
          <p14:tracePt t="23143" x="6759575" y="1098550"/>
          <p14:tracePt t="23160" x="6759575" y="1089025"/>
          <p14:tracePt t="23176" x="6751638" y="1081088"/>
          <p14:tracePt t="23216" x="6742113" y="1071563"/>
          <p14:tracePt t="23226" x="6732588" y="1062038"/>
          <p14:tracePt t="23227" x="6724650" y="1054100"/>
          <p14:tracePt t="23244" x="6715125" y="1044575"/>
          <p14:tracePt t="23260" x="6715125" y="1036638"/>
          <p14:tracePt t="23277" x="6697663" y="1027113"/>
          <p14:tracePt t="23344" x="6688138" y="1027113"/>
          <p14:tracePt t="23375" x="6680200" y="1017588"/>
          <p14:tracePt t="23392" x="6670675" y="1009650"/>
          <p14:tracePt t="23416" x="6661150" y="1000125"/>
          <p14:tracePt t="23440" x="6653213" y="1000125"/>
          <p14:tracePt t="23464" x="6643688" y="1000125"/>
          <p14:tracePt t="23472" x="6643688" y="990600"/>
          <p14:tracePt t="23480" x="6634163" y="990600"/>
          <p14:tracePt t="23499" x="6634163" y="982663"/>
          <p14:tracePt t="23500" x="6626225" y="982663"/>
          <p14:tracePt t="23511" x="6616700" y="973138"/>
          <p14:tracePt t="23527" x="6608763" y="965200"/>
          <p14:tracePt t="23545" x="6599238" y="955675"/>
          <p14:tracePt t="23560" x="6589713" y="955675"/>
          <p14:tracePt t="23578" x="6581775" y="946150"/>
          <p14:tracePt t="23595" x="6581775" y="938213"/>
          <p14:tracePt t="23611" x="6572250" y="938213"/>
          <p14:tracePt t="23648" x="6572250" y="928688"/>
          <p14:tracePt t="23688" x="6562725" y="928688"/>
          <p14:tracePt t="23704" x="6554788" y="928688"/>
          <p14:tracePt t="23717" x="6545263" y="928688"/>
          <p14:tracePt t="23728" x="6537325" y="919163"/>
          <p14:tracePt t="23729" x="6518275" y="911225"/>
          <p14:tracePt t="23769" x="6510338" y="911225"/>
          <p14:tracePt t="23778" x="6510338" y="901700"/>
          <p14:tracePt t="23808" x="6500813" y="901700"/>
          <p14:tracePt t="23841" x="6491288" y="901700"/>
          <p14:tracePt t="23849" x="6483350" y="893763"/>
          <p14:tracePt t="23864" x="6473825" y="893763"/>
          <p14:tracePt t="23884" x="6465888" y="874713"/>
          <p14:tracePt t="23894" x="6456363" y="874713"/>
          <p14:tracePt t="23895" x="6456363" y="866775"/>
          <p14:tracePt t="23912" x="6419850" y="847725"/>
          <p14:tracePt t="23928" x="6402388" y="839788"/>
          <p14:tracePt t="23969" x="6384925" y="830263"/>
          <p14:tracePt t="23992" x="6375400" y="822325"/>
          <p14:tracePt t="24016" x="6375400" y="812800"/>
          <p14:tracePt t="24040" x="6357938" y="812800"/>
          <p14:tracePt t="24056" x="6348413" y="803275"/>
          <p14:tracePt t="24073" x="6340475" y="795338"/>
          <p14:tracePt t="24096" x="6330950" y="785813"/>
          <p14:tracePt t="24104" x="6323013" y="776288"/>
          <p14:tracePt t="24120" x="6313488" y="768350"/>
          <p14:tracePt t="24552" x="6323013" y="776288"/>
          <p14:tracePt t="24561" x="6340475" y="785813"/>
          <p14:tracePt t="24569" x="6357938" y="803275"/>
          <p14:tracePt t="24576" x="6367463" y="812800"/>
          <p14:tracePt t="24580" x="6394450" y="830263"/>
          <p14:tracePt t="24597" x="6419850" y="847725"/>
          <p14:tracePt t="24613" x="6429375" y="866775"/>
          <p14:tracePt t="24630" x="6438900" y="874713"/>
          <p14:tracePt t="24646" x="6446838" y="884238"/>
          <p14:tracePt t="24663" x="6456363" y="893763"/>
          <p14:tracePt t="24663" x="6465888" y="893763"/>
          <p14:tracePt t="24681" x="6483350" y="911225"/>
          <p14:tracePt t="24696" x="6510338" y="938213"/>
          <p14:tracePt t="24713" x="6545263" y="955675"/>
          <p14:tracePt t="24730" x="6572250" y="982663"/>
          <p14:tracePt t="24746" x="6589713" y="990600"/>
          <p14:tracePt t="24764" x="6608763" y="1000125"/>
          <p14:tracePt t="24780" x="6626225" y="1017588"/>
          <p14:tracePt t="24824" x="6634163" y="1027113"/>
          <p14:tracePt t="24832" x="6643688" y="1036638"/>
          <p14:tracePt t="24840" x="6653213" y="1044575"/>
          <p14:tracePt t="24847" x="6670675" y="1054100"/>
          <p14:tracePt t="24864" x="6688138" y="1071563"/>
          <p14:tracePt t="24881" x="6705600" y="1081088"/>
          <p14:tracePt t="24897" x="6715125" y="1108075"/>
          <p14:tracePt t="24914" x="6732588" y="1125538"/>
          <p14:tracePt t="24930" x="6742113" y="1133475"/>
          <p14:tracePt t="24947" x="6742113" y="1143000"/>
          <p14:tracePt t="24964" x="6759575" y="1152525"/>
          <p14:tracePt t="24980" x="6759575" y="1169988"/>
          <p14:tracePt t="24998" x="6769100" y="1196975"/>
          <p14:tracePt t="25014" x="6786563" y="1214438"/>
          <p14:tracePt t="25030" x="6796088" y="1231900"/>
          <p14:tracePt t="25047" x="6813550" y="1258888"/>
          <p14:tracePt t="25065" x="6823075" y="1268413"/>
          <p14:tracePt t="25081" x="6823075" y="1276350"/>
          <p14:tracePt t="25097" x="6831013" y="1285875"/>
          <p14:tracePt t="25115" x="6840538" y="1322388"/>
          <p14:tracePt t="25131" x="6848475" y="1339850"/>
          <p14:tracePt t="25147" x="6848475" y="1347788"/>
          <p14:tracePt t="25164" x="6848475" y="1357313"/>
          <p14:tracePt t="25181" x="6848475" y="1374775"/>
          <p14:tracePt t="25197" x="6848475" y="1384300"/>
          <p14:tracePt t="25215" x="6858000" y="1401763"/>
          <p14:tracePt t="25231" x="6858000" y="1419225"/>
          <p14:tracePt t="25247" x="6867525" y="1438275"/>
          <p14:tracePt t="25264" x="6867525" y="1455738"/>
          <p14:tracePt t="25282" x="6867525" y="1465263"/>
          <p14:tracePt t="25297" x="6867525" y="1482725"/>
          <p14:tracePt t="25314" x="6875463" y="1500188"/>
          <p14:tracePt t="25331" x="6875463" y="1517650"/>
          <p14:tracePt t="25347" x="6875463" y="1536700"/>
          <p14:tracePt t="25364" x="6875463" y="1562100"/>
          <p14:tracePt t="25381" x="6884988" y="1581150"/>
          <p14:tracePt t="25398" x="6884988" y="1616075"/>
          <p14:tracePt t="25414" x="6884988" y="1633538"/>
          <p14:tracePt t="25432" x="6902450" y="1670050"/>
          <p14:tracePt t="25448" x="6902450" y="1687513"/>
          <p14:tracePt t="25464" x="6902450" y="1704975"/>
          <p14:tracePt t="25482" x="6902450" y="1724025"/>
          <p14:tracePt t="25498" x="6902450" y="1731963"/>
          <p14:tracePt t="25514" x="6902450" y="1751013"/>
          <p14:tracePt t="25532" x="6902450" y="1776413"/>
          <p14:tracePt t="25548" x="6902450" y="1795463"/>
          <p14:tracePt t="25565" x="6902450" y="1812925"/>
          <p14:tracePt t="25582" x="6902450" y="1847850"/>
          <p14:tracePt t="25599" x="6902450" y="1857375"/>
          <p14:tracePt t="25615" x="6902450" y="1866900"/>
          <p14:tracePt t="25632" x="6902450" y="1884363"/>
          <p14:tracePt t="25649" x="6902450" y="1893888"/>
          <p14:tracePt t="25712" x="6902450" y="1901825"/>
          <p14:tracePt t="25769" x="6902450" y="1911350"/>
          <p14:tracePt t="26016" x="6911975" y="1911350"/>
          <p14:tracePt t="26048" x="6919913" y="1901825"/>
          <p14:tracePt t="26056" x="6919913" y="1893888"/>
          <p14:tracePt t="26080" x="6919913" y="1884363"/>
          <p14:tracePt t="26089" x="6919913" y="1874838"/>
          <p14:tracePt t="26105" x="6919913" y="1866900"/>
          <p14:tracePt t="26128" x="6919913" y="1857375"/>
          <p14:tracePt t="26144" x="6919913" y="1847850"/>
          <p14:tracePt t="26256" x="6919913" y="1839913"/>
          <p14:tracePt t="26280" x="6919913" y="1830388"/>
          <p14:tracePt t="26290" x="6919913" y="1822450"/>
          <p14:tracePt t="26312" x="6919913" y="1812925"/>
          <p14:tracePt t="26336" x="6919913" y="1803400"/>
          <p14:tracePt t="26345" x="6929438" y="1795463"/>
          <p14:tracePt t="26368" x="6938963" y="1795463"/>
          <p14:tracePt t="26384" x="6938963" y="1785938"/>
          <p14:tracePt t="26392" x="6938963" y="1776413"/>
          <p14:tracePt t="26448" x="6946900" y="1768475"/>
          <p14:tracePt t="26480" x="6956425" y="1758950"/>
          <p14:tracePt t="26520" x="6956425" y="1751013"/>
          <p14:tracePt t="26529" x="6965950" y="1741488"/>
          <p14:tracePt t="26568" x="6973888" y="1724025"/>
          <p14:tracePt t="26576" x="6983413" y="1724025"/>
          <p14:tracePt t="26593" x="6983413" y="1714500"/>
          <p14:tracePt t="26593" x="6991350" y="1714500"/>
          <p14:tracePt t="26633" x="6991350" y="1697038"/>
          <p14:tracePt t="26713" x="6991350" y="1687513"/>
          <p14:tracePt t="26824" x="7000875" y="1687513"/>
          <p14:tracePt t="26832" x="7000875" y="1679575"/>
          <p14:tracePt t="26848" x="7010400" y="1679575"/>
          <p14:tracePt t="26904" x="7010400" y="1670050"/>
          <p14:tracePt t="26936" x="7010400" y="1660525"/>
          <p14:tracePt t="26944" x="7018338" y="1660525"/>
          <p14:tracePt t="26960" x="7027863" y="1652588"/>
          <p14:tracePt t="27016" x="7037388" y="1643063"/>
          <p14:tracePt t="27200" x="7037388" y="1633538"/>
          <p14:tracePt t="27208" x="7045325" y="1625600"/>
          <p14:tracePt t="27352" x="7054850" y="1616075"/>
          <p14:tracePt t="27361" x="7062788" y="1616075"/>
          <p14:tracePt t="27376" x="7062788" y="1608138"/>
          <p14:tracePt t="27536" x="7072313" y="1608138"/>
          <p14:tracePt t="27560" x="7081838" y="1598613"/>
          <p14:tracePt t="27584" x="7089775" y="1589088"/>
          <p14:tracePt t="27672" x="7099300" y="1581150"/>
          <p14:tracePt t="27688" x="7108825" y="1571625"/>
          <p14:tracePt t="27705" x="7108825" y="1562100"/>
          <p14:tracePt t="27728" x="7116763" y="1562100"/>
          <p14:tracePt t="27760" x="7116763" y="1554163"/>
          <p14:tracePt t="27808" x="7126288" y="1536700"/>
          <p14:tracePt t="27832" x="7134225" y="1527175"/>
          <p14:tracePt t="27857" x="7143750" y="1517650"/>
          <p14:tracePt t="27912" x="7153275" y="1517650"/>
          <p14:tracePt t="27968" x="7153275" y="1509713"/>
          <p14:tracePt t="28008" x="7161213" y="1500188"/>
          <p14:tracePt t="28128" x="7170738" y="1490663"/>
          <p14:tracePt t="28201" x="7180263" y="1490663"/>
          <p14:tracePt t="28241" x="7180263" y="1482725"/>
          <p14:tracePt t="28272" x="7188200" y="1473200"/>
          <p14:tracePt t="28400" x="7197725" y="1473200"/>
          <p14:tracePt t="28432" x="7205663" y="1465263"/>
          <p14:tracePt t="28440" x="7215188" y="1465263"/>
          <p14:tracePt t="28464" x="7224713" y="1465263"/>
          <p14:tracePt t="28505" x="7224713" y="1455738"/>
          <p14:tracePt t="28528" x="7232650" y="1455738"/>
          <p14:tracePt t="28553" x="7232650" y="1446213"/>
          <p14:tracePt t="28553" x="7242175" y="1438275"/>
          <p14:tracePt t="28609" x="7251700" y="1438275"/>
          <p14:tracePt t="28649" x="7259638" y="1428750"/>
          <p14:tracePt t="28696" x="7269163" y="1419225"/>
          <p14:tracePt t="28720" x="7277100" y="1419225"/>
          <p14:tracePt t="28736" x="7296150" y="1411288"/>
          <p14:tracePt t="28768" x="7304088" y="1411288"/>
          <p14:tracePt t="28784" x="7304088" y="1401763"/>
          <p14:tracePt t="28808" x="7313613" y="1401763"/>
          <p14:tracePt t="28824" x="7313613" y="1393825"/>
          <p14:tracePt t="28865" x="7323138" y="1393825"/>
          <p14:tracePt t="28888" x="7323138" y="1384300"/>
          <p14:tracePt t="28897" x="7340600" y="1374775"/>
          <p14:tracePt t="28920" x="7348538" y="1366838"/>
          <p14:tracePt t="28936" x="7358063" y="1366838"/>
          <p14:tracePt t="28945" x="7367588" y="1357313"/>
          <p14:tracePt t="28952" x="7385050" y="1357313"/>
          <p14:tracePt t="28955" x="7412038" y="1339850"/>
          <p14:tracePt t="28971" x="7412038" y="1330325"/>
          <p14:tracePt t="29129" x="7402513" y="1330325"/>
          <p14:tracePt t="29136" x="7394575" y="1330325"/>
          <p14:tracePt t="29152" x="7385050" y="1330325"/>
          <p14:tracePt t="29168" x="7375525" y="1330325"/>
          <p14:tracePt t="29172" x="7367588" y="1330325"/>
          <p14:tracePt t="29189" x="7358063" y="1330325"/>
          <p14:tracePt t="29190" x="7348538" y="1330325"/>
          <p14:tracePt t="29206" x="7331075" y="1339850"/>
          <p14:tracePt t="29222" x="7323138" y="1347788"/>
          <p14:tracePt t="29239" x="7304088" y="1347788"/>
          <p14:tracePt t="29239" x="7286625" y="1366838"/>
          <p14:tracePt t="29257" x="7277100" y="1366838"/>
          <p14:tracePt t="29272" x="7269163" y="1374775"/>
          <p14:tracePt t="29289" x="7251700" y="1374775"/>
          <p14:tracePt t="29306" x="7242175" y="1393825"/>
          <p14:tracePt t="29322" x="7215188" y="1401763"/>
          <p14:tracePt t="29339" x="7188200" y="1411288"/>
          <p14:tracePt t="29356" x="7161213" y="1428750"/>
          <p14:tracePt t="29372" x="7143750" y="1446213"/>
          <p14:tracePt t="29389" x="7126288" y="1465263"/>
          <p14:tracePt t="29406" x="7081838" y="1490663"/>
          <p14:tracePt t="29422" x="7037388" y="1527175"/>
          <p14:tracePt t="29440" x="6991350" y="1554163"/>
          <p14:tracePt t="29456" x="6973888" y="1571625"/>
          <p14:tracePt t="29473" x="6965950" y="1581150"/>
          <p14:tracePt t="29489" x="6946900" y="1598613"/>
          <p14:tracePt t="29506" x="6938963" y="1608138"/>
          <p14:tracePt t="29522" x="6938963" y="1616075"/>
          <p14:tracePt t="29540" x="6919913" y="1633538"/>
          <p14:tracePt t="29556" x="6919913" y="1643063"/>
          <p14:tracePt t="29573" x="6911975" y="1652588"/>
          <p14:tracePt t="29590" x="6894513" y="1670050"/>
          <p14:tracePt t="29607" x="6894513" y="1679575"/>
          <p14:tracePt t="29623" x="6875463" y="1697038"/>
          <p14:tracePt t="29640" x="6867525" y="1714500"/>
          <p14:tracePt t="29657" x="6848475" y="1731963"/>
          <p14:tracePt t="29673" x="6848475" y="1741488"/>
          <p14:tracePt t="29840" x="6858000" y="1741488"/>
          <p14:tracePt t="29857" x="6867525" y="1741488"/>
          <p14:tracePt t="29864" x="6884988" y="1741488"/>
          <p14:tracePt t="29880" x="6894513" y="1741488"/>
          <p14:tracePt t="29890" x="6911975" y="1731963"/>
          <p14:tracePt t="29890" x="6929438" y="1731963"/>
          <p14:tracePt t="29907" x="6956425" y="1714500"/>
          <p14:tracePt t="29924" x="6983413" y="1697038"/>
          <p14:tracePt t="29961" x="7000875" y="1697038"/>
          <p14:tracePt t="29969" x="7010400" y="1687513"/>
          <p14:tracePt t="29974" x="7018338" y="1679575"/>
          <p14:tracePt t="29990" x="7027863" y="1679575"/>
          <p14:tracePt t="30007" x="7054850" y="1660525"/>
          <p14:tracePt t="30025" x="7072313" y="1652588"/>
          <p14:tracePt t="30041" x="7081838" y="1652588"/>
          <p14:tracePt t="30057" x="7089775" y="1652588"/>
          <p14:tracePt t="30074" x="7099300" y="1643063"/>
          <p14:tracePt t="30091" x="7116763" y="1643063"/>
          <p14:tracePt t="30107" x="7126288" y="1633538"/>
          <p14:tracePt t="30124" x="7134225" y="1625600"/>
          <p14:tracePt t="30160" x="7143750" y="1625600"/>
          <p14:tracePt t="30174" x="7153275" y="1616075"/>
          <p14:tracePt t="30174" x="7161213" y="1616075"/>
          <p14:tracePt t="30191" x="7170738" y="1608138"/>
          <p14:tracePt t="30207" x="7188200" y="1598613"/>
          <p14:tracePt t="30248" x="7197725" y="1589088"/>
          <p14:tracePt t="30273" x="7205663" y="1589088"/>
          <p14:tracePt t="30280" x="7215188" y="1581150"/>
          <p14:tracePt t="30312" x="7224713" y="1571625"/>
          <p14:tracePt t="30336" x="7232650" y="1571625"/>
          <p14:tracePt t="30356" x="7242175" y="1562100"/>
          <p14:tracePt t="30384" x="7251700" y="1554163"/>
          <p14:tracePt t="30417" x="7259638" y="1544638"/>
          <p14:tracePt t="30448" x="7269163" y="1536700"/>
          <p14:tracePt t="30457" x="7269163" y="1527175"/>
          <p14:tracePt t="30497" x="7277100" y="1517650"/>
          <p14:tracePt t="30512" x="7277100" y="1509713"/>
          <p14:tracePt t="30520" x="7286625" y="1509713"/>
          <p14:tracePt t="30552" x="7286625" y="1500188"/>
          <p14:tracePt t="30560" x="7296150" y="1490663"/>
          <p14:tracePt t="30592" x="7304088" y="1482725"/>
          <p14:tracePt t="30632" x="7304088" y="1473200"/>
          <p14:tracePt t="30640" x="7313613" y="1465263"/>
          <p14:tracePt t="30658" x="7331075" y="1446213"/>
          <p14:tracePt t="30704" x="7331075" y="1438275"/>
          <p14:tracePt t="30715" x="7340600" y="1438275"/>
          <p14:tracePt t="30728" x="7340600" y="1428750"/>
          <p14:tracePt t="30784" x="7340600" y="1411288"/>
          <p14:tracePt t="30800" x="7348538" y="1411288"/>
          <p14:tracePt t="30816" x="7348538" y="1401763"/>
          <p14:tracePt t="30825" x="7358063" y="1401763"/>
          <p14:tracePt t="30826" x="7367588" y="1393825"/>
          <p14:tracePt t="30842" x="7367588" y="1384300"/>
          <p14:tracePt t="30859" x="7375525" y="1366838"/>
          <p14:tracePt t="30896" x="7385050" y="1366838"/>
          <p14:tracePt t="30912" x="7385050" y="1357313"/>
          <p14:tracePt t="30925" x="7402513" y="1347788"/>
          <p14:tracePt t="30926" x="7402513" y="1339850"/>
          <p14:tracePt t="30943" x="7412038" y="1339850"/>
          <p14:tracePt t="30984" x="7419975" y="1330325"/>
          <p14:tracePt t="31000" x="7439025" y="1322388"/>
          <p14:tracePt t="31016" x="7439025" y="1312863"/>
          <p14:tracePt t="31048" x="7446963" y="1303338"/>
          <p14:tracePt t="31064" x="7456488" y="1303338"/>
          <p14:tracePt t="31080" x="7466013" y="1295400"/>
          <p14:tracePt t="31097" x="7473950" y="1285875"/>
          <p14:tracePt t="31120" x="7473950" y="1276350"/>
          <p14:tracePt t="31144" x="7483475" y="1276350"/>
          <p14:tracePt t="31184" x="7500938" y="1268413"/>
          <p14:tracePt t="31200" x="7510463" y="1258888"/>
          <p14:tracePt t="31225" x="7518400" y="1250950"/>
          <p14:tracePt t="31264" x="7527925" y="1250950"/>
          <p14:tracePt t="31280" x="7545388" y="1231900"/>
          <p14:tracePt t="31344" x="7554913" y="1223963"/>
          <p14:tracePt t="31376" x="7562850" y="1214438"/>
          <p14:tracePt t="31392" x="7572375" y="1204913"/>
          <p14:tracePt t="31440" x="7581900" y="1196975"/>
          <p14:tracePt t="31529" x="7599363" y="1179513"/>
          <p14:tracePt t="31576" x="7608888" y="1179513"/>
          <p14:tracePt t="31584" x="7616825" y="1179513"/>
          <p14:tracePt t="31609" x="7626350" y="1169988"/>
          <p14:tracePt t="31680" x="7643813" y="1152525"/>
          <p14:tracePt t="31696" x="7653338" y="1152525"/>
          <p14:tracePt t="31704" x="7653338" y="1143000"/>
          <p14:tracePt t="31710" x="7661275" y="1143000"/>
          <p14:tracePt t="31717" x="7670800" y="1143000"/>
          <p14:tracePt t="31727" x="7680325" y="1125538"/>
          <p14:tracePt t="31744" x="7688263" y="1125538"/>
          <p14:tracePt t="31761" x="7697788" y="1125538"/>
          <p14:tracePt t="31777" x="7705725" y="1108075"/>
          <p14:tracePt t="31816" x="7715250" y="1108075"/>
          <p14:tracePt t="31824" x="7715250" y="1098550"/>
          <p14:tracePt t="31831" x="7724775" y="1098550"/>
          <p14:tracePt t="31844" x="7732713" y="1089025"/>
          <p14:tracePt t="31861" x="7759700" y="1081088"/>
          <p14:tracePt t="31877" x="7777163" y="1062038"/>
          <p14:tracePt t="31894" x="7796213" y="1054100"/>
          <p14:tracePt t="31911" x="7813675" y="1036638"/>
          <p14:tracePt t="31960" x="7823200" y="1027113"/>
          <p14:tracePt t="31960" x="7831138" y="1017588"/>
          <p14:tracePt t="31992" x="7840663" y="1009650"/>
          <p14:tracePt t="32003" x="7848600" y="1000125"/>
          <p14:tracePt t="32033" x="7858125" y="990600"/>
          <p14:tracePt t="32040" x="7867650" y="982663"/>
          <p14:tracePt t="32073" x="7875588" y="973138"/>
          <p14:tracePt t="32096" x="7885113" y="965200"/>
          <p14:tracePt t="32121" x="7894638" y="955675"/>
          <p14:tracePt t="32136" x="7902575" y="946150"/>
          <p14:tracePt t="32144" x="7902575" y="938213"/>
          <p14:tracePt t="32151" x="7920038" y="928688"/>
          <p14:tracePt t="32161" x="7929563" y="901700"/>
          <p14:tracePt t="32200" x="7947025" y="884238"/>
          <p14:tracePt t="32216" x="7947025" y="874713"/>
          <p14:tracePt t="32240" x="7947025" y="866775"/>
          <p14:tracePt t="32248" x="7956550" y="857250"/>
          <p14:tracePt t="32264" x="7966075" y="839788"/>
          <p14:tracePt t="32280" x="7966075" y="830263"/>
          <p14:tracePt t="32296" x="7974013" y="822325"/>
          <p14:tracePt t="32329" x="7983538" y="803275"/>
          <p14:tracePt t="32344" x="7983538" y="795338"/>
          <p14:tracePt t="32360" x="7983538" y="785813"/>
          <p14:tracePt t="32368" x="7991475" y="768350"/>
          <p14:tracePt t="32379" x="7991475" y="758825"/>
          <p14:tracePt t="32379" x="8001000" y="741363"/>
          <p14:tracePt t="32396" x="8010525" y="723900"/>
          <p14:tracePt t="32412" x="8010525" y="714375"/>
          <p14:tracePt t="32429" x="8018463" y="704850"/>
          <p14:tracePt t="32648" x="8010525" y="704850"/>
          <p14:tracePt t="32656" x="8001000" y="714375"/>
          <p14:tracePt t="32672" x="7991475" y="731838"/>
          <p14:tracePt t="32680" x="7983538" y="741363"/>
          <p14:tracePt t="32680" x="7956550" y="768350"/>
          <p14:tracePt t="32697" x="7939088" y="785813"/>
          <p14:tracePt t="32713" x="7929563" y="812800"/>
          <p14:tracePt t="32729" x="7912100" y="822325"/>
          <p14:tracePt t="32776" x="7912100" y="830263"/>
          <p14:tracePt t="32792" x="7912100" y="839788"/>
          <p14:tracePt t="32808" x="7912100" y="847725"/>
          <p14:tracePt t="32816" x="7902575" y="847725"/>
          <p14:tracePt t="32829" x="7902575" y="857250"/>
          <p14:tracePt t="32829" x="7894638" y="857250"/>
          <p14:tracePt t="32846" x="7885113" y="874713"/>
          <p14:tracePt t="32863" x="7885113" y="893763"/>
          <p14:tracePt t="32863" x="7867650" y="911225"/>
          <p14:tracePt t="32904" x="7867650" y="919163"/>
          <p14:tracePt t="32912" x="7858125" y="928688"/>
          <p14:tracePt t="32920" x="7858125" y="938213"/>
          <p14:tracePt t="32930" x="7840663" y="946150"/>
          <p14:tracePt t="32946" x="7831138" y="965200"/>
          <p14:tracePt t="32963" x="7831138" y="982663"/>
          <p14:tracePt t="32980" x="7813675" y="1000125"/>
          <p14:tracePt t="32996" x="7804150" y="1009650"/>
          <p14:tracePt t="33013" x="7804150" y="1027113"/>
          <p14:tracePt t="33030" x="7796213" y="1027113"/>
          <p14:tracePt t="33046" x="7796213" y="1036638"/>
          <p14:tracePt t="33064" x="7777163" y="1054100"/>
          <p14:tracePt t="33080" x="7769225" y="1054100"/>
          <p14:tracePt t="33096" x="7759700" y="1062038"/>
          <p14:tracePt t="33114" x="7751763" y="1071563"/>
          <p14:tracePt t="33130" x="7751763" y="1081088"/>
          <p14:tracePt t="33146" x="7742238" y="1081088"/>
          <p14:tracePt t="33164" x="7732713" y="1098550"/>
          <p14:tracePt t="33180" x="7724775" y="1108075"/>
          <p14:tracePt t="33197" x="7715250" y="1116013"/>
          <p14:tracePt t="33214" x="7697788" y="1133475"/>
          <p14:tracePt t="33230" x="7688263" y="1152525"/>
          <p14:tracePt t="33247" x="7670800" y="1169988"/>
          <p14:tracePt t="33265" x="7661275" y="1169988"/>
          <p14:tracePt t="33281" x="7661275" y="1179513"/>
          <p14:tracePt t="33320" x="7653338" y="1187450"/>
          <p14:tracePt t="33344" x="7643813" y="1187450"/>
          <p14:tracePt t="33360" x="7643813" y="1196975"/>
          <p14:tracePt t="33377" x="7634288" y="1196975"/>
          <p14:tracePt t="33385" x="7626350" y="1196975"/>
          <p14:tracePt t="33392" x="7626350" y="1204913"/>
          <p14:tracePt t="33400" x="7616825" y="1204913"/>
          <p14:tracePt t="33414" x="7608888" y="1214438"/>
          <p14:tracePt t="33431" x="7599363" y="1214438"/>
          <p14:tracePt t="33447" x="7589838" y="1231900"/>
          <p14:tracePt t="33464" x="7581900" y="1231900"/>
          <p14:tracePt t="33504" x="7572375" y="1231900"/>
          <p14:tracePt t="33512" x="7562850" y="1231900"/>
          <p14:tracePt t="33531" x="7554913" y="1241425"/>
          <p14:tracePt t="33552" x="7537450" y="1250950"/>
          <p14:tracePt t="33592" x="7527925" y="1250950"/>
          <p14:tracePt t="33600" x="7527925" y="1258888"/>
          <p14:tracePt t="33609" x="7518400" y="1258888"/>
          <p14:tracePt t="33620" x="7510463" y="1258888"/>
          <p14:tracePt t="33631" x="7491413" y="1268413"/>
          <p14:tracePt t="33672" x="7483475" y="1276350"/>
          <p14:tracePt t="33688" x="7473950" y="1276350"/>
          <p14:tracePt t="33697" x="7466013" y="1276350"/>
          <p14:tracePt t="33698" x="7456488" y="1285875"/>
          <p14:tracePt t="33715" x="7439025" y="1295400"/>
          <p14:tracePt t="33731" x="7402513" y="1303338"/>
          <p14:tracePt t="33748" x="7375525" y="1312863"/>
          <p14:tracePt t="33765" x="7348538" y="1330325"/>
          <p14:tracePt t="33781" x="7331075" y="1330325"/>
          <p14:tracePt t="33798" x="7304088" y="1347788"/>
          <p14:tracePt t="33815" x="7296150" y="1347788"/>
          <p14:tracePt t="33831" x="7277100" y="1357313"/>
          <p14:tracePt t="33848" x="7259638" y="1366838"/>
          <p14:tracePt t="33865" x="7251700" y="1374775"/>
          <p14:tracePt t="33881" x="7242175" y="1374775"/>
          <p14:tracePt t="33898" x="7224713" y="1384300"/>
          <p14:tracePt t="33916" x="7205663" y="1393825"/>
          <p14:tracePt t="33932" x="7188200" y="1401763"/>
          <p14:tracePt t="33948" x="7170738" y="1411288"/>
          <p14:tracePt t="33965" x="7161213" y="1419225"/>
          <p14:tracePt t="33982" x="7153275" y="1428750"/>
          <p14:tracePt t="33998" x="7134225" y="1446213"/>
          <p14:tracePt t="34015" x="7108825" y="1473200"/>
          <p14:tracePt t="34033" x="7072313" y="1490663"/>
          <p14:tracePt t="34049" x="7054850" y="1509713"/>
          <p14:tracePt t="34065" x="7027863" y="1536700"/>
          <p14:tracePt t="34082" x="7010400" y="1554163"/>
          <p14:tracePt t="34098" x="6983413" y="1581150"/>
          <p14:tracePt t="34115" x="6973888" y="1589088"/>
          <p14:tracePt t="34132" x="6956425" y="1608138"/>
          <p14:tracePt t="34149" x="6946900" y="1616075"/>
          <p14:tracePt t="34166" x="6929438" y="1633538"/>
          <p14:tracePt t="34183" x="6911975" y="1643063"/>
          <p14:tracePt t="34199" x="6875463" y="1679575"/>
          <p14:tracePt t="34217" x="6867525" y="1687513"/>
          <p14:tracePt t="34233" x="6848475" y="1697038"/>
          <p14:tracePt t="34249" x="6840538" y="1704975"/>
          <p14:tracePt t="34266" x="6840538" y="1714500"/>
          <p14:tracePt t="34282" x="6823075" y="1724025"/>
          <p14:tracePt t="34300" x="6813550" y="1724025"/>
          <p14:tracePt t="34316" x="6813550" y="1731963"/>
          <p14:tracePt t="34332" x="6796088" y="1751013"/>
          <p14:tracePt t="34544" x="6804025" y="1751013"/>
          <p14:tracePt t="34552" x="6813550" y="1751013"/>
          <p14:tracePt t="34560" x="6823075" y="1751013"/>
          <p14:tracePt t="34566" x="6848475" y="1751013"/>
          <p14:tracePt t="34582" x="6884988" y="1731963"/>
          <p14:tracePt t="34601" x="6902450" y="1714500"/>
          <p14:tracePt t="34617" x="6919913" y="1704975"/>
          <p14:tracePt t="34633" x="6938963" y="1687513"/>
          <p14:tracePt t="34650" x="6965950" y="1679575"/>
          <p14:tracePt t="34667" x="6973888" y="1660525"/>
          <p14:tracePt t="34683" x="7000875" y="1643063"/>
          <p14:tracePt t="34700" x="7027863" y="1625600"/>
          <p14:tracePt t="34717" x="7054850" y="1598613"/>
          <p14:tracePt t="34733" x="7081838" y="1581150"/>
          <p14:tracePt t="34750" x="7108825" y="1562100"/>
          <p14:tracePt t="34767" x="7126288" y="1544638"/>
          <p14:tracePt t="34784" x="7161213" y="1517650"/>
          <p14:tracePt t="34800" x="7188200" y="1509713"/>
          <p14:tracePt t="34817" x="7215188" y="1465263"/>
          <p14:tracePt t="34833" x="7242175" y="1455738"/>
          <p14:tracePt t="34850" x="7286625" y="1419225"/>
          <p14:tracePt t="34867" x="7296150" y="1411288"/>
          <p14:tracePt t="34883" x="7313613" y="1393825"/>
          <p14:tracePt t="34901" x="7323138" y="1384300"/>
          <p14:tracePt t="34917" x="7331075" y="1374775"/>
          <p14:tracePt t="34933" x="7340600" y="1374775"/>
          <p14:tracePt t="34951" x="7358063" y="1357313"/>
          <p14:tracePt t="34967" x="7385050" y="1339850"/>
          <p14:tracePt t="34985" x="7394575" y="1330325"/>
          <p14:tracePt t="35001" x="7412038" y="1322388"/>
          <p14:tracePt t="35017" x="7429500" y="1303338"/>
          <p14:tracePt t="35034" x="7446963" y="1295400"/>
          <p14:tracePt t="35051" x="7456488" y="1276350"/>
          <p14:tracePt t="35067" x="7473950" y="1268413"/>
          <p14:tracePt t="35085" x="7491413" y="1250950"/>
          <p14:tracePt t="35101" x="7510463" y="1241425"/>
          <p14:tracePt t="35117" x="7537450" y="1223963"/>
          <p14:tracePt t="35134" x="7545388" y="1214438"/>
          <p14:tracePt t="35151" x="7554913" y="1204913"/>
          <p14:tracePt t="35167" x="7572375" y="1187450"/>
          <p14:tracePt t="35185" x="7581900" y="1179513"/>
          <p14:tracePt t="35201" x="7599363" y="1160463"/>
          <p14:tracePt t="35217" x="7608888" y="1160463"/>
          <p14:tracePt t="35256" x="7616825" y="1152525"/>
          <p14:tracePt t="35272" x="7626350" y="1143000"/>
          <p14:tracePt t="35290" x="7634288" y="1133475"/>
          <p14:tracePt t="35291" x="7643813" y="1133475"/>
          <p14:tracePt t="35301" x="7670800" y="1116013"/>
          <p14:tracePt t="35318" x="7688263" y="1098550"/>
          <p14:tracePt t="35335" x="7715250" y="1089025"/>
          <p14:tracePt t="35351" x="7732713" y="1071563"/>
          <p14:tracePt t="35369" x="7751763" y="1062038"/>
          <p14:tracePt t="35385" x="7759700" y="1044575"/>
          <p14:tracePt t="35425" x="7777163" y="1036638"/>
          <p14:tracePt t="35448" x="7786688" y="1036638"/>
          <p14:tracePt t="35473" x="7786688" y="1027113"/>
          <p14:tracePt t="35496" x="7796213" y="1017588"/>
          <p14:tracePt t="35504" x="7804150" y="1017588"/>
          <p14:tracePt t="35518" x="7804150" y="1009650"/>
          <p14:tracePt t="35519" x="7813675" y="1009650"/>
          <p14:tracePt t="35535" x="7813675" y="1000125"/>
          <p14:tracePt t="35551" x="7823200" y="990600"/>
          <p14:tracePt t="35569" x="7840663" y="982663"/>
          <p14:tracePt t="35585" x="7848600" y="982663"/>
          <p14:tracePt t="35603" x="7848600" y="973138"/>
          <p14:tracePt t="35618" x="7858125" y="973138"/>
          <p14:tracePt t="35635" x="7867650" y="965200"/>
          <p14:tracePt t="35712" x="7875588" y="955675"/>
          <p14:tracePt t="35720" x="7875588" y="946150"/>
          <p14:tracePt t="39240" x="7867650" y="946150"/>
          <p14:tracePt t="39248" x="7840663" y="946150"/>
          <p14:tracePt t="39251" x="7823200" y="955675"/>
          <p14:tracePt t="39259" x="7769225" y="990600"/>
          <p14:tracePt t="39276" x="7724775" y="1027113"/>
          <p14:tracePt t="39292" x="7705725" y="1036638"/>
          <p14:tracePt t="39309" x="7697788" y="1044575"/>
          <p14:tracePt t="39392" x="7697788" y="1054100"/>
          <p14:tracePt t="39496" x="7715250" y="1044575"/>
          <p14:tracePt t="39512" x="7724775" y="1036638"/>
          <p14:tracePt t="39519" x="7724775" y="1027113"/>
          <p14:tracePt t="39528" x="7742238" y="1017588"/>
          <p14:tracePt t="39544" x="7751763" y="1009650"/>
          <p14:tracePt t="39545" x="7759700" y="990600"/>
          <p14:tracePt t="39560" x="7769225" y="982663"/>
          <p14:tracePt t="39577" x="7777163" y="973138"/>
          <p14:tracePt t="39594" x="7777163" y="965200"/>
          <p14:tracePt t="39609" x="7786688" y="955675"/>
          <p14:tracePt t="39627" x="7796213" y="955675"/>
          <p14:tracePt t="39643" x="7796213" y="946150"/>
          <p14:tracePt t="39659" x="7804150" y="938213"/>
          <p14:tracePt t="39677" x="7804150" y="928688"/>
          <p14:tracePt t="39711" x="7813675" y="911225"/>
          <p14:tracePt t="39752" x="7823200" y="901700"/>
          <p14:tracePt t="39784" x="7831138" y="884238"/>
          <p14:tracePt t="39816" x="7848600" y="874713"/>
          <p14:tracePt t="39831" x="7848600" y="866775"/>
          <p14:tracePt t="39848" x="7858125" y="866775"/>
          <p14:tracePt t="39860" x="7858125" y="857250"/>
          <p14:tracePt t="39888" x="7858125" y="847725"/>
          <p14:tracePt t="39904" x="7858125" y="839788"/>
          <p14:tracePt t="39936" x="7858125" y="830263"/>
          <p14:tracePt t="40232" x="7848600" y="830263"/>
          <p14:tracePt t="40240" x="7848600" y="839788"/>
          <p14:tracePt t="40248" x="7840663" y="839788"/>
          <p14:tracePt t="40256" x="7831138" y="847725"/>
          <p14:tracePt t="40264" x="7813675" y="866775"/>
          <p14:tracePt t="40278" x="7786688" y="874713"/>
          <p14:tracePt t="40294" x="7759700" y="893763"/>
          <p14:tracePt t="40311" x="7732713" y="911225"/>
          <p14:tracePt t="40328" x="7715250" y="919163"/>
          <p14:tracePt t="40344" x="7697788" y="928688"/>
          <p14:tracePt t="40361" x="7670800" y="946150"/>
          <p14:tracePt t="40378" x="7653338" y="955675"/>
          <p14:tracePt t="40394" x="7616825" y="982663"/>
          <p14:tracePt t="40412" x="7589838" y="1000125"/>
          <p14:tracePt t="40428" x="7554913" y="1017588"/>
          <p14:tracePt t="40445" x="7510463" y="1044575"/>
          <p14:tracePt t="40462" x="7491413" y="1054100"/>
          <p14:tracePt t="40478" x="7446963" y="1081088"/>
          <p14:tracePt t="40495" x="7419975" y="1098550"/>
          <p14:tracePt t="40495" x="7402513" y="1098550"/>
          <p14:tracePt t="40512" x="7375525" y="1125538"/>
          <p14:tracePt t="40528" x="7323138" y="1152525"/>
          <p14:tracePt t="40545" x="7286625" y="1160463"/>
          <p14:tracePt t="40562" x="7242175" y="1196975"/>
          <p14:tracePt t="40578" x="7188200" y="1223963"/>
          <p14:tracePt t="40596" x="7134225" y="1258888"/>
          <p14:tracePt t="40612" x="7072313" y="1303338"/>
          <p14:tracePt t="40629" x="7018338" y="1347788"/>
          <p14:tracePt t="40646" x="6983413" y="1374775"/>
          <p14:tracePt t="40662" x="6938963" y="1411288"/>
          <p14:tracePt t="40678" x="6911975" y="1438275"/>
          <p14:tracePt t="40696" x="6867525" y="1473200"/>
          <p14:tracePt t="40712" x="6848475" y="1482725"/>
          <p14:tracePt t="40729" x="6823075" y="1509713"/>
          <p14:tracePt t="40745" x="6804025" y="1527175"/>
          <p14:tracePt t="40762" x="6777038" y="1562100"/>
          <p14:tracePt t="40779" x="6759575" y="1589088"/>
          <p14:tracePt t="40796" x="6732588" y="1616075"/>
          <p14:tracePt t="40812" x="6705600" y="1643063"/>
          <p14:tracePt t="40829" x="6697663" y="1670050"/>
          <p14:tracePt t="40846" x="6680200" y="1697038"/>
          <p14:tracePt t="40863" x="6661150" y="1714500"/>
          <p14:tracePt t="40879" x="6653213" y="1741488"/>
          <p14:tracePt t="40896" x="6643688" y="1768475"/>
          <p14:tracePt t="40912" x="6634163" y="1785938"/>
          <p14:tracePt t="40929" x="6634163" y="1795463"/>
          <p14:tracePt t="40946" x="6634163" y="1812925"/>
          <p14:tracePt t="40962" x="6634163" y="1830388"/>
          <p14:tracePt t="40979" x="6634163" y="1839913"/>
          <p14:tracePt t="40996" x="6626225" y="1857375"/>
          <p14:tracePt t="41013" x="6626225" y="1866900"/>
          <p14:tracePt t="41030" x="6626225" y="1874838"/>
          <p14:tracePt t="41046" x="6616700" y="1893888"/>
          <p14:tracePt t="41062" x="6616700" y="1911350"/>
          <p14:tracePt t="41080" x="6616700" y="1919288"/>
          <p14:tracePt t="41488" x="6616700" y="1928813"/>
          <p14:tracePt t="41496" x="6608763" y="1938338"/>
          <p14:tracePt t="41504" x="6589713" y="1946275"/>
          <p14:tracePt t="41513" x="6589713" y="1955800"/>
          <p14:tracePt t="41530" x="6581775" y="1965325"/>
          <p14:tracePt t="41547" x="6572250" y="1965325"/>
          <p14:tracePt t="41648" x="6562725" y="1965325"/>
          <p14:tracePt t="41656" x="6554788" y="1973263"/>
          <p14:tracePt t="41688" x="6545263" y="1973263"/>
          <p14:tracePt t="41728" x="6545263" y="1982788"/>
          <p14:tracePt t="41760" x="6537325" y="1982788"/>
          <p14:tracePt t="41769" x="6527800" y="1982788"/>
          <p14:tracePt t="41781" x="6518275" y="1982788"/>
          <p14:tracePt t="41800" x="6510338" y="1982788"/>
          <p14:tracePt t="41808" x="6500813" y="1982788"/>
          <p14:tracePt t="41814" x="6483350" y="1982788"/>
          <p14:tracePt t="41831" x="6456363" y="1982788"/>
          <p14:tracePt t="41848" x="6446838" y="1982788"/>
          <p14:tracePt t="41865" x="6429375" y="1982788"/>
          <p14:tracePt t="41881" x="6411913" y="1982788"/>
          <p14:tracePt t="41897" x="6384925" y="1982788"/>
          <p14:tracePt t="41915" x="6357938" y="1982788"/>
          <p14:tracePt t="41931" x="6313488" y="1982788"/>
          <p14:tracePt t="41947" x="6286500" y="1982788"/>
          <p14:tracePt t="41965" x="6259513" y="1982788"/>
          <p14:tracePt t="41981" x="6251575" y="1973263"/>
          <p14:tracePt t="41998" x="6232525" y="1973263"/>
          <p14:tracePt t="42015" x="6224588" y="1973263"/>
          <p14:tracePt t="42031" x="6161088" y="1946275"/>
          <p14:tracePt t="42048" x="6134100" y="1946275"/>
          <p14:tracePt t="42065" x="6108700" y="1938338"/>
          <p14:tracePt t="42081" x="6099175" y="1938338"/>
          <p14:tracePt t="42098" x="6089650" y="1928813"/>
          <p14:tracePt t="42136" x="6081713" y="1928813"/>
          <p14:tracePt t="42144" x="6072188" y="1928813"/>
          <p14:tracePt t="42151" x="6054725" y="1911350"/>
          <p14:tracePt t="42165" x="6037263" y="1911350"/>
          <p14:tracePt t="42182" x="6018213" y="1901825"/>
          <p14:tracePt t="42198" x="6010275" y="1893888"/>
          <p14:tracePt t="42360" x="6010275" y="1884363"/>
          <p14:tracePt t="42368" x="6018213" y="1884363"/>
          <p14:tracePt t="42383" x="6037263" y="1884363"/>
          <p14:tracePt t="42384" x="6045200" y="1884363"/>
          <p14:tracePt t="42399" x="6108700" y="1901825"/>
          <p14:tracePt t="42415" x="6170613" y="1928813"/>
          <p14:tracePt t="42432" x="6215063" y="1946275"/>
          <p14:tracePt t="42449" x="6242050" y="1955800"/>
          <p14:tracePt t="42465" x="6286500" y="1955800"/>
          <p14:tracePt t="42483" x="6330950" y="1955800"/>
          <p14:tracePt t="42499" x="6367463" y="1955800"/>
          <p14:tracePt t="42515" x="6402388" y="1955800"/>
          <p14:tracePt t="42533" x="6446838" y="1955800"/>
          <p14:tracePt t="42549" x="6473825" y="1955800"/>
          <p14:tracePt t="42565" x="6510338" y="1955800"/>
          <p14:tracePt t="42583" x="6527800" y="1955800"/>
          <p14:tracePt t="42583" x="6545263" y="1955800"/>
          <p14:tracePt t="42600" x="6581775" y="1955800"/>
          <p14:tracePt t="42616" x="6608763" y="1955800"/>
          <p14:tracePt t="42633" x="6626225" y="1955800"/>
          <p14:tracePt t="42649" x="6643688" y="1955800"/>
          <p14:tracePt t="42688" x="6653213" y="1955800"/>
          <p14:tracePt t="42699" x="6661150" y="1955800"/>
          <p14:tracePt t="42716" x="6670675" y="1955800"/>
          <p14:tracePt t="42752" x="6680200" y="1955800"/>
          <p14:tracePt t="42768" x="6688138" y="1955800"/>
          <p14:tracePt t="42936" x="6688138" y="1965325"/>
          <p14:tracePt t="42944" x="6688138" y="1973263"/>
          <p14:tracePt t="42960" x="6688138" y="1982788"/>
          <p14:tracePt t="42976" x="6688138" y="2000250"/>
          <p14:tracePt t="42992" x="6688138" y="2009775"/>
          <p14:tracePt t="43000" x="6688138" y="2027238"/>
          <p14:tracePt t="43000" x="6688138" y="2044700"/>
          <p14:tracePt t="43017" x="6688138" y="2062163"/>
          <p14:tracePt t="43034" x="6688138" y="2081213"/>
          <p14:tracePt t="43050" x="6688138" y="2089150"/>
          <p14:tracePt t="43066" x="6688138" y="2098675"/>
          <p14:tracePt t="43084" x="6688138" y="2108200"/>
          <p14:tracePt t="43120" x="6688138" y="2116138"/>
          <p14:tracePt t="43136" x="6688138" y="2133600"/>
          <p14:tracePt t="43167" x="6688138" y="2143125"/>
          <p14:tracePt t="43208" x="6688138" y="2160588"/>
          <p14:tracePt t="43232" x="6688138" y="2170113"/>
          <p14:tracePt t="43248" x="6688138" y="2179638"/>
          <p14:tracePt t="43272" x="6688138" y="2187575"/>
          <p14:tracePt t="43290" x="6688138" y="2197100"/>
          <p14:tracePt t="43335" x="6688138" y="2205038"/>
          <p14:tracePt t="43356" x="6688138" y="2214563"/>
          <p14:tracePt t="43376" x="6688138" y="2224088"/>
          <p14:tracePt t="43416" x="6688138" y="2232025"/>
          <p14:tracePt t="43432" x="6680200" y="2241550"/>
          <p14:tracePt t="43464" x="6670675" y="2251075"/>
          <p14:tracePt t="43488" x="6661150" y="2259013"/>
          <p14:tracePt t="43512" x="6653213" y="2259013"/>
          <p14:tracePt t="43536" x="6643688" y="2259013"/>
          <p14:tracePt t="43552" x="6634163" y="2268538"/>
          <p14:tracePt t="43568" x="6626225" y="2268538"/>
          <p14:tracePt t="43569" x="6616700" y="2268538"/>
          <p14:tracePt t="43585" x="6608763" y="2268538"/>
          <p14:tracePt t="43601" x="6589713" y="2276475"/>
          <p14:tracePt t="43648" x="6581775" y="2276475"/>
          <p14:tracePt t="43664" x="6572250" y="2276475"/>
          <p14:tracePt t="43672" x="6562725" y="2276475"/>
          <p14:tracePt t="43688" x="6562725" y="2286000"/>
          <p14:tracePt t="43704" x="6554788" y="2286000"/>
          <p14:tracePt t="43720" x="6545263" y="2286000"/>
          <p14:tracePt t="43744" x="6537325" y="2286000"/>
          <p14:tracePt t="43752" x="6527800" y="2286000"/>
          <p14:tracePt t="43753" x="6510338" y="2295525"/>
          <p14:tracePt t="43792" x="6500813" y="2295525"/>
          <p14:tracePt t="43795" x="6491288" y="2303463"/>
          <p14:tracePt t="43802" x="6483350" y="2303463"/>
          <p14:tracePt t="43848" x="6473825" y="2303463"/>
          <p14:tracePt t="43856" x="6465888" y="2303463"/>
          <p14:tracePt t="43864" x="6456363" y="2312988"/>
          <p14:tracePt t="43868" x="6438900" y="2312988"/>
          <p14:tracePt t="43885" x="6429375" y="2312988"/>
          <p14:tracePt t="43902" x="6411913" y="2322513"/>
          <p14:tracePt t="43918" x="6402388" y="2322513"/>
          <p14:tracePt t="43935" x="6402388" y="2330450"/>
          <p14:tracePt t="43952" x="6384925" y="2330450"/>
          <p14:tracePt t="43968" x="6375400" y="2330450"/>
          <p14:tracePt t="43986" x="6357938" y="2330450"/>
          <p14:tracePt t="44002" x="6348413" y="2339975"/>
          <p14:tracePt t="44040" x="6330950" y="2339975"/>
          <p14:tracePt t="44056" x="6323013" y="2339975"/>
          <p14:tracePt t="44060" x="6303963" y="2347913"/>
          <p14:tracePt t="44068" x="6296025" y="2347913"/>
          <p14:tracePt t="44085" x="6276975" y="2347913"/>
          <p14:tracePt t="44102" x="6269038" y="2347913"/>
          <p14:tracePt t="44119" x="6251575" y="2347913"/>
          <p14:tracePt t="44137" x="6232525" y="2347913"/>
          <p14:tracePt t="44153" x="6215063" y="2347913"/>
          <p14:tracePt t="44169" x="6197600" y="2347913"/>
          <p14:tracePt t="44186" x="6180138" y="2347913"/>
          <p14:tracePt t="44232" x="6170613" y="2347913"/>
          <p14:tracePt t="44264" x="6161088" y="2347913"/>
          <p14:tracePt t="44272" x="6153150" y="2347913"/>
          <p14:tracePt t="44278" x="6143625" y="2347913"/>
          <p14:tracePt t="44286" x="6099175" y="2347913"/>
          <p14:tracePt t="44303" x="6062663" y="2347913"/>
          <p14:tracePt t="44319" x="6027738" y="2339975"/>
          <p14:tracePt t="44336" x="6018213" y="2339975"/>
          <p14:tracePt t="44447" x="6010275" y="2339975"/>
          <p14:tracePt t="44712" x="6027738" y="2339975"/>
          <p14:tracePt t="44720" x="6037263" y="2339975"/>
          <p14:tracePt t="44736" x="6054725" y="2347913"/>
          <p14:tracePt t="44744" x="6062663" y="2347913"/>
          <p14:tracePt t="44753" x="6081713" y="2357438"/>
          <p14:tracePt t="44754" x="6099175" y="2357438"/>
          <p14:tracePt t="44770" x="6116638" y="2357438"/>
          <p14:tracePt t="44787" x="6126163" y="2357438"/>
          <p14:tracePt t="44804" x="6143625" y="2366963"/>
          <p14:tracePt t="44820" x="6170613" y="2366963"/>
          <p14:tracePt t="44837" x="6197600" y="2374900"/>
          <p14:tracePt t="44854" x="6205538" y="2374900"/>
          <p14:tracePt t="44870" x="6224588" y="2384425"/>
          <p14:tracePt t="44920" x="6232525" y="2384425"/>
          <p14:tracePt t="44944" x="6251575" y="2384425"/>
          <p14:tracePt t="44955" x="6259513" y="2384425"/>
          <p14:tracePt t="44970" x="6276975" y="2384425"/>
          <p14:tracePt t="44971" x="6296025" y="2393950"/>
          <p14:tracePt t="44988" x="6313488" y="2393950"/>
          <p14:tracePt t="45004" x="6348413" y="2393950"/>
          <p14:tracePt t="45020" x="6375400" y="2393950"/>
          <p14:tracePt t="45038" x="6402388" y="2393950"/>
          <p14:tracePt t="45054" x="6429375" y="2393950"/>
          <p14:tracePt t="45070" x="6446838" y="2393950"/>
          <p14:tracePt t="45070" x="6456363" y="2393950"/>
          <p14:tracePt t="45088" x="6473825" y="2393950"/>
          <p14:tracePt t="45105" x="6491288" y="2384425"/>
          <p14:tracePt t="45121" x="6518275" y="2384425"/>
          <p14:tracePt t="45138" x="6527800" y="2366963"/>
          <p14:tracePt t="45154" x="6545263" y="2366963"/>
          <p14:tracePt t="45171" x="6581775" y="2347913"/>
          <p14:tracePt t="45187" x="6589713" y="2330450"/>
          <p14:tracePt t="45205" x="6616700" y="2312988"/>
          <p14:tracePt t="45248" x="6626225" y="2312988"/>
          <p14:tracePt t="45495" x="6634163" y="2303463"/>
          <p14:tracePt t="45527" x="6643688" y="2295525"/>
          <p14:tracePt t="45534" x="6643688" y="2286000"/>
          <p14:tracePt t="45551" x="6653213" y="2286000"/>
          <p14:tracePt t="45575" x="6661150" y="2276475"/>
          <p14:tracePt t="45582" x="6670675" y="2276475"/>
          <p14:tracePt t="45599" x="6688138" y="2268538"/>
          <p14:tracePt t="45615" x="6688138" y="2259013"/>
          <p14:tracePt t="45615" x="6697663" y="2259013"/>
          <p14:tracePt t="45639" x="6705600" y="2259013"/>
          <p14:tracePt t="45647" x="6705600" y="2251075"/>
          <p14:tracePt t="45647" x="6715125" y="2251075"/>
          <p14:tracePt t="45662" x="6724650" y="2232025"/>
          <p14:tracePt t="45671" x="6732588" y="2232025"/>
          <p14:tracePt t="45688" x="6751638" y="2224088"/>
          <p14:tracePt t="45688" x="6751638" y="2214563"/>
          <p14:tracePt t="45704" x="6759575" y="2205038"/>
          <p14:tracePt t="45721" x="6769100" y="2205038"/>
          <p14:tracePt t="45738" x="6777038" y="2197100"/>
          <p14:tracePt t="45800" x="6786563" y="2187575"/>
          <p14:tracePt t="45831" x="6786563" y="2170113"/>
          <p14:tracePt t="45839" x="6786563" y="2160588"/>
          <p14:tracePt t="45848" x="6786563" y="2143125"/>
          <p14:tracePt t="45879" x="6786563" y="2133600"/>
          <p14:tracePt t="45887" x="6786563" y="2125663"/>
          <p14:tracePt t="45894" x="6786563" y="2116138"/>
          <p14:tracePt t="45905" x="6786563" y="2108200"/>
          <p14:tracePt t="45922" x="6786563" y="2081213"/>
          <p14:tracePt t="45938" x="6786563" y="2062163"/>
          <p14:tracePt t="45955" x="6786563" y="2036763"/>
          <p14:tracePt t="45972" x="6786563" y="2027238"/>
          <p14:tracePt t="45988" x="6786563" y="2009775"/>
          <p14:tracePt t="46005" x="6786563" y="2000250"/>
          <p14:tracePt t="46022" x="6769100" y="1982788"/>
          <p14:tracePt t="46038" x="6759575" y="1973263"/>
          <p14:tracePt t="46087" x="6759575" y="1965325"/>
          <p14:tracePt t="46111" x="6742113" y="1946275"/>
          <p14:tracePt t="46143" x="6742113" y="1938338"/>
          <p14:tracePt t="46160" x="6742113" y="1928813"/>
          <p14:tracePt t="46175" x="6732588" y="1919288"/>
          <p14:tracePt t="46239" x="6724650" y="1911350"/>
          <p14:tracePt t="46247" x="6715125" y="1911350"/>
          <p14:tracePt t="46263" x="6715125" y="1901825"/>
          <p14:tracePt t="46263" x="6705600" y="1893888"/>
          <p14:tracePt t="46319" x="6697663" y="1884363"/>
          <p14:tracePt t="46327" x="6688138" y="1884363"/>
          <p14:tracePt t="46344" x="6680200" y="1884363"/>
          <p14:tracePt t="46351" x="6670675" y="1884363"/>
          <p14:tracePt t="46356" x="6661150" y="1884363"/>
          <p14:tracePt t="46487" x="6653213" y="1884363"/>
          <p14:tracePt t="46495" x="6643688" y="1884363"/>
          <p14:tracePt t="46543" x="6634163" y="1884363"/>
          <p14:tracePt t="46805" x="6626225" y="1884363"/>
          <p14:tracePt t="46831" x="6616700" y="1901825"/>
          <p14:tracePt t="46846" x="6608763" y="1901825"/>
          <p14:tracePt t="46856" x="6599238" y="1911350"/>
          <p14:tracePt t="46895" x="6589713" y="1928813"/>
          <p14:tracePt t="46911" x="6581775" y="1928813"/>
          <p14:tracePt t="46935" x="6581775" y="1938338"/>
          <p14:tracePt t="46952" x="6572250" y="1938338"/>
          <p14:tracePt t="46983" x="6572250" y="1946275"/>
          <p14:tracePt t="46999" x="6562725" y="1946275"/>
          <p14:tracePt t="47015" x="6562725" y="1955800"/>
          <p14:tracePt t="47015" x="6554788" y="1955800"/>
          <p14:tracePt t="47024" x="6537325" y="1965325"/>
          <p14:tracePt t="47040" x="6537325" y="1973263"/>
          <p14:tracePt t="47058" x="6527800" y="1973263"/>
          <p14:tracePt t="47119" x="6510338" y="1973263"/>
          <p14:tracePt t="47127" x="6510338" y="1982788"/>
          <p14:tracePt t="47143" x="6500813" y="1982788"/>
          <p14:tracePt t="47167" x="6483350" y="1990725"/>
          <p14:tracePt t="47191" x="6473825" y="1990725"/>
          <p14:tracePt t="47207" x="6456363" y="2000250"/>
          <p14:tracePt t="47215" x="6446838" y="2000250"/>
          <p14:tracePt t="47231" x="6429375" y="2000250"/>
          <p14:tracePt t="47231" x="6419850" y="2000250"/>
          <p14:tracePt t="47241" x="6402388" y="2000250"/>
          <p14:tracePt t="47258" x="6394450" y="2000250"/>
          <p14:tracePt t="47275" x="6375400" y="2000250"/>
          <p14:tracePt t="47290" x="6367463" y="2000250"/>
          <p14:tracePt t="47308" x="6348413" y="2000250"/>
          <p14:tracePt t="47324" x="6340475" y="2000250"/>
          <p14:tracePt t="47341" x="6323013" y="2000250"/>
          <p14:tracePt t="47358" x="6313488" y="2000250"/>
          <p14:tracePt t="47358" x="6296025" y="2000250"/>
          <p14:tracePt t="47375" x="6269038" y="2000250"/>
          <p14:tracePt t="47391" x="6224588" y="1990725"/>
          <p14:tracePt t="47408" x="6153150" y="1965325"/>
          <p14:tracePt t="47425" x="6089650" y="1938338"/>
          <p14:tracePt t="47441" x="6045200" y="1911350"/>
          <p14:tracePt t="47458" x="6027738" y="1901825"/>
          <p14:tracePt t="48031" x="6037263" y="1901825"/>
          <p14:tracePt t="48048" x="6045200" y="1901825"/>
          <p14:tracePt t="48079" x="6062663" y="1901825"/>
          <p14:tracePt t="48095" x="6081713" y="1919288"/>
          <p14:tracePt t="48103" x="6099175" y="1928813"/>
          <p14:tracePt t="48111" x="6099175" y="1938338"/>
          <p14:tracePt t="48119" x="6116638" y="1946275"/>
          <p14:tracePt t="48126" x="6170613" y="1982788"/>
          <p14:tracePt t="48143" x="6197600" y="1982788"/>
          <p14:tracePt t="48160" x="6205538" y="1982788"/>
          <p14:tracePt t="48176" x="6215063" y="1990725"/>
          <p14:tracePt t="48193" x="6224588" y="1990725"/>
          <p14:tracePt t="48210" x="6251575" y="2000250"/>
          <p14:tracePt t="48226" x="6276975" y="2009775"/>
          <p14:tracePt t="48243" x="6303963" y="2017713"/>
          <p14:tracePt t="48259" x="6323013" y="2017713"/>
          <p14:tracePt t="48276" x="6330950" y="2017713"/>
          <p14:tracePt t="48293" x="6348413" y="2017713"/>
          <p14:tracePt t="48309" x="6357938" y="2017713"/>
          <p14:tracePt t="48327" x="6375400" y="2017713"/>
          <p14:tracePt t="48343" x="6394450" y="2017713"/>
          <p14:tracePt t="48360" x="6419850" y="2027238"/>
          <p14:tracePt t="48376" x="6446838" y="2027238"/>
          <p14:tracePt t="48393" x="6473825" y="2027238"/>
          <p14:tracePt t="48410" x="6491288" y="2027238"/>
          <p14:tracePt t="48426" x="6500813" y="2027238"/>
          <p14:tracePt t="48443" x="6518275" y="2027238"/>
          <p14:tracePt t="48460" x="6537325" y="2027238"/>
          <p14:tracePt t="48477" x="6554788" y="2027238"/>
          <p14:tracePt t="48493" x="6562725" y="2017713"/>
          <p14:tracePt t="48510" x="6589713" y="2009775"/>
          <p14:tracePt t="48551" x="6599238" y="2000250"/>
          <p14:tracePt t="48560" x="6608763" y="2000250"/>
          <p14:tracePt t="48561" x="6616700" y="1990725"/>
          <p14:tracePt t="48606" x="6634163" y="1990725"/>
          <p14:tracePt t="48615" x="6634163" y="1982788"/>
          <p14:tracePt t="48807" x="6634163" y="1990725"/>
          <p14:tracePt t="48815" x="6634163" y="2017713"/>
          <p14:tracePt t="48827" x="6634163" y="2054225"/>
          <p14:tracePt t="48827" x="6634163" y="2098675"/>
          <p14:tracePt t="48844" x="6626225" y="2125663"/>
          <p14:tracePt t="48861" x="6608763" y="2152650"/>
          <p14:tracePt t="49015" x="6608763" y="2160588"/>
          <p14:tracePt t="49023" x="6608763" y="2170113"/>
          <p14:tracePt t="49023" x="6608763" y="2179638"/>
          <p14:tracePt t="49079" x="6608763" y="2187575"/>
          <p14:tracePt t="49095" x="6608763" y="2197100"/>
          <p14:tracePt t="49104" x="6608763" y="2205038"/>
          <p14:tracePt t="49119" x="6608763" y="2214563"/>
          <p14:tracePt t="49135" x="6608763" y="2224088"/>
          <p14:tracePt t="49160" x="6608763" y="2232025"/>
          <p14:tracePt t="49183" x="6608763" y="2241550"/>
          <p14:tracePt t="49207" x="6599238" y="2251075"/>
          <p14:tracePt t="49223" x="6581775" y="2268538"/>
          <p14:tracePt t="49239" x="6572250" y="2276475"/>
          <p14:tracePt t="49247" x="6554788" y="2286000"/>
          <p14:tracePt t="49263" x="6545263" y="2295525"/>
          <p14:tracePt t="49263" x="6537325" y="2303463"/>
          <p14:tracePt t="49279" x="6518275" y="2312988"/>
          <p14:tracePt t="49295" x="6491288" y="2322513"/>
          <p14:tracePt t="49335" x="6483350" y="2322513"/>
          <p14:tracePt t="49343" x="6465888" y="2330450"/>
          <p14:tracePt t="49351" x="6438900" y="2339975"/>
          <p14:tracePt t="49362" x="6402388" y="2347913"/>
          <p14:tracePt t="49379" x="6375400" y="2357438"/>
          <p14:tracePt t="49395" x="6323013" y="2366963"/>
          <p14:tracePt t="49412" x="6286500" y="2366963"/>
          <p14:tracePt t="49429" x="6259513" y="2366963"/>
          <p14:tracePt t="49445" x="6251575" y="2374900"/>
          <p14:tracePt t="49463" x="6232525" y="2374900"/>
          <p14:tracePt t="49480" x="6215063" y="2374900"/>
          <p14:tracePt t="49495" x="6170613" y="2374900"/>
          <p14:tracePt t="49512" x="6134100" y="2374900"/>
          <p14:tracePt t="49529" x="6089650" y="2374900"/>
          <p14:tracePt t="49545" x="6062663" y="2374900"/>
          <p14:tracePt t="49562" x="6054725" y="2374900"/>
          <p14:tracePt t="49579" x="6045200" y="2374900"/>
          <p14:tracePt t="49647" x="6037263" y="2374900"/>
          <p14:tracePt t="49743" x="6045200" y="2374900"/>
          <p14:tracePt t="49751" x="6062663" y="2374900"/>
          <p14:tracePt t="49762" x="6089650" y="2374900"/>
          <p14:tracePt t="49763" x="6134100" y="2374900"/>
          <p14:tracePt t="49779" x="6197600" y="2374900"/>
          <p14:tracePt t="49797" x="6276975" y="2384425"/>
          <p14:tracePt t="49813" x="6340475" y="2393950"/>
          <p14:tracePt t="49829" x="6411913" y="2393950"/>
          <p14:tracePt t="49863" x="6500813" y="2384425"/>
          <p14:tracePt t="49864" x="6545263" y="2347913"/>
          <p14:tracePt t="49879" x="6599238" y="2312988"/>
          <p14:tracePt t="49896" x="6634163" y="2276475"/>
          <p14:tracePt t="49913" x="6670675" y="2241550"/>
          <p14:tracePt t="49930" x="6680200" y="2214563"/>
          <p14:tracePt t="49946" x="6715125" y="2179638"/>
          <p14:tracePt t="49963" x="6724650" y="2152650"/>
          <p14:tracePt t="49980" x="6732588" y="2133600"/>
          <p14:tracePt t="50023" x="6732588" y="2125663"/>
          <p14:tracePt t="50047" x="6732588" y="2116138"/>
          <p14:tracePt t="50135" x="6724650" y="2116138"/>
          <p14:tracePt t="50142" x="6705600" y="2108200"/>
          <p14:tracePt t="50159" x="6688138" y="2108200"/>
          <p14:tracePt t="50167" x="6680200" y="2098675"/>
          <p14:tracePt t="50174" x="6653213" y="2098675"/>
          <p14:tracePt t="50180" x="6616700" y="2098675"/>
          <p14:tracePt t="50197" x="6589713" y="2098675"/>
          <p14:tracePt t="50214" x="6562725" y="2098675"/>
          <p14:tracePt t="50230" x="6483350" y="2098675"/>
          <p14:tracePt t="50248" x="6446838" y="2098675"/>
          <p14:tracePt t="50264" x="6419850" y="2098675"/>
          <p14:tracePt t="50280" x="6384925" y="2089150"/>
          <p14:tracePt t="50297" x="6348413" y="2081213"/>
          <p14:tracePt t="50314" x="6330950" y="2081213"/>
          <p14:tracePt t="50330" x="6303963" y="2081213"/>
          <p14:tracePt t="50348" x="6303963" y="2071688"/>
          <p14:tracePt t="50383" x="6296025" y="2071688"/>
          <p14:tracePt t="50383" x="6286500" y="2071688"/>
          <p14:tracePt t="50398" x="6269038" y="2071688"/>
          <p14:tracePt t="50414" x="6242050" y="2071688"/>
          <p14:tracePt t="50431" x="6232525" y="2071688"/>
          <p14:tracePt t="50591" x="6242050" y="2071688"/>
          <p14:tracePt t="50599" x="6269038" y="2071688"/>
          <p14:tracePt t="50606" x="6276975" y="2071688"/>
          <p14:tracePt t="50615" x="6411913" y="2133600"/>
          <p14:tracePt t="50631" x="6483350" y="2197100"/>
          <p14:tracePt t="50648" x="6527800" y="2232025"/>
          <p14:tracePt t="50664" x="6554788" y="2241550"/>
          <p14:tracePt t="50735" x="6562725" y="2241550"/>
          <p14:tracePt t="50760" x="6572250" y="2241550"/>
          <p14:tracePt t="50911" x="6572250" y="2251075"/>
          <p14:tracePt t="50919" x="6572250" y="2268538"/>
          <p14:tracePt t="50935" x="6572250" y="2286000"/>
          <p14:tracePt t="50943" x="6562725" y="2303463"/>
          <p14:tracePt t="50948" x="6545263" y="2330450"/>
          <p14:tracePt t="50965" x="6518275" y="2357438"/>
          <p14:tracePt t="50982" x="6491288" y="2374900"/>
          <p14:tracePt t="50982" x="6473825" y="2384425"/>
          <p14:tracePt t="51000" x="6456363" y="2401888"/>
          <p14:tracePt t="51015" x="6419850" y="2411413"/>
          <p14:tracePt t="51032" x="6384925" y="2428875"/>
          <p14:tracePt t="51049" x="6348413" y="2438400"/>
          <p14:tracePt t="51065" x="6303963" y="2438400"/>
          <p14:tracePt t="51082" x="6286500" y="2438400"/>
          <p14:tracePt t="51099" x="6276975" y="2438400"/>
          <p14:tracePt t="51311" x="6276975" y="2446338"/>
          <p14:tracePt t="51319" x="6296025" y="2446338"/>
          <p14:tracePt t="51327" x="6303963" y="2455863"/>
          <p14:tracePt t="51327" x="6323013" y="2455863"/>
          <p14:tracePt t="51343" x="6330950" y="2465388"/>
          <p14:tracePt t="51351" x="6348413" y="2465388"/>
          <p14:tracePt t="51351" x="6357938" y="2465388"/>
          <p14:tracePt t="51366" x="6375400" y="2465388"/>
          <p14:tracePt t="51367" x="6394450" y="2465388"/>
          <p14:tracePt t="51383" x="6419850" y="2465388"/>
          <p14:tracePt t="51399" x="6446838" y="2465388"/>
          <p14:tracePt t="51416" x="6465888" y="2465388"/>
          <p14:tracePt t="51433" x="6483350" y="2465388"/>
          <p14:tracePt t="51449" x="6491288" y="2465388"/>
          <p14:tracePt t="51466" x="6518275" y="2465388"/>
          <p14:tracePt t="51483" x="6527800" y="2465388"/>
          <p14:tracePt t="51499" x="6545263" y="2465388"/>
          <p14:tracePt t="51516" x="6562725" y="2465388"/>
          <p14:tracePt t="51533" x="6581775" y="2465388"/>
          <p14:tracePt t="51549" x="6608763" y="2465388"/>
          <p14:tracePt t="51549" x="6608763" y="2455863"/>
          <p14:tracePt t="51568" x="6626225" y="2455863"/>
          <p14:tracePt t="51943" x="6634163" y="2446338"/>
          <p14:tracePt t="51959" x="6634163" y="2438400"/>
          <p14:tracePt t="51991" x="6643688" y="2428875"/>
          <p14:tracePt t="52031" x="6643688" y="2419350"/>
          <p14:tracePt t="52054" x="6643688" y="2411413"/>
          <p14:tracePt t="52070" x="6643688" y="2401888"/>
          <p14:tracePt t="52086" x="6643688" y="2393950"/>
          <p14:tracePt t="52303" x="6643688" y="2384425"/>
          <p14:tracePt t="52535" x="6653213" y="2384425"/>
          <p14:tracePt t="53191" x="6661150" y="2384425"/>
          <p14:tracePt t="53295" x="6670675" y="2374900"/>
          <p14:tracePt t="53303" x="6661150" y="2357438"/>
          <p14:tracePt t="53319" x="6661150" y="2347913"/>
          <p14:tracePt t="53335" x="6661150" y="2339975"/>
          <p14:tracePt t="53391" x="6661150" y="2330450"/>
          <p14:tracePt t="53399" x="6661150" y="2322513"/>
          <p14:tracePt t="53407" x="6661150" y="2312988"/>
          <p14:tracePt t="53431" x="6661150" y="2303463"/>
          <p14:tracePt t="53447" x="6680200" y="2286000"/>
          <p14:tracePt t="53455" x="6688138" y="2286000"/>
          <p14:tracePt t="53470" x="6688138" y="2276475"/>
          <p14:tracePt t="53471" x="6697663" y="2268538"/>
          <p14:tracePt t="53471" x="6697663" y="2259013"/>
          <p14:tracePt t="53511" x="6697663" y="2251075"/>
          <p14:tracePt t="53511" x="6705600" y="2241550"/>
          <p14:tracePt t="53551" x="6705600" y="2232025"/>
          <p14:tracePt t="53567" x="6715125" y="2224088"/>
          <p14:tracePt t="53575" x="6724650" y="2214563"/>
          <p14:tracePt t="53591" x="6724650" y="2205038"/>
          <p14:tracePt t="53599" x="6724650" y="2197100"/>
          <p14:tracePt t="53599" x="6724650" y="2179638"/>
          <p14:tracePt t="53607" x="6724650" y="2170113"/>
          <p14:tracePt t="53621" x="6742113" y="2143125"/>
          <p14:tracePt t="53637" x="6759575" y="2125663"/>
          <p14:tracePt t="53653" x="6759575" y="2108200"/>
          <p14:tracePt t="53759" x="6769100" y="2108200"/>
          <p14:tracePt t="53783" x="6777038" y="2098675"/>
          <p14:tracePt t="53791" x="6777038" y="2089150"/>
          <p14:tracePt t="53799" x="6777038" y="2081213"/>
          <p14:tracePt t="53804" x="6786563" y="2062163"/>
          <p14:tracePt t="53821" x="6804025" y="2027238"/>
          <p14:tracePt t="53838" x="6804025" y="1982788"/>
          <p14:tracePt t="53854" x="6804025" y="1901825"/>
          <p14:tracePt t="53871" x="6804025" y="1857375"/>
          <p14:tracePt t="53888" x="6804025" y="1822450"/>
          <p14:tracePt t="53904" x="6804025" y="1803400"/>
          <p14:tracePt t="53922" x="6804025" y="1795463"/>
          <p14:tracePt t="53938" x="6804025" y="1776413"/>
          <p14:tracePt t="54159" x="6804025" y="1768475"/>
          <p14:tracePt t="54191" x="6796088" y="1768475"/>
          <p14:tracePt t="54199" x="6786563" y="1768475"/>
          <p14:tracePt t="54207" x="6786563" y="1776413"/>
          <p14:tracePt t="54223" x="6786563" y="1785938"/>
          <p14:tracePt t="54224" x="6786563" y="1795463"/>
          <p14:tracePt t="54239" x="6786563" y="1812925"/>
          <p14:tracePt t="54255" x="6786563" y="1822450"/>
          <p14:tracePt t="54271" x="6777038" y="1839913"/>
          <p14:tracePt t="54289" x="6777038" y="1857375"/>
          <p14:tracePt t="54305" x="6777038" y="1874838"/>
          <p14:tracePt t="54343" x="6769100" y="1884363"/>
          <p14:tracePt t="54359" x="6769100" y="1893888"/>
          <p14:tracePt t="54367" x="6759575" y="1901825"/>
          <p14:tracePt t="54389" x="6751638" y="1919288"/>
          <p14:tracePt t="54389" x="6742113" y="1928813"/>
          <p14:tracePt t="54405" x="6742113" y="1955800"/>
          <p14:tracePt t="54422" x="6742113" y="1965325"/>
          <p14:tracePt t="54439" x="6732588" y="1973263"/>
          <p14:tracePt t="54472" x="6732588" y="1990725"/>
          <p14:tracePt t="54472" x="6732588" y="2000250"/>
          <p14:tracePt t="54489" x="6732588" y="2017713"/>
          <p14:tracePt t="54506" x="6724650" y="2027238"/>
          <p14:tracePt t="54522" x="6724650" y="2036763"/>
          <p14:tracePt t="54539" x="6715125" y="2054225"/>
          <p14:tracePt t="54556" x="6715125" y="2062163"/>
          <p14:tracePt t="54572" x="6715125" y="2071688"/>
          <p14:tracePt t="54590" x="6715125" y="2089150"/>
          <p14:tracePt t="54606" x="6705600" y="2098675"/>
          <p14:tracePt t="54622" x="6705600" y="2116138"/>
          <p14:tracePt t="54670" x="6705600" y="2125663"/>
          <p14:tracePt t="54678" x="6705600" y="2133600"/>
          <p14:tracePt t="54689" x="6705600" y="2143125"/>
          <p14:tracePt t="54690" x="6697663" y="2152650"/>
          <p14:tracePt t="54706" x="6697663" y="2170113"/>
          <p14:tracePt t="54741" x="6697663" y="2179638"/>
          <p14:tracePt t="54743" x="6697663" y="2187575"/>
          <p14:tracePt t="54756" x="6688138" y="2197100"/>
          <p14:tracePt t="54773" x="6688138" y="2205038"/>
          <p14:tracePt t="54789" x="6688138" y="2214563"/>
          <p14:tracePt t="54806" x="6688138" y="2232025"/>
          <p14:tracePt t="54823" x="6688138" y="2251075"/>
          <p14:tracePt t="54864" x="6688138" y="2259013"/>
          <p14:tracePt t="54873" x="6688138" y="2268538"/>
          <p14:tracePt t="54873" x="6688138" y="2276475"/>
          <p14:tracePt t="54889" x="6688138" y="2295525"/>
          <p14:tracePt t="54906" x="6688138" y="2303463"/>
          <p14:tracePt t="54923" x="6688138" y="2322513"/>
          <p14:tracePt t="54959" x="6688138" y="2339975"/>
          <p14:tracePt t="54960" x="6688138" y="2347913"/>
          <p14:tracePt t="54973" x="6688138" y="2357438"/>
          <p14:tracePt t="54990" x="6688138" y="2374900"/>
          <p14:tracePt t="55007" x="6688138" y="2384425"/>
          <p14:tracePt t="55023" x="6688138" y="2393950"/>
          <p14:tracePt t="55040" x="6688138" y="2401888"/>
          <p14:tracePt t="55057" x="6688138" y="2411413"/>
          <p14:tracePt t="55073" x="6688138" y="2428875"/>
          <p14:tracePt t="55090" x="6688138" y="2438400"/>
          <p14:tracePt t="55107" x="6688138" y="2455863"/>
          <p14:tracePt t="55123" x="6688138" y="2465388"/>
          <p14:tracePt t="55140" x="6688138" y="2482850"/>
          <p14:tracePt t="55157" x="6688138" y="2490788"/>
          <p14:tracePt t="55174" x="6688138" y="2509838"/>
          <p14:tracePt t="55190" x="6688138" y="2517775"/>
          <p14:tracePt t="55207" x="6688138" y="2536825"/>
          <p14:tracePt t="55224" x="6688138" y="2544763"/>
          <p14:tracePt t="55240" x="6688138" y="2562225"/>
          <p14:tracePt t="55257" x="6688138" y="2571750"/>
          <p14:tracePt t="55274" x="6688138" y="2589213"/>
          <p14:tracePt t="55290" x="6680200" y="2598738"/>
          <p14:tracePt t="55307" x="6680200" y="2616200"/>
          <p14:tracePt t="55324" x="6670675" y="2625725"/>
          <p14:tracePt t="55340" x="6670675" y="2643188"/>
          <p14:tracePt t="55358" x="6670675" y="2652713"/>
          <p14:tracePt t="55374" x="6661150" y="2687638"/>
          <p14:tracePt t="55391" x="6661150" y="2705100"/>
          <p14:tracePt t="55408" x="6661150" y="2732088"/>
          <p14:tracePt t="55424" x="6661150" y="2741613"/>
          <p14:tracePt t="55441" x="6661150" y="2759075"/>
          <p14:tracePt t="55457" x="6661150" y="2768600"/>
          <p14:tracePt t="55475" x="6661150" y="2776538"/>
          <p14:tracePt t="55491" x="6661150" y="2786063"/>
          <p14:tracePt t="55507" x="6661150" y="2803525"/>
          <p14:tracePt t="55524" x="6661150" y="2813050"/>
          <p14:tracePt t="55541" x="6661150" y="2822575"/>
          <p14:tracePt t="55557" x="6661150" y="2840038"/>
          <p14:tracePt t="55557" x="6653213" y="2840038"/>
          <p14:tracePt t="55574" x="6653213" y="2857500"/>
          <p14:tracePt t="55592" x="6653213" y="2874963"/>
          <p14:tracePt t="55608" x="6653213" y="2894013"/>
          <p14:tracePt t="55624" x="6643688" y="2919413"/>
          <p14:tracePt t="55641" x="6634163" y="2919413"/>
          <p14:tracePt t="55658" x="6634163" y="2938463"/>
          <p14:tracePt t="55675" x="6634163" y="2946400"/>
          <p14:tracePt t="55691" x="6626225" y="2955925"/>
          <p14:tracePt t="55708" x="6626225" y="2965450"/>
          <p14:tracePt t="55724" x="6626225" y="2982913"/>
          <p14:tracePt t="55742" x="6626225" y="3009900"/>
          <p14:tracePt t="55758" x="6616700" y="3036888"/>
          <p14:tracePt t="55775" x="6608763" y="3054350"/>
          <p14:tracePt t="55792" x="6608763" y="3062288"/>
          <p14:tracePt t="55808" x="6608763" y="3089275"/>
          <p14:tracePt t="55825" x="6608763" y="3098800"/>
          <p14:tracePt t="55842" x="6608763" y="3108325"/>
          <p14:tracePt t="55887" x="6599238" y="3116263"/>
          <p14:tracePt t="55911" x="6599238" y="3125788"/>
          <p14:tracePt t="55919" x="6599238" y="3133725"/>
          <p14:tracePt t="55919" x="6589713" y="3143250"/>
          <p14:tracePt t="55934" x="6589713" y="3160713"/>
          <p14:tracePt t="55944" x="6589713" y="3170238"/>
          <p14:tracePt t="55959" x="6589713" y="3187700"/>
          <p14:tracePt t="55959" x="6589713" y="3197225"/>
          <p14:tracePt t="55975" x="6589713" y="3214688"/>
          <p14:tracePt t="56015" x="6589713" y="3224213"/>
          <p14:tracePt t="56031" x="6589713" y="3241675"/>
          <p14:tracePt t="56038" x="6589713" y="3251200"/>
          <p14:tracePt t="56047" x="6581775" y="3268663"/>
          <p14:tracePt t="56059" x="6581775" y="3276600"/>
          <p14:tracePt t="56075" x="6572250" y="3295650"/>
          <p14:tracePt t="56092" x="6572250" y="3303588"/>
          <p14:tracePt t="56109" x="6572250" y="3330575"/>
          <p14:tracePt t="56126" x="6572250" y="3348038"/>
          <p14:tracePt t="56142" x="6572250" y="3375025"/>
          <p14:tracePt t="56160" x="6572250" y="3384550"/>
          <p14:tracePt t="56176" x="6572250" y="3402013"/>
          <p14:tracePt t="56215" x="6572250" y="3411538"/>
          <p14:tracePt t="56231" x="6572250" y="3429000"/>
          <p14:tracePt t="56254" x="6562725" y="3438525"/>
          <p14:tracePt t="56271" x="6562725" y="3455988"/>
          <p14:tracePt t="56279" x="6562725" y="3465513"/>
          <p14:tracePt t="56287" x="6562725" y="3473450"/>
          <p14:tracePt t="56292" x="6554788" y="3490913"/>
          <p14:tracePt t="56309" x="6545263" y="3517900"/>
          <p14:tracePt t="56326" x="6527800" y="3554413"/>
          <p14:tracePt t="56343" x="6518275" y="3581400"/>
          <p14:tracePt t="56359" x="6510338" y="3608388"/>
          <p14:tracePt t="56375" x="6491288" y="3633788"/>
          <p14:tracePt t="56393" x="6491288" y="3660775"/>
          <p14:tracePt t="56409" x="6483350" y="3697288"/>
          <p14:tracePt t="56426" x="6483350" y="3714750"/>
          <p14:tracePt t="56442" x="6465888" y="3741738"/>
          <p14:tracePt t="56460" x="6465888" y="3759200"/>
          <p14:tracePt t="56476" x="6446838" y="3786188"/>
          <p14:tracePt t="56493" x="6429375" y="3813175"/>
          <p14:tracePt t="56510" x="6429375" y="3840163"/>
          <p14:tracePt t="56526" x="6419850" y="3867150"/>
          <p14:tracePt t="56543" x="6402388" y="3884613"/>
          <p14:tracePt t="56560" x="6402388" y="3902075"/>
          <p14:tracePt t="56576" x="6402388" y="3911600"/>
          <p14:tracePt t="56593" x="6402388" y="3919538"/>
          <p14:tracePt t="56735" x="6411913" y="3919538"/>
          <p14:tracePt t="56751" x="6419850" y="3919538"/>
          <p14:tracePt t="56759" x="6419850" y="3902075"/>
          <p14:tracePt t="56767" x="6429375" y="3857625"/>
          <p14:tracePt t="56769" x="6429375" y="3840163"/>
          <p14:tracePt t="56776" x="6456363" y="3786188"/>
          <p14:tracePt t="56794" x="6473825" y="3724275"/>
          <p14:tracePt t="56810" x="6483350" y="3670300"/>
          <p14:tracePt t="56827" x="6500813" y="3616325"/>
          <p14:tracePt t="56844" x="6518275" y="3562350"/>
          <p14:tracePt t="56860" x="6518275" y="3500438"/>
          <p14:tracePt t="56877" x="6537325" y="3438525"/>
          <p14:tracePt t="56894" x="6572250" y="3357563"/>
          <p14:tracePt t="56910" x="6589713" y="3268663"/>
          <p14:tracePt t="56927" x="6608763" y="3214688"/>
          <p14:tracePt t="56945" x="6626225" y="3152775"/>
          <p14:tracePt t="56960" x="6643688" y="3062288"/>
          <p14:tracePt t="56977" x="6661150" y="3017838"/>
          <p14:tracePt t="56994" x="6688138" y="2973388"/>
          <p14:tracePt t="57011" x="6705600" y="2911475"/>
          <p14:tracePt t="57027" x="6724650" y="2847975"/>
          <p14:tracePt t="57044" x="6742113" y="2795588"/>
          <p14:tracePt t="57061" x="6751638" y="2724150"/>
          <p14:tracePt t="57078" x="6769100" y="2660650"/>
          <p14:tracePt t="57094" x="6796088" y="2527300"/>
          <p14:tracePt t="57112" x="6804025" y="2465388"/>
          <p14:tracePt t="57127" x="6823075" y="2401888"/>
          <p14:tracePt t="57144" x="6840538" y="2339975"/>
          <p14:tracePt t="57161" x="6848475" y="2303463"/>
          <p14:tracePt t="57177" x="6867525" y="2259013"/>
          <p14:tracePt t="57194" x="6867525" y="2214563"/>
          <p14:tracePt t="57211" x="6875463" y="2170113"/>
          <p14:tracePt t="57228" x="6875463" y="2133600"/>
          <p14:tracePt t="57244" x="6884988" y="2108200"/>
          <p14:tracePt t="57510" x="6867525" y="2116138"/>
          <p14:tracePt t="57527" x="6867525" y="2125663"/>
          <p14:tracePt t="57535" x="6867525" y="2143125"/>
          <p14:tracePt t="57551" x="6867525" y="2152650"/>
          <p14:tracePt t="57561" x="6867525" y="2160588"/>
          <p14:tracePt t="57561" x="6867525" y="2170113"/>
          <p14:tracePt t="57599" x="6858000" y="2179638"/>
          <p14:tracePt t="57687" x="6848475" y="2179638"/>
          <p14:tracePt t="57703" x="6840538" y="2179638"/>
          <p14:tracePt t="57727" x="6823075" y="2187575"/>
          <p14:tracePt t="57743" x="6813550" y="2197100"/>
          <p14:tracePt t="57775" x="6804025" y="2197100"/>
          <p14:tracePt t="57791" x="6786563" y="2197100"/>
          <p14:tracePt t="57799" x="6769100" y="2205038"/>
          <p14:tracePt t="57807" x="6759575" y="2205038"/>
          <p14:tracePt t="57812" x="6732588" y="2205038"/>
          <p14:tracePt t="57829" x="6724650" y="2205038"/>
          <p14:tracePt t="58191" x="6724650" y="2214563"/>
          <p14:tracePt t="58214" x="6724650" y="2224088"/>
          <p14:tracePt t="58279" x="6732588" y="2224088"/>
          <p14:tracePt t="58287" x="6732588" y="2232025"/>
          <p14:tracePt t="58296" x="6732588" y="2241550"/>
          <p14:tracePt t="58313" x="6742113" y="2251075"/>
          <p14:tracePt t="58314" x="6751638" y="2259013"/>
          <p14:tracePt t="58330" x="6759575" y="2268538"/>
          <p14:tracePt t="58391" x="6759575" y="2276475"/>
          <p14:tracePt t="58431" x="6759575" y="2286000"/>
          <p14:tracePt t="58518" x="6769100" y="2286000"/>
          <p14:tracePt t="58527" x="6769100" y="2295525"/>
          <p14:tracePt t="58535" x="6786563" y="2303463"/>
          <p14:tracePt t="58551" x="6786563" y="2312988"/>
          <p14:tracePt t="58695" x="6796088" y="2312988"/>
          <p14:tracePt t="58702" x="6796088" y="2322513"/>
          <p14:tracePt t="58714" x="6804025" y="2330450"/>
          <p14:tracePt t="58715" x="6813550" y="2339975"/>
          <p14:tracePt t="58862" x="6813550" y="2357438"/>
          <p14:tracePt t="58871" x="6813550" y="2366963"/>
          <p14:tracePt t="58903" x="6813550" y="2374900"/>
          <p14:tracePt t="58911" x="6813550" y="2384425"/>
          <p14:tracePt t="58950" x="6813550" y="2393950"/>
          <p14:tracePt t="58967" x="6813550" y="2401888"/>
          <p14:tracePt t="59007" x="6813550" y="2411413"/>
          <p14:tracePt t="59023" x="6813550" y="2419350"/>
          <p14:tracePt t="59031" x="6813550" y="2428875"/>
          <p14:tracePt t="59032" x="6813550" y="2438400"/>
          <p14:tracePt t="59048" x="6813550" y="2446338"/>
          <p14:tracePt t="59065" x="6813550" y="2465388"/>
          <p14:tracePt t="59134" x="6813550" y="2473325"/>
          <p14:tracePt t="59151" x="6813550" y="2482850"/>
          <p14:tracePt t="59175" x="6813550" y="2490788"/>
          <p14:tracePt t="59189" x="6813550" y="2500313"/>
          <p14:tracePt t="59215" x="6813550" y="2509838"/>
          <p14:tracePt t="59255" x="6813550" y="2517775"/>
          <p14:tracePt t="59285" x="6813550" y="2527300"/>
          <p14:tracePt t="59399" x="6813550" y="2536825"/>
          <p14:tracePt t="59431" x="6823075" y="2544763"/>
          <p14:tracePt t="59463" x="6823075" y="2562225"/>
          <p14:tracePt t="59503" x="6823075" y="2571750"/>
          <p14:tracePt t="59551" x="6823075" y="2589213"/>
          <p14:tracePt t="59591" x="6823075" y="2598738"/>
          <p14:tracePt t="59615" x="6823075" y="2608263"/>
          <p14:tracePt t="59622" x="6823075" y="2616200"/>
          <p14:tracePt t="59639" x="6823075" y="2625725"/>
          <p14:tracePt t="59694" x="6823075" y="2633663"/>
          <p14:tracePt t="59727" x="6823075" y="2643188"/>
          <p14:tracePt t="59743" x="6823075" y="2652713"/>
          <p14:tracePt t="59774" x="6823075" y="2660650"/>
          <p14:tracePt t="59783" x="6823075" y="2670175"/>
          <p14:tracePt t="59823" x="6823075" y="2679700"/>
          <p14:tracePt t="59855" x="6823075" y="2697163"/>
          <p14:tracePt t="59879" x="6823075" y="2705100"/>
          <p14:tracePt t="59911" x="6813550" y="2714625"/>
          <p14:tracePt t="59935" x="6813550" y="2724150"/>
          <p14:tracePt t="59943" x="6813550" y="2732088"/>
          <p14:tracePt t="59983" x="6813550" y="2741613"/>
          <p14:tracePt t="59999" x="6813550" y="2751138"/>
          <p14:tracePt t="60015" x="6813550" y="2759075"/>
          <p14:tracePt t="60023" x="6804025" y="2776538"/>
          <p14:tracePt t="60040" x="6804025" y="2786063"/>
          <p14:tracePt t="60055" x="6804025" y="2795588"/>
          <p14:tracePt t="60060" x="6804025" y="2803525"/>
          <p14:tracePt t="60066" x="6804025" y="2813050"/>
          <p14:tracePt t="60103" x="6804025" y="2830513"/>
          <p14:tracePt t="60134" x="6804025" y="2840038"/>
          <p14:tracePt t="60390" x="6796088" y="2840038"/>
          <p14:tracePt t="6058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09600"/>
            <a:ext cx="3744913" cy="1143000"/>
          </a:xfrm>
        </p:spPr>
        <p:txBody>
          <a:bodyPr/>
          <a:lstStyle/>
          <a:p>
            <a:r>
              <a:rPr lang="es-ES" altLang="es-ES" sz="4000" smtClean="0"/>
              <a:t>A. Femoral profunda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276475"/>
            <a:ext cx="3816350" cy="4059238"/>
          </a:xfrm>
        </p:spPr>
        <p:txBody>
          <a:bodyPr/>
          <a:lstStyle/>
          <a:p>
            <a:pPr>
              <a:defRPr/>
            </a:pPr>
            <a:r>
              <a:rPr lang="es-ES" altLang="es-ES" sz="2400" dirty="0" smtClean="0"/>
              <a:t>As. </a:t>
            </a:r>
            <a:r>
              <a:rPr lang="es-ES" altLang="es-ES" sz="2400" dirty="0" err="1" smtClean="0"/>
              <a:t>Circunflejas</a:t>
            </a:r>
            <a:r>
              <a:rPr lang="es-ES" altLang="es-ES" sz="2400" dirty="0" smtClean="0"/>
              <a:t> femorales </a:t>
            </a:r>
            <a:r>
              <a:rPr lang="es-ES" altLang="es-ES" sz="2400" dirty="0"/>
              <a:t>M</a:t>
            </a:r>
            <a:r>
              <a:rPr lang="es-ES" altLang="es-ES" sz="2400" dirty="0" smtClean="0"/>
              <a:t>edial : cuello y cabeza</a:t>
            </a:r>
          </a:p>
          <a:p>
            <a:pPr marL="0" indent="0">
              <a:buFontTx/>
              <a:buNone/>
              <a:defRPr/>
            </a:pPr>
            <a:r>
              <a:rPr lang="es-ES" altLang="es-ES" sz="2400" dirty="0"/>
              <a:t> </a:t>
            </a:r>
            <a:r>
              <a:rPr lang="es-ES" altLang="es-ES" sz="2400" dirty="0" smtClean="0"/>
              <a:t>    Lateral : ramas </a:t>
            </a:r>
            <a:r>
              <a:rPr lang="es-ES" altLang="es-ES" sz="2400" dirty="0" err="1" smtClean="0"/>
              <a:t>asc</a:t>
            </a:r>
            <a:r>
              <a:rPr lang="es-ES" altLang="es-ES" sz="2400" dirty="0" smtClean="0"/>
              <a:t>.-desc.</a:t>
            </a:r>
          </a:p>
          <a:p>
            <a:pPr marL="0" indent="0">
              <a:buFontTx/>
              <a:buNone/>
              <a:defRPr/>
            </a:pPr>
            <a:r>
              <a:rPr lang="es-ES" altLang="es-ES" sz="2400" dirty="0"/>
              <a:t> </a:t>
            </a:r>
            <a:r>
              <a:rPr lang="es-ES" altLang="es-ES" sz="2400" dirty="0" smtClean="0"/>
              <a:t>                              lat.</a:t>
            </a:r>
          </a:p>
          <a:p>
            <a:pPr>
              <a:defRPr/>
            </a:pPr>
            <a:endParaRPr lang="es-ES" altLang="es-ES" sz="2400" dirty="0" smtClean="0"/>
          </a:p>
          <a:p>
            <a:pPr>
              <a:defRPr/>
            </a:pPr>
            <a:r>
              <a:rPr lang="es-ES" altLang="es-ES" sz="2400" dirty="0" smtClean="0"/>
              <a:t>As. perforantes</a:t>
            </a:r>
          </a:p>
        </p:txBody>
      </p:sp>
      <p:pic>
        <p:nvPicPr>
          <p:cNvPr id="7172" name="Picture 4" descr="mi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20713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1" x="6786563" y="2786063"/>
          <p14:tracePt t="1575" x="6786563" y="2776538"/>
          <p14:tracePt t="1585" x="6786563" y="2768600"/>
          <p14:tracePt t="1586" x="6786563" y="2759075"/>
          <p14:tracePt t="1596" x="6786563" y="2751138"/>
          <p14:tracePt t="1711" x="6786563" y="2741613"/>
          <p14:tracePt t="1719" x="6786563" y="2724150"/>
          <p14:tracePt t="1735" x="6786563" y="2714625"/>
          <p14:tracePt t="1743" x="6786563" y="2705100"/>
          <p14:tracePt t="1752" x="6786563" y="2679700"/>
          <p14:tracePt t="1764" x="6786563" y="2643188"/>
          <p14:tracePt t="1780" x="6777038" y="2608263"/>
          <p14:tracePt t="1798" x="6777038" y="2571750"/>
          <p14:tracePt t="1814" x="6751638" y="2490788"/>
          <p14:tracePt t="1832" x="6732588" y="2455863"/>
          <p14:tracePt t="1848" x="6724650" y="2438400"/>
          <p14:tracePt t="1864" x="6715125" y="2411413"/>
          <p14:tracePt t="1881" x="6697663" y="2393950"/>
          <p14:tracePt t="1897" x="6680200" y="2366963"/>
          <p14:tracePt t="1914" x="6653213" y="2339975"/>
          <p14:tracePt t="1931" x="6643688" y="2303463"/>
          <p14:tracePt t="1948" x="6626225" y="2268538"/>
          <p14:tracePt t="1964" x="6616700" y="2251075"/>
          <p14:tracePt t="1980" x="6616700" y="2241550"/>
          <p14:tracePt t="1998" x="6616700" y="2224088"/>
          <p14:tracePt t="2014" x="6616700" y="2179638"/>
          <p14:tracePt t="2032" x="6616700" y="2133600"/>
          <p14:tracePt t="2048" x="6599238" y="2108200"/>
          <p14:tracePt t="2064" x="6599238" y="2081213"/>
          <p14:tracePt t="2081" x="6599238" y="2054225"/>
          <p14:tracePt t="2098" x="6599238" y="2027238"/>
          <p14:tracePt t="2114" x="6599238" y="2017713"/>
          <p14:tracePt t="2132" x="6599238" y="1990725"/>
          <p14:tracePt t="2166" x="6599238" y="1973263"/>
          <p14:tracePt t="2167" x="6599238" y="1965325"/>
          <p14:tracePt t="2186" x="6599238" y="1955800"/>
          <p14:tracePt t="2198" x="6608763" y="1938338"/>
          <p14:tracePt t="2239" x="6616700" y="1919288"/>
          <p14:tracePt t="2279" x="6626225" y="1911350"/>
          <p14:tracePt t="2487" x="6634163" y="1919288"/>
          <p14:tracePt t="2500" x="6634163" y="1928813"/>
          <p14:tracePt t="2527" x="6634163" y="1938338"/>
          <p14:tracePt t="2535" x="6634163" y="1946275"/>
          <p14:tracePt t="2551" x="6634163" y="1955800"/>
          <p14:tracePt t="2566" x="6634163" y="1973263"/>
          <p14:tracePt t="2583" x="6634163" y="1982788"/>
          <p14:tracePt t="2623" x="6634163" y="1990725"/>
          <p14:tracePt t="2647" x="6634163" y="2000250"/>
          <p14:tracePt t="2670" x="6634163" y="2009775"/>
          <p14:tracePt t="2711" x="6634163" y="2017713"/>
          <p14:tracePt t="2751" x="6634163" y="2036763"/>
          <p14:tracePt t="2799" x="6634163" y="2044700"/>
          <p14:tracePt t="2823" x="6634163" y="2054225"/>
          <p14:tracePt t="2824" x="6634163" y="2062163"/>
          <p14:tracePt t="2855" x="6634163" y="2071688"/>
          <p14:tracePt t="2871" x="6626225" y="2081213"/>
          <p14:tracePt t="2911" x="6626225" y="2098675"/>
          <p14:tracePt t="2959" x="6616700" y="2098675"/>
          <p14:tracePt t="2982" x="6616700" y="2108200"/>
          <p14:tracePt t="2990" x="6616700" y="2116138"/>
          <p14:tracePt t="2991" x="6616700" y="2125663"/>
          <p14:tracePt t="3023" x="6616700" y="2133600"/>
          <p14:tracePt t="3032" x="6608763" y="2152650"/>
          <p14:tracePt t="3033" x="6599238" y="2152650"/>
          <p14:tracePt t="3086" x="6599238" y="2160588"/>
          <p14:tracePt t="3183" x="6599238" y="2170113"/>
          <p14:tracePt t="3191" x="6599238" y="2179638"/>
          <p14:tracePt t="3207" x="6599238" y="2187575"/>
          <p14:tracePt t="3223" x="6599238" y="2197100"/>
          <p14:tracePt t="3225" x="6599238" y="2205038"/>
          <p14:tracePt t="3271" x="6599238" y="2214563"/>
          <p14:tracePt t="3303" x="6589713" y="2224088"/>
          <p14:tracePt t="3471" x="6589713" y="2232025"/>
          <p14:tracePt t="3478" x="6589713" y="2241550"/>
          <p14:tracePt t="3495" x="6589713" y="2251075"/>
          <p14:tracePt t="3656" x="6572250" y="2259013"/>
          <p14:tracePt t="3727" x="6572250" y="2268538"/>
          <p14:tracePt t="3740" x="6572250" y="2276475"/>
          <p14:tracePt t="3758" x="6572250" y="2295525"/>
          <p14:tracePt t="3775" x="6572250" y="2303463"/>
          <p14:tracePt t="3785" x="6562725" y="2312988"/>
          <p14:tracePt t="3785" x="6562725" y="2322513"/>
          <p14:tracePt t="3801" x="6562725" y="2330450"/>
          <p14:tracePt t="3847" x="6562725" y="2339975"/>
          <p14:tracePt t="3879" x="6562725" y="2347913"/>
          <p14:tracePt t="3887" x="6562725" y="2357438"/>
          <p14:tracePt t="3951" x="6562725" y="2374900"/>
          <p14:tracePt t="4007" x="6562725" y="2393950"/>
          <p14:tracePt t="4031" x="6562725" y="2401888"/>
          <p14:tracePt t="4039" x="6562725" y="2411413"/>
          <p14:tracePt t="4079" x="6562725" y="2419350"/>
          <p14:tracePt t="4142" x="6562725" y="2428875"/>
          <p14:tracePt t="4150" x="6562725" y="2438400"/>
          <p14:tracePt t="4175" x="6562725" y="2446338"/>
          <p14:tracePt t="4191" x="6562725" y="2455863"/>
          <p14:tracePt t="4206" x="6562725" y="2465388"/>
          <p14:tracePt t="4239" x="6562725" y="2473325"/>
          <p14:tracePt t="4246" x="6562725" y="2482850"/>
          <p14:tracePt t="4263" x="6562725" y="2490788"/>
          <p14:tracePt t="4279" x="6554788" y="2500313"/>
          <p14:tracePt t="4287" x="6545263" y="2500313"/>
          <p14:tracePt t="4303" x="6545263" y="2509838"/>
          <p14:tracePt t="4327" x="6545263" y="2517775"/>
          <p14:tracePt t="4359" x="6545263" y="2527300"/>
          <p14:tracePt t="4375" x="6545263" y="2536825"/>
          <p14:tracePt t="4406" x="6545263" y="2544763"/>
          <p14:tracePt t="4415" x="6545263" y="2554288"/>
          <p14:tracePt t="4455" x="6545263" y="2562225"/>
          <p14:tracePt t="4486" x="6545263" y="2571750"/>
          <p14:tracePt t="4503" x="6545263" y="2581275"/>
          <p14:tracePt t="4511" x="6545263" y="2589213"/>
          <p14:tracePt t="4526" x="6545263" y="2598738"/>
          <p14:tracePt t="4543" x="6545263" y="2616200"/>
          <p14:tracePt t="4551" x="6537325" y="2625725"/>
          <p14:tracePt t="4569" x="6537325" y="2633663"/>
          <p14:tracePt t="4570" x="6537325" y="2652713"/>
          <p14:tracePt t="4607" x="6537325" y="2660650"/>
          <p14:tracePt t="4614" x="6537325" y="2670175"/>
          <p14:tracePt t="4628" x="6537325" y="2687638"/>
          <p14:tracePt t="4636" x="6537325" y="2705100"/>
          <p14:tracePt t="4653" x="6537325" y="2714625"/>
          <p14:tracePt t="4887" x="6537325" y="2705100"/>
          <p14:tracePt t="4903" x="6537325" y="2679700"/>
          <p14:tracePt t="4910" x="6537325" y="2670175"/>
          <p14:tracePt t="4920" x="6537325" y="2652713"/>
          <p14:tracePt t="4920" x="6537325" y="2616200"/>
          <p14:tracePt t="4937" x="6537325" y="2598738"/>
          <p14:tracePt t="4953" x="6545263" y="2554288"/>
          <p14:tracePt t="4970" x="6545263" y="2536825"/>
          <p14:tracePt t="4987" x="6554788" y="2500313"/>
          <p14:tracePt t="5003" x="6554788" y="2490788"/>
          <p14:tracePt t="5020" x="6562725" y="2465388"/>
          <p14:tracePt t="5037" x="6562725" y="2428875"/>
          <p14:tracePt t="5054" x="6562725" y="2401888"/>
          <p14:tracePt t="5054" x="6572250" y="2384425"/>
          <p14:tracePt t="5070" x="6572250" y="2357438"/>
          <p14:tracePt t="5088" x="6581775" y="2330450"/>
          <p14:tracePt t="5104" x="6589713" y="2312988"/>
          <p14:tracePt t="5120" x="6589713" y="2286000"/>
          <p14:tracePt t="5138" x="6589713" y="2268538"/>
          <p14:tracePt t="5154" x="6589713" y="2241550"/>
          <p14:tracePt t="5170" x="6589713" y="2224088"/>
          <p14:tracePt t="5188" x="6589713" y="2205038"/>
          <p14:tracePt t="5204" x="6608763" y="2179638"/>
          <p14:tracePt t="5221" x="6608763" y="2170113"/>
          <p14:tracePt t="5238" x="6608763" y="2160588"/>
          <p14:tracePt t="5254" x="6608763" y="2152650"/>
          <p14:tracePt t="5271" x="6608763" y="2143125"/>
          <p14:tracePt t="5288" x="6608763" y="2125663"/>
          <p14:tracePt t="5304" x="6608763" y="2116138"/>
          <p14:tracePt t="5321" x="6608763" y="2108200"/>
          <p14:tracePt t="5338" x="6608763" y="2098675"/>
          <p14:tracePt t="5447" x="6608763" y="2089150"/>
          <p14:tracePt t="5614" x="6616700" y="2089150"/>
          <p14:tracePt t="5856" x="6616700" y="2108200"/>
          <p14:tracePt t="5864" x="6616700" y="2116138"/>
          <p14:tracePt t="5880" x="6616700" y="2125663"/>
          <p14:tracePt t="5889" x="6616700" y="2133600"/>
          <p14:tracePt t="5890" x="6616700" y="2143125"/>
          <p14:tracePt t="5906" x="6616700" y="2152650"/>
          <p14:tracePt t="6400" x="6616700" y="2170113"/>
          <p14:tracePt t="6592" x="6616700" y="2179638"/>
          <p14:tracePt t="6600" x="6626225" y="2187575"/>
          <p14:tracePt t="6608" x="6626225" y="2197100"/>
          <p14:tracePt t="6615" x="6626225" y="2205038"/>
          <p14:tracePt t="6624" x="6626225" y="2214563"/>
          <p14:tracePt t="6664" x="6634163" y="2232025"/>
          <p14:tracePt t="6712" x="6634163" y="2251075"/>
          <p14:tracePt t="6736" x="6634163" y="2259013"/>
          <p14:tracePt t="6752" x="6634163" y="2268538"/>
          <p14:tracePt t="6767" x="6634163" y="2276475"/>
          <p14:tracePt t="6775" x="6643688" y="2286000"/>
          <p14:tracePt t="6792" x="6643688" y="2295525"/>
          <p14:tracePt t="6793" x="6643688" y="2303463"/>
          <p14:tracePt t="6809" x="6643688" y="2322513"/>
          <p14:tracePt t="6825" x="6643688" y="2330450"/>
          <p14:tracePt t="6842" x="6643688" y="2357438"/>
          <p14:tracePt t="6858" x="6643688" y="2374900"/>
          <p14:tracePt t="6875" x="6643688" y="2411413"/>
          <p14:tracePt t="6892" x="6643688" y="2419350"/>
          <p14:tracePt t="6908" x="6643688" y="2446338"/>
          <p14:tracePt t="6925" x="6643688" y="2465388"/>
          <p14:tracePt t="6942" x="6643688" y="2482850"/>
          <p14:tracePt t="6959" x="6643688" y="2500313"/>
          <p14:tracePt t="6975" x="6634163" y="2536825"/>
          <p14:tracePt t="6992" x="6634163" y="2554288"/>
          <p14:tracePt t="7009" x="6626225" y="2581275"/>
          <p14:tracePt t="7025" x="6616700" y="2608263"/>
          <p14:tracePt t="7042" x="6599238" y="2625725"/>
          <p14:tracePt t="7058" x="6599238" y="2652713"/>
          <p14:tracePt t="7076" x="6589713" y="2670175"/>
          <p14:tracePt t="7092" x="6581775" y="2697163"/>
          <p14:tracePt t="7109" x="6572250" y="2714625"/>
          <p14:tracePt t="7125" x="6562725" y="2741613"/>
          <p14:tracePt t="7142" x="6545263" y="2768600"/>
          <p14:tracePt t="7159" x="6537325" y="2803525"/>
          <p14:tracePt t="7176" x="6527800" y="2830513"/>
          <p14:tracePt t="7192" x="6510338" y="2857500"/>
          <p14:tracePt t="7209" x="6510338" y="2874963"/>
          <p14:tracePt t="7226" x="6500813" y="2884488"/>
          <p14:tracePt t="7242" x="6500813" y="2919413"/>
          <p14:tracePt t="7259" x="6483350" y="2938463"/>
          <p14:tracePt t="7295" x="6483350" y="2955925"/>
          <p14:tracePt t="7304" x="6473825" y="2955925"/>
          <p14:tracePt t="7311" x="6473825" y="2965450"/>
          <p14:tracePt t="7423" x="6473825" y="2973388"/>
          <p14:tracePt t="7440" x="6491288" y="2973388"/>
          <p14:tracePt t="7448" x="6510338" y="2973388"/>
          <p14:tracePt t="7456" x="6518275" y="2965450"/>
          <p14:tracePt t="7459" x="6554788" y="2911475"/>
          <p14:tracePt t="7476" x="6599238" y="2803525"/>
          <p14:tracePt t="7493" x="6608763" y="2724150"/>
          <p14:tracePt t="7510" x="6653213" y="2616200"/>
          <p14:tracePt t="7526" x="6688138" y="2509838"/>
          <p14:tracePt t="7526" x="6688138" y="2473325"/>
          <p14:tracePt t="7543" x="6697663" y="2393950"/>
          <p14:tracePt t="7561" x="6715125" y="2347913"/>
          <p14:tracePt t="7577" x="6715125" y="2322513"/>
          <p14:tracePt t="7593" x="6715125" y="2312988"/>
          <p14:tracePt t="7632" x="6724650" y="2295525"/>
          <p14:tracePt t="7655" x="6724650" y="2286000"/>
          <p14:tracePt t="7664" x="6724650" y="2276475"/>
          <p14:tracePt t="7680" x="6724650" y="2268538"/>
          <p14:tracePt t="7693" x="6724650" y="2259013"/>
          <p14:tracePt t="7710" x="6742113" y="2241550"/>
          <p14:tracePt t="7710" x="6742113" y="2224088"/>
          <p14:tracePt t="7727" x="6742113" y="2214563"/>
          <p14:tracePt t="7744" x="6742113" y="2197100"/>
          <p14:tracePt t="7784" x="6751638" y="2187575"/>
          <p14:tracePt t="7928" x="6751638" y="2179638"/>
          <p14:tracePt t="7936" x="6751638" y="2160588"/>
          <p14:tracePt t="7944" x="6751638" y="2143125"/>
          <p14:tracePt t="7944" x="6732588" y="2116138"/>
          <p14:tracePt t="7961" x="6705600" y="2098675"/>
          <p14:tracePt t="7977" x="6661150" y="2071688"/>
          <p14:tracePt t="7994" x="6643688" y="2071688"/>
          <p14:tracePt t="8011" x="6643688" y="2062163"/>
          <p14:tracePt t="8688" x="6634163" y="2062163"/>
          <p14:tracePt t="8704" x="6616700" y="2071688"/>
          <p14:tracePt t="8870" x="6589713" y="2071688"/>
          <p14:tracePt t="8895" x="6581775" y="2081213"/>
          <p14:tracePt t="8919" x="6572250" y="2081213"/>
          <p14:tracePt t="8943" x="6562725" y="2081213"/>
          <p14:tracePt t="8991" x="6554788" y="2081213"/>
          <p14:tracePt t="9002" x="6545263" y="2081213"/>
          <p14:tracePt t="9002" x="6537325" y="2098675"/>
          <p14:tracePt t="9031" x="6527800" y="2098675"/>
          <p14:tracePt t="9046" x="6518275" y="2098675"/>
          <p14:tracePt t="9050" x="6510338" y="2098675"/>
          <p14:tracePt t="9061" x="6510338" y="2108200"/>
          <p14:tracePt t="9111" x="6500813" y="2108200"/>
          <p14:tracePt t="9126" x="6483350" y="2116138"/>
          <p14:tracePt t="9151" x="6465888" y="2125663"/>
          <p14:tracePt t="9159" x="6456363" y="2125663"/>
          <p14:tracePt t="9174" x="6438900" y="2133600"/>
          <p14:tracePt t="9184" x="6429375" y="2133600"/>
          <p14:tracePt t="9195" x="6419850" y="2133600"/>
          <p14:tracePt t="9215" x="6402388" y="2133600"/>
          <p14:tracePt t="9255" x="6394450" y="2133600"/>
          <p14:tracePt t="9271" x="6384925" y="2133600"/>
          <p14:tracePt t="9294" x="6375400" y="2133600"/>
          <p14:tracePt t="9319" x="6367463" y="2133600"/>
          <p14:tracePt t="9327" x="6357938" y="2133600"/>
          <p14:tracePt t="9335" x="6348413" y="2133600"/>
          <p14:tracePt t="9350" x="6340475" y="2133600"/>
          <p14:tracePt t="9362" x="6323013" y="2133600"/>
          <p14:tracePt t="9365" x="6313488" y="2133600"/>
          <p14:tracePt t="9379" x="6303963" y="2133600"/>
          <p14:tracePt t="9423" x="6296025" y="2133600"/>
          <p14:tracePt t="9471" x="6286500" y="2133600"/>
          <p14:tracePt t="9479" x="6276975" y="2133600"/>
          <p14:tracePt t="9479" x="6269038" y="2133600"/>
          <p14:tracePt t="9503" x="6259513" y="2133600"/>
          <p14:tracePt t="9509" x="6242050" y="2133600"/>
          <p14:tracePt t="9512" x="6232525" y="2133600"/>
          <p14:tracePt t="9530" x="6215063" y="2133600"/>
          <p14:tracePt t="9566" x="6215063" y="2125663"/>
          <p14:tracePt t="9846" x="6232525" y="2125663"/>
          <p14:tracePt t="9862" x="6242050" y="2125663"/>
          <p14:tracePt t="9879" x="6259513" y="2125663"/>
          <p14:tracePt t="9887" x="6269038" y="2125663"/>
          <p14:tracePt t="9896" x="6286500" y="2125663"/>
          <p14:tracePt t="9913" x="6296025" y="2125663"/>
          <p14:tracePt t="9913" x="6330950" y="2133600"/>
          <p14:tracePt t="9931" x="6357938" y="2133600"/>
          <p14:tracePt t="9947" x="6394450" y="2133600"/>
          <p14:tracePt t="9963" x="6411913" y="2133600"/>
          <p14:tracePt t="9981" x="6419850" y="2133600"/>
          <p14:tracePt t="9997" x="6438900" y="2133600"/>
          <p14:tracePt t="10013" x="6465888" y="2133600"/>
          <p14:tracePt t="10031" x="6473825" y="2143125"/>
          <p14:tracePt t="10047" x="6483350" y="2143125"/>
          <p14:tracePt t="10063" x="6500813" y="2143125"/>
          <p14:tracePt t="10081" x="6527800" y="2143125"/>
          <p14:tracePt t="10097" x="6545263" y="2143125"/>
          <p14:tracePt t="10114" x="6572250" y="2143125"/>
          <p14:tracePt t="10131" x="6581775" y="2143125"/>
          <p14:tracePt t="10148" x="6599238" y="2143125"/>
          <p14:tracePt t="10222" x="6608763" y="2143125"/>
          <p14:tracePt t="10231" x="6616700" y="2143125"/>
          <p14:tracePt t="10237" x="6626225" y="2143125"/>
          <p14:tracePt t="10271" x="6634163" y="2143125"/>
          <p14:tracePt t="10351" x="6653213" y="2143125"/>
          <p14:tracePt t="10383" x="6661150" y="2143125"/>
          <p14:tracePt t="10710" x="6670675" y="2143125"/>
          <p14:tracePt t="10718" x="6670675" y="2152650"/>
          <p14:tracePt t="10721" x="6680200" y="2160588"/>
          <p14:tracePt t="10732" x="6697663" y="2170113"/>
          <p14:tracePt t="10748" x="6715125" y="2187575"/>
          <p14:tracePt t="10765" x="6724650" y="2187575"/>
          <p14:tracePt t="10983" x="6732588" y="2187575"/>
          <p14:tracePt t="11030" x="6742113" y="2187575"/>
          <p14:tracePt t="11039" x="6742113" y="2197100"/>
          <p14:tracePt t="11039" x="6751638" y="2197100"/>
          <p14:tracePt t="11049" x="6759575" y="2197100"/>
          <p14:tracePt t="11066" x="6777038" y="2197100"/>
          <p14:tracePt t="11159" x="6786563" y="2197100"/>
          <p14:tracePt t="11191" x="6796088" y="2197100"/>
          <p14:tracePt t="11199" x="6823075" y="2197100"/>
          <p14:tracePt t="11206" x="6831013" y="2197100"/>
          <p14:tracePt t="11216" x="6848475" y="2197100"/>
          <p14:tracePt t="11233" x="6858000" y="2214563"/>
          <p14:tracePt t="11342" x="6875463" y="2214563"/>
          <p14:tracePt t="11359" x="6884988" y="2214563"/>
          <p14:tracePt t="11375" x="6902450" y="2205038"/>
          <p14:tracePt t="11406" x="6911975" y="2205038"/>
          <p14:tracePt t="11415" x="6919913" y="2205038"/>
          <p14:tracePt t="11527" x="6929438" y="2205038"/>
          <p14:tracePt t="11559" x="6938963" y="2205038"/>
          <p14:tracePt t="11567" x="6938963" y="2197100"/>
          <p14:tracePt t="11575" x="6946900" y="2197100"/>
          <p14:tracePt t="11631" x="6956425" y="2187575"/>
          <p14:tracePt t="11703" x="6956425" y="2179638"/>
          <p14:tracePt t="11719" x="6965950" y="2179638"/>
          <p14:tracePt t="11726" x="6973888" y="2170113"/>
          <p14:tracePt t="11742" x="6983413" y="2170113"/>
          <p14:tracePt t="11751" x="6991350" y="2160588"/>
          <p14:tracePt t="11855" x="7010400" y="2152650"/>
          <p14:tracePt t="11879" x="7018338" y="2133600"/>
          <p14:tracePt t="11895" x="7027863" y="2133600"/>
          <p14:tracePt t="11919" x="7037388" y="2125663"/>
          <p14:tracePt t="11958" x="7045325" y="2125663"/>
          <p14:tracePt t="11973" x="7054850" y="2116138"/>
          <p14:tracePt t="11975" x="7062788" y="2108200"/>
          <p14:tracePt t="11985" x="7081838" y="2098675"/>
          <p14:tracePt t="12001" x="7099300" y="2081213"/>
          <p14:tracePt t="12017" x="7116763" y="2062163"/>
          <p14:tracePt t="12035" x="7134225" y="2062163"/>
          <p14:tracePt t="12051" x="7143750" y="2054225"/>
          <p14:tracePt t="12095" x="7153275" y="2044700"/>
          <p14:tracePt t="12111" x="7161213" y="2044700"/>
          <p14:tracePt t="12143" x="7161213" y="2036763"/>
          <p14:tracePt t="12183" x="7161213" y="2027238"/>
          <p14:tracePt t="12191" x="7170738" y="2027238"/>
          <p14:tracePt t="12351" x="7161213" y="2027238"/>
          <p14:tracePt t="12367" x="7153275" y="2027238"/>
          <p14:tracePt t="12383" x="7143750" y="2027238"/>
          <p14:tracePt t="12399" x="7126288" y="2036763"/>
          <p14:tracePt t="12414" x="7116763" y="2054225"/>
          <p14:tracePt t="12423" x="7099300" y="2054225"/>
          <p14:tracePt t="12431" x="7089775" y="2062163"/>
          <p14:tracePt t="12435" x="7072313" y="2081213"/>
          <p14:tracePt t="12452" x="7045325" y="2098675"/>
          <p14:tracePt t="12469" x="7018338" y="2116138"/>
          <p14:tracePt t="12485" x="7000875" y="2125663"/>
          <p14:tracePt t="12502" x="6983413" y="2143125"/>
          <p14:tracePt t="12519" x="6973888" y="2143125"/>
          <p14:tracePt t="12536" x="6965950" y="2152650"/>
          <p14:tracePt t="12552" x="6946900" y="2160588"/>
          <p14:tracePt t="12569" x="6938963" y="2170113"/>
          <p14:tracePt t="12586" x="6929438" y="2170113"/>
          <p14:tracePt t="12602" x="6929438" y="2179638"/>
          <p14:tracePt t="12619" x="6919913" y="2187575"/>
          <p14:tracePt t="12636" x="6902450" y="2197100"/>
          <p14:tracePt t="12652" x="6894513" y="2197100"/>
          <p14:tracePt t="12687" x="6884988" y="2205038"/>
          <p14:tracePt t="12727" x="6875463" y="2205038"/>
          <p14:tracePt t="13135" x="6867525" y="2205038"/>
          <p14:tracePt t="13143" x="6858000" y="2205038"/>
          <p14:tracePt t="13143" x="6840538" y="2205038"/>
          <p14:tracePt t="13154" x="6813550" y="2205038"/>
          <p14:tracePt t="13170" x="6777038" y="2205038"/>
          <p14:tracePt t="13207" x="6769100" y="2205038"/>
          <p14:tracePt t="13303" x="6751638" y="2197100"/>
          <p14:tracePt t="13311" x="6751638" y="2187575"/>
          <p14:tracePt t="13320" x="6742113" y="2187575"/>
          <p14:tracePt t="13321" x="6715125" y="2170113"/>
          <p14:tracePt t="13338" x="6697663" y="2152650"/>
          <p14:tracePt t="13353" x="6688138" y="2152650"/>
          <p14:tracePt t="13371" x="6688138" y="2143125"/>
          <p14:tracePt t="13387" x="6680200" y="2143125"/>
          <p14:tracePt t="13404" x="6670675" y="2143125"/>
          <p14:tracePt t="13420" x="6653213" y="2116138"/>
          <p14:tracePt t="13438" x="6626225" y="2098675"/>
          <p14:tracePt t="13454" x="6599238" y="2071688"/>
          <p14:tracePt t="13551" x="6599238" y="2062163"/>
          <p14:tracePt t="13639" x="6599238" y="2054225"/>
          <p14:tracePt t="13679" x="6599238" y="2044700"/>
          <p14:tracePt t="14311" x="6589713" y="2044700"/>
          <p14:tracePt t="14319" x="6572250" y="2054225"/>
          <p14:tracePt t="14343" x="6554788" y="2054225"/>
          <p14:tracePt t="14359" x="6545263" y="2054225"/>
          <p14:tracePt t="14527" x="6527800" y="2054225"/>
          <p14:tracePt t="14574" x="6518275" y="2062163"/>
          <p14:tracePt t="14607" x="6500813" y="2062163"/>
          <p14:tracePt t="14663" x="6491288" y="2071688"/>
          <p14:tracePt t="14711" x="6473825" y="2071688"/>
          <p14:tracePt t="14735" x="6465888" y="2071688"/>
          <p14:tracePt t="14759" x="6465888" y="2081213"/>
          <p14:tracePt t="14878" x="6456363" y="2081213"/>
          <p14:tracePt t="14887" x="6438900" y="2081213"/>
          <p14:tracePt t="15126" x="6419850" y="2081213"/>
          <p14:tracePt t="15151" x="6411913" y="2081213"/>
          <p14:tracePt t="15174" x="6402388" y="2089150"/>
          <p14:tracePt t="15439" x="6394450" y="2089150"/>
          <p14:tracePt t="15447" x="6384925" y="2089150"/>
          <p14:tracePt t="15455" x="6367463" y="2089150"/>
          <p14:tracePt t="15458" x="6340475" y="2089150"/>
          <p14:tracePt t="15474" x="6330950" y="2081213"/>
          <p14:tracePt t="15558" x="6323013" y="2071688"/>
          <p14:tracePt t="15647" x="6313488" y="2071688"/>
          <p14:tracePt t="15655" x="6303963" y="2071688"/>
          <p14:tracePt t="15663" x="6296025" y="2071688"/>
          <p14:tracePt t="15675" x="6286500" y="2071688"/>
          <p14:tracePt t="15676" x="6269038" y="2071688"/>
          <p14:tracePt t="15691" x="6242050" y="2054225"/>
          <p14:tracePt t="15774" x="6224588" y="2054225"/>
          <p14:tracePt t="15799" x="6224588" y="2044700"/>
          <p14:tracePt t="15822" x="6215063" y="2044700"/>
          <p14:tracePt t="15862" x="6197600" y="2044700"/>
          <p14:tracePt t="15902" x="6188075" y="2044700"/>
          <p14:tracePt t="15910" x="6188075" y="2036763"/>
          <p14:tracePt t="15927" x="6180138" y="2036763"/>
          <p14:tracePt t="15927" x="6170613" y="2036763"/>
          <p14:tracePt t="15927" x="6161088" y="2036763"/>
          <p14:tracePt t="15942" x="6153150" y="2036763"/>
          <p14:tracePt t="15959" x="6143625" y="2036763"/>
          <p14:tracePt t="16038" x="6134100" y="2036763"/>
          <p14:tracePt t="16048" x="6126163" y="2036763"/>
          <p14:tracePt t="16054" x="6116638" y="2036763"/>
          <p14:tracePt t="16059" x="6108700" y="2036763"/>
          <p14:tracePt t="16076" x="6089650" y="2036763"/>
          <p14:tracePt t="19200" x="6108700" y="2036763"/>
          <p14:tracePt t="20095" x="6116638" y="2036763"/>
          <p14:tracePt t="20135" x="6134100" y="2036763"/>
          <p14:tracePt t="20151" x="6143625" y="2036763"/>
          <p14:tracePt t="20168" x="6153150" y="2036763"/>
          <p14:tracePt t="20175" x="6170613" y="2044700"/>
          <p14:tracePt t="20185" x="6188075" y="2054225"/>
          <p14:tracePt t="20720" x="6188075" y="2062163"/>
          <p14:tracePt t="20783" x="6180138" y="2062163"/>
          <p14:tracePt t="20856" x="6170613" y="2062163"/>
          <p14:tracePt t="20936" x="6161088" y="2062163"/>
          <p14:tracePt t="20976" x="6153150" y="2071688"/>
          <p14:tracePt t="21015" x="6143625" y="2071688"/>
          <p14:tracePt t="21048" x="6134100" y="2071688"/>
          <p14:tracePt t="21056" x="6126163" y="2071688"/>
          <p14:tracePt t="21056" x="6116638" y="2081213"/>
          <p14:tracePt t="21104" x="6108700" y="2081213"/>
          <p14:tracePt t="21184" x="6099175" y="2081213"/>
          <p14:tracePt t="21296" x="6089650" y="2081213"/>
          <p14:tracePt t="22288" x="6081713" y="2081213"/>
          <p14:tracePt t="22544" x="6072188" y="2081213"/>
          <p14:tracePt t="22562" x="6062663" y="2089150"/>
          <p14:tracePt t="22728" x="6045200" y="2098675"/>
          <p14:tracePt t="32534" x="0" y="0"/>
        </p14:tracePtLst>
        <p14:tracePtLst>
          <p14:tracePt t="33319" x="6296025" y="2036763"/>
          <p14:tracePt t="33336" x="6303963" y="2036763"/>
          <p14:tracePt t="33359" x="6313488" y="2036763"/>
          <p14:tracePt t="33424" x="6323013" y="2036763"/>
          <p14:tracePt t="33560" x="6330950" y="2044700"/>
          <p14:tracePt t="33568" x="6330950" y="2054225"/>
          <p14:tracePt t="33578" x="6330950" y="2062163"/>
          <p14:tracePt t="33578" x="6330950" y="2071688"/>
          <p14:tracePt t="33583" x="6330950" y="2089150"/>
          <p14:tracePt t="33596" x="6330950" y="2098675"/>
          <p14:tracePt t="33612" x="6330950" y="2108200"/>
          <p14:tracePt t="33815" x="6340475" y="2108200"/>
          <p14:tracePt t="33824" x="6348413" y="2108200"/>
          <p14:tracePt t="33832" x="6357938" y="2108200"/>
          <p14:tracePt t="33832" x="6375400" y="2108200"/>
          <p14:tracePt t="33846" x="6411913" y="2116138"/>
          <p14:tracePt t="33862" x="6483350" y="2143125"/>
          <p14:tracePt t="33880" x="6500813" y="2152650"/>
          <p14:tracePt t="34087" x="6510338" y="2160588"/>
          <p14:tracePt t="34127" x="6510338" y="2170113"/>
          <p14:tracePt t="34400" x="6510338" y="2187575"/>
          <p14:tracePt t="34416" x="6510338" y="2197100"/>
          <p14:tracePt t="34431" x="6510338" y="2205038"/>
          <p14:tracePt t="34447" x="6510338" y="2214563"/>
          <p14:tracePt t="34472" x="6510338" y="2224088"/>
          <p14:tracePt t="34487" x="6500813" y="2224088"/>
          <p14:tracePt t="34503" x="6500813" y="2241550"/>
          <p14:tracePt t="34535" x="6500813" y="2251075"/>
          <p14:tracePt t="34703" x="6500813" y="2259013"/>
          <p14:tracePt t="34719" x="6500813" y="2268538"/>
          <p14:tracePt t="34735" x="6500813" y="2276475"/>
          <p14:tracePt t="34735" x="6491288" y="2276475"/>
          <p14:tracePt t="34791" x="6483350" y="2295525"/>
          <p14:tracePt t="34848" x="6483350" y="2303463"/>
          <p14:tracePt t="34888" x="6473825" y="2312988"/>
          <p14:tracePt t="34911" x="6473825" y="2322513"/>
          <p14:tracePt t="34919" x="6473825" y="2330450"/>
          <p14:tracePt t="34944" x="6465888" y="2339975"/>
          <p14:tracePt t="34967" x="6465888" y="2347913"/>
          <p14:tracePt t="35000" x="6456363" y="2366963"/>
          <p14:tracePt t="35064" x="6456363" y="2374900"/>
          <p14:tracePt t="35081" x="6446838" y="2374900"/>
          <p14:tracePt t="35127" x="6446838" y="2384425"/>
          <p14:tracePt t="35247" x="6446838" y="2393950"/>
          <p14:tracePt t="35256" x="6438900" y="2411413"/>
          <p14:tracePt t="35287" x="6438900" y="2419350"/>
          <p14:tracePt t="35304" x="6438900" y="2428875"/>
          <p14:tracePt t="35320" x="6438900" y="2438400"/>
          <p14:tracePt t="35335" x="6429375" y="2438400"/>
          <p14:tracePt t="35343" x="6429375" y="2446338"/>
          <p14:tracePt t="35375" x="6419850" y="2455863"/>
          <p14:tracePt t="35400" x="6419850" y="2465388"/>
          <p14:tracePt t="35423" x="6419850" y="2473325"/>
          <p14:tracePt t="35431" x="6419850" y="2482850"/>
          <p14:tracePt t="35456" x="6419850" y="2490788"/>
          <p14:tracePt t="35467" x="6419850" y="2500313"/>
          <p14:tracePt t="35472" x="6419850" y="2509838"/>
          <p14:tracePt t="35482" x="6411913" y="2509838"/>
          <p14:tracePt t="35519" x="6411913" y="2517775"/>
          <p14:tracePt t="35527" x="6402388" y="2536825"/>
          <p14:tracePt t="35552" x="6402388" y="2544763"/>
          <p14:tracePt t="35567" x="6394450" y="2554288"/>
          <p14:tracePt t="35568" x="6394450" y="2562225"/>
          <p14:tracePt t="35583" x="6394450" y="2571750"/>
          <p14:tracePt t="35600" x="6394450" y="2589213"/>
          <p14:tracePt t="35616" x="6394450" y="2608263"/>
          <p14:tracePt t="35632" x="6394450" y="2616200"/>
          <p14:tracePt t="35671" x="6394450" y="2625725"/>
          <p14:tracePt t="35679" x="6394450" y="2633663"/>
          <p14:tracePt t="35711" x="6394450" y="2643188"/>
          <p14:tracePt t="36008" x="6394450" y="2652713"/>
          <p14:tracePt t="36016" x="6394450" y="2660650"/>
          <p14:tracePt t="36031" x="6394450" y="2670175"/>
          <p14:tracePt t="36048" x="6394450" y="2679700"/>
          <p14:tracePt t="36056" x="6394450" y="2687638"/>
          <p14:tracePt t="36079" x="6394450" y="2697163"/>
          <p14:tracePt t="36233" x="6394450" y="2705100"/>
          <p14:tracePt t="36288" x="6394450" y="2714625"/>
          <p14:tracePt t="36311" x="6394450" y="2724150"/>
          <p14:tracePt t="36319" x="6394450" y="2732088"/>
          <p14:tracePt t="36335" x="6394450" y="2741613"/>
          <p14:tracePt t="36367" x="6394450" y="2751138"/>
          <p14:tracePt t="36464" x="6394450" y="2759075"/>
          <p14:tracePt t="36479" x="6394450" y="2776538"/>
          <p14:tracePt t="36511" x="6394450" y="2786063"/>
          <p14:tracePt t="36535" x="6394450" y="2795588"/>
          <p14:tracePt t="36551" x="6384925" y="2803525"/>
          <p14:tracePt t="36599" x="6384925" y="2813050"/>
          <p14:tracePt t="36607" x="6384925" y="2822575"/>
          <p14:tracePt t="36623" x="6384925" y="2830513"/>
          <p14:tracePt t="36671" x="6384925" y="2840038"/>
          <p14:tracePt t="36696" x="6384925" y="2847975"/>
          <p14:tracePt t="36719" x="6384925" y="2857500"/>
          <p14:tracePt t="36744" x="6384925" y="2867025"/>
          <p14:tracePt t="36752" x="6384925" y="2874963"/>
          <p14:tracePt t="36784" x="6384925" y="2884488"/>
          <p14:tracePt t="36799" x="6384925" y="2894013"/>
          <p14:tracePt t="36824" x="6384925" y="2901950"/>
          <p14:tracePt t="36928" x="6384925" y="2911475"/>
          <p14:tracePt t="36944" x="6384925" y="2928938"/>
          <p14:tracePt t="36959" x="6384925" y="2938463"/>
          <p14:tracePt t="36975" x="6384925" y="2955925"/>
          <p14:tracePt t="36985" x="6384925" y="2965450"/>
          <p14:tracePt t="37007" x="6384925" y="2982913"/>
          <p14:tracePt t="37024" x="6384925" y="2990850"/>
          <p14:tracePt t="37056" x="6384925" y="3009900"/>
          <p14:tracePt t="37079" x="6384925" y="3017838"/>
          <p14:tracePt t="37104" x="6384925" y="3027363"/>
          <p14:tracePt t="37112" x="6384925" y="3036888"/>
          <p14:tracePt t="37120" x="6384925" y="3044825"/>
          <p14:tracePt t="37144" x="6384925" y="3054350"/>
          <p14:tracePt t="37152" x="6394450" y="3071813"/>
          <p14:tracePt t="37175" x="6394450" y="3089275"/>
          <p14:tracePt t="37191" x="6394450" y="3098800"/>
          <p14:tracePt t="37200" x="6394450" y="3116263"/>
          <p14:tracePt t="37208" x="6411913" y="3125788"/>
          <p14:tracePt t="37219" x="6411913" y="3143250"/>
          <p14:tracePt t="37236" x="6411913" y="3152775"/>
          <p14:tracePt t="37279" x="6411913" y="3160713"/>
          <p14:tracePt t="37400" x="6419850" y="3160713"/>
          <p14:tracePt t="37447" x="6419850" y="3170238"/>
          <p14:tracePt t="37464" x="6429375" y="3170238"/>
          <p14:tracePt t="37479" x="6429375" y="3179763"/>
          <p14:tracePt t="37487" x="6446838" y="3179763"/>
          <p14:tracePt t="37512" x="6446838" y="3187700"/>
          <p14:tracePt t="37527" x="6456363" y="3187700"/>
          <p14:tracePt t="37536" x="6456363" y="3197225"/>
          <p14:tracePt t="37546" x="6473825" y="3205163"/>
          <p14:tracePt t="37553" x="6473825" y="3214688"/>
          <p14:tracePt t="37570" x="6483350" y="3224213"/>
          <p14:tracePt t="37587" x="6500813" y="3232150"/>
          <p14:tracePt t="37603" x="6500813" y="3251200"/>
          <p14:tracePt t="37621" x="6500813" y="3259138"/>
          <p14:tracePt t="37637" x="6510338" y="3268663"/>
          <p14:tracePt t="37653" x="6510338" y="3276600"/>
          <p14:tracePt t="38096" x="6510338" y="3268663"/>
          <p14:tracePt t="38103" x="6510338" y="3259138"/>
          <p14:tracePt t="38110" x="6510338" y="3251200"/>
          <p14:tracePt t="38121" x="6500813" y="3232150"/>
          <p14:tracePt t="38138" x="6500813" y="3224213"/>
          <p14:tracePt t="38155" x="6500813" y="3214688"/>
          <p14:tracePt t="38171" x="6500813" y="3197225"/>
          <p14:tracePt t="38188" x="6500813" y="3179763"/>
          <p14:tracePt t="38205" x="6500813" y="3152775"/>
          <p14:tracePt t="38221" x="6500813" y="3133725"/>
          <p14:tracePt t="38238" x="6500813" y="3116263"/>
          <p14:tracePt t="38255" x="6500813" y="3098800"/>
          <p14:tracePt t="38272" x="6500813" y="3071813"/>
          <p14:tracePt t="38288" x="6500813" y="3062288"/>
          <p14:tracePt t="38305" x="6500813" y="3044825"/>
          <p14:tracePt t="38322" x="6500813" y="3036888"/>
          <p14:tracePt t="38338" x="6500813" y="3017838"/>
          <p14:tracePt t="38355" x="6500813" y="3000375"/>
          <p14:tracePt t="38372" x="6491288" y="2982913"/>
          <p14:tracePt t="38388" x="6491288" y="2965450"/>
          <p14:tracePt t="38405" x="6491288" y="2938463"/>
          <p14:tracePt t="38422" x="6491288" y="2928938"/>
          <p14:tracePt t="38439" x="6491288" y="2911475"/>
          <p14:tracePt t="38455" x="6491288" y="2901950"/>
          <p14:tracePt t="38472" x="6491288" y="2884488"/>
          <p14:tracePt t="38488" x="6491288" y="2874963"/>
          <p14:tracePt t="38505" x="6491288" y="2857500"/>
          <p14:tracePt t="38544" x="6491288" y="2847975"/>
          <p14:tracePt t="38576" x="6491288" y="2830513"/>
          <p14:tracePt t="38607" x="6491288" y="2822575"/>
          <p14:tracePt t="38632" x="6491288" y="2803525"/>
          <p14:tracePt t="38663" x="6491288" y="2795588"/>
          <p14:tracePt t="38687" x="6491288" y="2786063"/>
          <p14:tracePt t="38695" x="6491288" y="2776538"/>
          <p14:tracePt t="38711" x="6491288" y="2768600"/>
          <p14:tracePt t="38736" x="6491288" y="2759075"/>
          <p14:tracePt t="38744" x="6491288" y="2751138"/>
          <p14:tracePt t="38752" x="6491288" y="2741613"/>
          <p14:tracePt t="38783" x="6491288" y="2732088"/>
          <p14:tracePt t="38800" x="6491288" y="2724150"/>
          <p14:tracePt t="38864" x="6491288" y="2714625"/>
          <p14:tracePt t="38912" x="6491288" y="2705100"/>
          <p14:tracePt t="39000" x="6491288" y="2697163"/>
          <p14:tracePt t="39015" x="6500813" y="2697163"/>
          <p14:tracePt t="39048" x="6500813" y="2687638"/>
          <p14:tracePt t="39291" x="6510338" y="2679700"/>
          <p14:tracePt t="39327" x="6527800" y="2670175"/>
          <p14:tracePt t="39344" x="6527800" y="2660650"/>
          <p14:tracePt t="39959" x="6537325" y="2652713"/>
          <p14:tracePt t="39967" x="6537325" y="2660650"/>
          <p14:tracePt t="39976" x="6537325" y="2670175"/>
          <p14:tracePt t="39984" x="6554788" y="2697163"/>
          <p14:tracePt t="39992" x="6554788" y="2714625"/>
          <p14:tracePt t="40008" x="6554788" y="2732088"/>
          <p14:tracePt t="40026" x="6562725" y="2759075"/>
          <p14:tracePt t="40042" x="6562725" y="2768600"/>
          <p14:tracePt t="40058" x="6572250" y="2786063"/>
          <p14:tracePt t="40096" x="6581775" y="2803525"/>
          <p14:tracePt t="40111" x="6581775" y="2813050"/>
          <p14:tracePt t="40112" x="6589713" y="2830513"/>
          <p14:tracePt t="40127" x="6589713" y="2857500"/>
          <p14:tracePt t="40142" x="6616700" y="2901950"/>
          <p14:tracePt t="40159" x="6653213" y="2965450"/>
          <p14:tracePt t="40175" x="6680200" y="2990850"/>
          <p14:tracePt t="40193" x="6688138" y="3009900"/>
          <p14:tracePt t="40209" x="6697663" y="3017838"/>
          <p14:tracePt t="40375" x="6697663" y="3027363"/>
          <p14:tracePt t="40422" x="6688138" y="3027363"/>
          <p14:tracePt t="40536" x="6680200" y="3036888"/>
          <p14:tracePt t="40560" x="6670675" y="3036888"/>
          <p14:tracePt t="40568" x="6661150" y="3036888"/>
          <p14:tracePt t="40583" x="6653213" y="3044825"/>
          <p14:tracePt t="40592" x="6634163" y="3044825"/>
          <p14:tracePt t="40593" x="6634163" y="3054350"/>
          <p14:tracePt t="40610" x="6616700" y="3062288"/>
          <p14:tracePt t="40627" x="6608763" y="3071813"/>
          <p14:tracePt t="40643" x="6589713" y="3081338"/>
          <p14:tracePt t="40660" x="6581775" y="3089275"/>
          <p14:tracePt t="40677" x="6562725" y="3098800"/>
          <p14:tracePt t="40693" x="6554788" y="3098800"/>
          <p14:tracePt t="40727" x="6545263" y="3108325"/>
          <p14:tracePt t="40775" x="6537325" y="3108325"/>
          <p14:tracePt t="40791" x="6527800" y="3116263"/>
          <p14:tracePt t="40800" x="6527800" y="3125788"/>
          <p14:tracePt t="40807" x="6518275" y="3125788"/>
          <p14:tracePt t="40810" x="6510338" y="3133725"/>
          <p14:tracePt t="40827" x="6500813" y="3133725"/>
          <p14:tracePt t="40863" x="6491288" y="3143250"/>
          <p14:tracePt t="41512" x="6491288" y="3170238"/>
          <p14:tracePt t="41520" x="6500813" y="3170238"/>
          <p14:tracePt t="41535" x="6500813" y="3179763"/>
          <p14:tracePt t="41557" x="6510338" y="3179763"/>
          <p14:tracePt t="41576" x="6510338" y="3187700"/>
          <p14:tracePt t="41656" x="6518275" y="3205163"/>
          <p14:tracePt t="41671" x="6518275" y="3214688"/>
          <p14:tracePt t="41679" x="6527800" y="3214688"/>
          <p14:tracePt t="41695" x="6527800" y="3232150"/>
          <p14:tracePt t="41696" x="6537325" y="3251200"/>
          <p14:tracePt t="41767" x="6537325" y="3259138"/>
          <p14:tracePt t="41792" x="6537325" y="3268663"/>
          <p14:tracePt t="41808" x="6554788" y="3276600"/>
          <p14:tracePt t="41831" x="6554788" y="3286125"/>
          <p14:tracePt t="41848" x="6554788" y="3295650"/>
          <p14:tracePt t="42623" x="6554788" y="3286125"/>
          <p14:tracePt t="42630" x="6554788" y="3276600"/>
          <p14:tracePt t="42638" x="6554788" y="3268663"/>
          <p14:tracePt t="42645" x="6554788" y="3251200"/>
          <p14:tracePt t="42663" x="6545263" y="3241675"/>
          <p14:tracePt t="42664" x="6545263" y="3224213"/>
          <p14:tracePt t="42680" x="6527800" y="3214688"/>
          <p14:tracePt t="42846" x="6518275" y="3197225"/>
          <p14:tracePt t="42854" x="6518275" y="3187700"/>
          <p14:tracePt t="42887" x="6518275" y="3179763"/>
          <p14:tracePt t="42910" x="6510338" y="3170238"/>
          <p14:tracePt t="43391" x="6510338" y="3179763"/>
          <p14:tracePt t="43415" x="6510338" y="3187700"/>
          <p14:tracePt t="43430" x="6500813" y="3205163"/>
          <p14:tracePt t="43455" x="6500813" y="3214688"/>
          <p14:tracePt t="43478" x="6491288" y="3232150"/>
          <p14:tracePt t="43494" x="6491288" y="3241675"/>
          <p14:tracePt t="43503" x="6491288" y="3259138"/>
          <p14:tracePt t="43515" x="6491288" y="3268663"/>
          <p14:tracePt t="43516" x="6491288" y="3276600"/>
          <p14:tracePt t="43531" x="6483350" y="3286125"/>
          <p14:tracePt t="43548" x="6483350" y="3313113"/>
          <p14:tracePt t="43565" x="6483350" y="3322638"/>
          <p14:tracePt t="43581" x="6473825" y="3348038"/>
          <p14:tracePt t="43630" x="6465888" y="3357563"/>
          <p14:tracePt t="43638" x="6465888" y="3367088"/>
          <p14:tracePt t="43670" x="6465888" y="3384550"/>
          <p14:tracePt t="43678" x="6465888" y="3394075"/>
          <p14:tracePt t="43686" x="6465888" y="3402013"/>
          <p14:tracePt t="43687" x="6456363" y="3411538"/>
          <p14:tracePt t="43698" x="6456363" y="3429000"/>
          <p14:tracePt t="43715" x="6446838" y="3455988"/>
          <p14:tracePt t="43731" x="6446838" y="3465513"/>
          <p14:tracePt t="43748" x="6446838" y="3490913"/>
          <p14:tracePt t="43765" x="6438900" y="3509963"/>
          <p14:tracePt t="43782" x="6438900" y="3517900"/>
          <p14:tracePt t="43799" x="6438900" y="3536950"/>
          <p14:tracePt t="43816" x="6438900" y="3544888"/>
          <p14:tracePt t="43832" x="6429375" y="3554413"/>
          <p14:tracePt t="43848" x="6429375" y="3562350"/>
          <p14:tracePt t="43887" x="6429375" y="3571875"/>
          <p14:tracePt t="44054" x="6429375" y="3581400"/>
          <p14:tracePt t="44063" x="6438900" y="3581400"/>
          <p14:tracePt t="44086" x="6438900" y="3589338"/>
          <p14:tracePt t="44887" x="6446838" y="3589338"/>
          <p14:tracePt t="45487" x="6456363" y="3589338"/>
          <p14:tracePt t="46575" x="6465888" y="3598863"/>
          <p14:tracePt t="46615" x="6465888" y="3608388"/>
          <p14:tracePt t="47630" x="6465888" y="3616325"/>
          <p14:tracePt t="47695" x="6456363" y="3625850"/>
          <p14:tracePt t="47710" x="6456363" y="3633788"/>
          <p14:tracePt t="47743" x="6456363" y="3643313"/>
          <p14:tracePt t="48238" x="6446838" y="3643313"/>
          <p14:tracePt t="48247" x="6419850" y="3643313"/>
          <p14:tracePt t="48257" x="6411913" y="3643313"/>
          <p14:tracePt t="48258" x="6402388" y="3643313"/>
          <p14:tracePt t="48274" x="6384925" y="3633788"/>
          <p14:tracePt t="48290" x="6375400" y="3633788"/>
          <p14:tracePt t="48308" x="6367463" y="3625850"/>
          <p14:tracePt t="48324" x="6357938" y="3608388"/>
          <p14:tracePt t="48359" x="6348413" y="3589338"/>
          <p14:tracePt t="4835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8785225" cy="576263"/>
          </a:xfrm>
        </p:spPr>
        <p:txBody>
          <a:bodyPr/>
          <a:lstStyle/>
          <a:p>
            <a:r>
              <a:rPr lang="es-ES" altLang="es-ES" sz="2800" smtClean="0"/>
              <a:t>A. Femoral :   </a:t>
            </a:r>
            <a:r>
              <a:rPr lang="es-ES" altLang="es-ES" sz="2800" smtClean="0">
                <a:solidFill>
                  <a:srgbClr val="FFFF00"/>
                </a:solidFill>
              </a:rPr>
              <a:t>conducto y hiato aductor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8196" name="Picture 4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484313"/>
            <a:ext cx="66198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12"/>
    </mc:Choice>
    <mc:Fallback>
      <p:transition spd="slow" advTm="5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56" x="5919788" y="3394075"/>
          <p14:tracePt t="3363" x="5929313" y="3394075"/>
          <p14:tracePt t="3371" x="5938838" y="3394075"/>
          <p14:tracePt t="3379" x="5946775" y="3394075"/>
          <p14:tracePt t="3384" x="5956300" y="3394075"/>
          <p14:tracePt t="3394" x="5973763" y="3394075"/>
          <p14:tracePt t="3531" x="5973763" y="3367088"/>
          <p14:tracePt t="3540" x="5973763" y="3340100"/>
          <p14:tracePt t="3548" x="5973763" y="3322638"/>
          <p14:tracePt t="3561" x="5983288" y="3295650"/>
          <p14:tracePt t="3562" x="5991225" y="3276600"/>
          <p14:tracePt t="3578" x="5991225" y="3268663"/>
          <p14:tracePt t="3594" x="6010275" y="3251200"/>
          <p14:tracePt t="3612" x="6045200" y="3251200"/>
          <p14:tracePt t="3628" x="6099175" y="3251200"/>
          <p14:tracePt t="3644" x="6170613" y="3251200"/>
          <p14:tracePt t="3662" x="6269038" y="3251200"/>
          <p14:tracePt t="3678" x="6340475" y="3251200"/>
          <p14:tracePt t="3695" x="6402388" y="3251200"/>
          <p14:tracePt t="3712" x="6429375" y="3251200"/>
          <p14:tracePt t="3728" x="6446838" y="3251200"/>
          <p14:tracePt t="3763" x="6456363" y="3251200"/>
          <p14:tracePt t="3764" x="6465888" y="3251200"/>
          <p14:tracePt t="3779" x="6473825" y="3259138"/>
          <p14:tracePt t="3796" x="6483350" y="3259138"/>
          <p14:tracePt t="3852" x="6491288" y="3259138"/>
          <p14:tracePt t="3859" x="6510338" y="3259138"/>
          <p14:tracePt t="3883" x="6527800" y="3259138"/>
          <p14:tracePt t="3889" x="6537325" y="3259138"/>
          <p14:tracePt t="3895" x="6545263" y="3259138"/>
          <p14:tracePt t="3912" x="6562725" y="3259138"/>
          <p14:tracePt t="3929" x="6572250" y="3259138"/>
          <p14:tracePt t="3945" x="6581775" y="3241675"/>
          <p14:tracePt t="3963" x="6581775" y="3214688"/>
          <p14:tracePt t="3979" x="6589713" y="3205163"/>
          <p14:tracePt t="4020" x="6589713" y="3197225"/>
          <p14:tracePt t="4043" x="6589713" y="3187700"/>
          <p14:tracePt t="4076" x="6589713" y="3179763"/>
          <p14:tracePt t="4091" x="6599238" y="3170238"/>
          <p14:tracePt t="4099" x="6608763" y="3160713"/>
          <p14:tracePt t="4115" x="6608763" y="3152775"/>
          <p14:tracePt t="4124" x="6616700" y="3152775"/>
          <p14:tracePt t="4124" x="6626225" y="3143250"/>
          <p14:tracePt t="4147" x="6643688" y="3125788"/>
          <p14:tracePt t="4148" x="6653213" y="3116263"/>
          <p14:tracePt t="4163" x="6680200" y="3098800"/>
          <p14:tracePt t="4180" x="6697663" y="3089275"/>
          <p14:tracePt t="4196" x="6705600" y="3089275"/>
          <p14:tracePt t="4213" x="6705600" y="3081338"/>
          <p14:tracePt t="4230" x="6715125" y="3081338"/>
          <p14:tracePt t="4483" x="6715125" y="3089275"/>
          <p14:tracePt t="4507" x="6715125" y="3098800"/>
          <p14:tracePt t="4515" x="6715125" y="3108325"/>
          <p14:tracePt t="4531" x="6724650" y="3116263"/>
          <p14:tracePt t="4580" x="6724650" y="3125788"/>
          <p14:tracePt t="4628" x="6724650" y="3133725"/>
          <p14:tracePt t="4643" x="6732588" y="3133725"/>
          <p14:tracePt t="4676" x="6732588" y="3143250"/>
          <p14:tracePt t="4748" x="6732588" y="3152775"/>
          <p14:tracePt t="4787" x="6742113" y="3160713"/>
          <p14:tracePt t="4819" x="6742113" y="3170238"/>
          <p14:tracePt t="4852" x="6742113" y="3179763"/>
          <p14:tracePt t="4900" x="6742113" y="3187700"/>
          <p14:tracePt t="4963" x="6742113" y="3197225"/>
          <p14:tracePt t="5059" x="6742113" y="3205163"/>
          <p14:tracePt t="5187" x="6742113" y="3197225"/>
          <p14:tracePt t="5204" x="6742113" y="3179763"/>
          <p14:tracePt t="5220" x="6742113" y="3170238"/>
          <p14:tracePt t="5223" x="6742113" y="3160713"/>
          <p14:tracePt t="5260" x="6742113" y="3152775"/>
          <p14:tracePt t="5276" x="6742113" y="3143250"/>
          <p14:tracePt t="5332" x="6742113" y="3133725"/>
          <p14:tracePt t="5340" x="6742113" y="3125788"/>
          <p14:tracePt t="5356" x="6742113" y="3116263"/>
          <p14:tracePt t="6461" x="6742113" y="3098800"/>
          <p14:tracePt t="6468" x="6742113" y="3089275"/>
          <p14:tracePt t="6477" x="6742113" y="3062288"/>
          <p14:tracePt t="6485" x="6742113" y="3027363"/>
          <p14:tracePt t="6503" x="6742113" y="2982913"/>
          <p14:tracePt t="6518" x="6759575" y="2946400"/>
          <p14:tracePt t="6535" x="6777038" y="2911475"/>
          <p14:tracePt t="6552" x="6777038" y="2874963"/>
          <p14:tracePt t="6568" x="6796088" y="2847975"/>
          <p14:tracePt t="6585" x="6804025" y="2822575"/>
          <p14:tracePt t="6602" x="6813550" y="2803525"/>
          <p14:tracePt t="6619" x="6823075" y="2776538"/>
          <p14:tracePt t="6635" x="6840538" y="2751138"/>
          <p14:tracePt t="6653" x="6840538" y="2714625"/>
          <p14:tracePt t="6669" x="6848475" y="2697163"/>
          <p14:tracePt t="6685" x="6858000" y="2687638"/>
          <p14:tracePt t="6702" x="6858000" y="2670175"/>
          <p14:tracePt t="6719" x="6867525" y="2660650"/>
          <p14:tracePt t="6885" x="6867525" y="2670175"/>
          <p14:tracePt t="6892" x="6867525" y="2687638"/>
          <p14:tracePt t="6903" x="6867525" y="2705100"/>
          <p14:tracePt t="6903" x="6867525" y="2724150"/>
          <p14:tracePt t="6919" x="6867525" y="2751138"/>
          <p14:tracePt t="6936" x="6867525" y="2768600"/>
          <p14:tracePt t="6953" x="6867525" y="2786063"/>
          <p14:tracePt t="6970" x="6867525" y="2795588"/>
          <p14:tracePt t="6986" x="6867525" y="2803525"/>
          <p14:tracePt t="7002" x="6867525" y="2813050"/>
          <p14:tracePt t="7020" x="6867525" y="2840038"/>
          <p14:tracePt t="7060" x="6867525" y="2847975"/>
          <p14:tracePt t="7076" x="6867525" y="2857500"/>
          <p14:tracePt t="7092" x="6867525" y="2867025"/>
          <p14:tracePt t="7103" x="6867525" y="2874963"/>
          <p14:tracePt t="7105" x="6867525" y="2884488"/>
          <p14:tracePt t="7120" x="6867525" y="2894013"/>
          <p14:tracePt t="7136" x="6867525" y="2911475"/>
          <p14:tracePt t="7153" x="6875463" y="2919413"/>
          <p14:tracePt t="7170" x="6875463" y="2928938"/>
          <p14:tracePt t="7186" x="6875463" y="2938463"/>
          <p14:tracePt t="7203" x="6884988" y="2965450"/>
          <p14:tracePt t="7221" x="6884988" y="2973388"/>
          <p14:tracePt t="7237" x="6884988" y="2982913"/>
          <p14:tracePt t="7276" x="6894513" y="2990850"/>
          <p14:tracePt t="7300" x="6894513" y="3000375"/>
          <p14:tracePt t="7317" x="6894513" y="3009900"/>
          <p14:tracePt t="7332" x="6894513" y="3017838"/>
          <p14:tracePt t="7348" x="6894513" y="3027363"/>
          <p14:tracePt t="7357" x="6894513" y="3036888"/>
          <p14:tracePt t="7373" x="6911975" y="3054350"/>
          <p14:tracePt t="7388" x="6911975" y="3062288"/>
          <p14:tracePt t="7403" x="6911975" y="3089275"/>
          <p14:tracePt t="7404" x="6911975" y="3098800"/>
          <p14:tracePt t="7421" x="6919913" y="3125788"/>
          <p14:tracePt t="7437" x="6919913" y="3133725"/>
          <p14:tracePt t="7476" x="6929438" y="3143250"/>
          <p14:tracePt t="7532" x="6929438" y="3152775"/>
          <p14:tracePt t="7556" x="6929438" y="3160713"/>
          <p14:tracePt t="7580" x="6929438" y="3170238"/>
          <p14:tracePt t="7580" x="6929438" y="3179763"/>
          <p14:tracePt t="7604" x="6929438" y="3187700"/>
          <p14:tracePt t="7612" x="6938963" y="3197225"/>
          <p14:tracePt t="7628" x="6938963" y="3205163"/>
          <p14:tracePt t="7644" x="6938963" y="3214688"/>
          <p14:tracePt t="7660" x="6938963" y="3224213"/>
          <p14:tracePt t="7670" x="6938963" y="3232150"/>
          <p14:tracePt t="7788" x="6938963" y="3241675"/>
          <p14:tracePt t="7796" x="6938963" y="3251200"/>
          <p14:tracePt t="7811" x="6938963" y="3259138"/>
          <p14:tracePt t="8181" x="6938963" y="3241675"/>
          <p14:tracePt t="8188" x="6938963" y="3232150"/>
          <p14:tracePt t="8195" x="6938963" y="3214688"/>
          <p14:tracePt t="8205" x="6929438" y="3170238"/>
          <p14:tracePt t="8222" x="6929438" y="3152775"/>
          <p14:tracePt t="8238" x="6929438" y="3143250"/>
          <p14:tracePt t="8256" x="6919913" y="3133725"/>
          <p14:tracePt t="8292" x="6919913" y="3125788"/>
          <p14:tracePt t="8301" x="6911975" y="3116263"/>
          <p14:tracePt t="8324" x="6902450" y="3108325"/>
          <p14:tracePt t="8324" x="6902450" y="3089275"/>
          <p14:tracePt t="8338" x="6894513" y="3071813"/>
          <p14:tracePt t="8356" x="6884988" y="3044825"/>
          <p14:tracePt t="8372" x="6875463" y="3044825"/>
          <p14:tracePt t="8389" x="6875463" y="3036888"/>
          <p14:tracePt t="8428" x="6867525" y="3017838"/>
          <p14:tracePt t="8439" x="6858000" y="3017838"/>
          <p14:tracePt t="8440" x="6848475" y="3009900"/>
          <p14:tracePt t="8456" x="6840538" y="3000375"/>
          <p14:tracePt t="8517" x="6831013" y="3000375"/>
          <p14:tracePt t="9061" x="6823075" y="3000375"/>
          <p14:tracePt t="9411" x="6823075" y="3009900"/>
          <p14:tracePt t="9419" x="6813550" y="3017838"/>
          <p14:tracePt t="9435" x="6804025" y="3027363"/>
          <p14:tracePt t="9446" x="6804025" y="3036888"/>
          <p14:tracePt t="9467" x="6796088" y="3044825"/>
          <p14:tracePt t="9483" x="6786563" y="3054350"/>
          <p14:tracePt t="9499" x="6777038" y="3071813"/>
          <p14:tracePt t="9779" x="6777038" y="3081338"/>
          <p14:tracePt t="9795" x="6777038" y="3089275"/>
          <p14:tracePt t="9835" x="6769100" y="3108325"/>
          <p14:tracePt t="9875" x="6769100" y="3116263"/>
          <p14:tracePt t="9899" x="6769100" y="3125788"/>
          <p14:tracePt t="9915" x="6769100" y="3133725"/>
          <p14:tracePt t="9931" x="6769100" y="3143250"/>
          <p14:tracePt t="9979" x="6769100" y="3152775"/>
          <p14:tracePt t="10003" x="6769100" y="3160713"/>
          <p14:tracePt t="10011" x="6769100" y="3170238"/>
          <p14:tracePt t="10044" x="6759575" y="3179763"/>
          <p14:tracePt t="10059" x="6759575" y="3187700"/>
          <p14:tracePt t="10075" x="6751638" y="3197225"/>
          <p14:tracePt t="10115" x="6751638" y="3205163"/>
          <p14:tracePt t="10124" x="6751638" y="3214688"/>
          <p14:tracePt t="10147" x="6742113" y="3232150"/>
          <p14:tracePt t="10163" x="6742113" y="3241675"/>
          <p14:tracePt t="10171" x="6724650" y="3251200"/>
          <p14:tracePt t="10174" x="6724650" y="3259138"/>
          <p14:tracePt t="10192" x="6724650" y="3268663"/>
          <p14:tracePt t="10208" x="6715125" y="3276600"/>
          <p14:tracePt t="10243" x="6715125" y="3286125"/>
          <p14:tracePt t="10259" x="6705600" y="3303588"/>
          <p14:tracePt t="10284" x="6697663" y="3322638"/>
          <p14:tracePt t="10299" x="6688138" y="3330575"/>
          <p14:tracePt t="10315" x="6688138" y="3340100"/>
          <p14:tracePt t="10339" x="6688138" y="3348038"/>
          <p14:tracePt t="10343" x="6680200" y="3367088"/>
          <p14:tracePt t="10358" x="6670675" y="3367088"/>
          <p14:tracePt t="10379" x="6670675" y="3384550"/>
          <p14:tracePt t="10403" x="6661150" y="3394075"/>
          <p14:tracePt t="10419" x="6661150" y="3411538"/>
          <p14:tracePt t="10443" x="6661150" y="3419475"/>
          <p14:tracePt t="10452" x="6643688" y="3429000"/>
          <p14:tracePt t="10459" x="6643688" y="3438525"/>
          <p14:tracePt t="10465" x="6643688" y="3446463"/>
          <p14:tracePt t="10475" x="6634163" y="3465513"/>
          <p14:tracePt t="10492" x="6634163" y="3473450"/>
          <p14:tracePt t="10531" x="6616700" y="3490913"/>
          <p14:tracePt t="10547" x="6616700" y="3500438"/>
          <p14:tracePt t="10556" x="6616700" y="3509963"/>
          <p14:tracePt t="10560" x="6616700" y="3517900"/>
          <p14:tracePt t="10576" x="6608763" y="3527425"/>
          <p14:tracePt t="10592" x="6608763" y="3536950"/>
          <p14:tracePt t="10610" x="6608763" y="3544888"/>
          <p14:tracePt t="10626" x="6608763" y="3554413"/>
          <p14:tracePt t="10642" x="6599238" y="3571875"/>
          <p14:tracePt t="10683" x="6599238" y="3589338"/>
          <p14:tracePt t="10684" x="6589713" y="3589338"/>
          <p14:tracePt t="10692" x="6581775" y="3608388"/>
          <p14:tracePt t="10731" x="6581775" y="3616325"/>
          <p14:tracePt t="10731" x="6581775" y="3625850"/>
          <p14:tracePt t="10743" x="6581775" y="3633788"/>
          <p14:tracePt t="10759" x="6581775" y="3652838"/>
          <p14:tracePt t="10776" x="6572250" y="3670300"/>
          <p14:tracePt t="10811" x="6572250" y="3679825"/>
          <p14:tracePt t="10811" x="6572250" y="3687763"/>
          <p14:tracePt t="10843" x="6562725" y="3697288"/>
          <p14:tracePt t="10867" x="6562725" y="3705225"/>
          <p14:tracePt t="10874" x="6562725" y="3714750"/>
          <p14:tracePt t="10881" x="6554788" y="3714750"/>
          <p14:tracePt t="10892" x="6554788" y="3741738"/>
          <p14:tracePt t="10910" x="6554788" y="3751263"/>
          <p14:tracePt t="10926" x="6554788" y="3768725"/>
          <p14:tracePt t="10943" x="6554788" y="3786188"/>
          <p14:tracePt t="10960" x="6545263" y="3813175"/>
          <p14:tracePt t="10976" x="6545263" y="3830638"/>
          <p14:tracePt t="10994" x="6537325" y="3857625"/>
          <p14:tracePt t="11010" x="6537325" y="3875088"/>
          <p14:tracePt t="11027" x="6537325" y="3902075"/>
          <p14:tracePt t="11044" x="6527800" y="3919538"/>
          <p14:tracePt t="11060" x="6527800" y="3938588"/>
          <p14:tracePt t="11077" x="6518275" y="3965575"/>
          <p14:tracePt t="11093" x="6518275" y="4000500"/>
          <p14:tracePt t="11110" x="6518275" y="4027488"/>
          <p14:tracePt t="11127" x="6510338" y="4062413"/>
          <p14:tracePt t="11143" x="6500813" y="4081463"/>
          <p14:tracePt t="11160" x="6500813" y="4108450"/>
          <p14:tracePt t="11177" x="6491288" y="4143375"/>
          <p14:tracePt t="11193" x="6483350" y="4179888"/>
          <p14:tracePt t="11210" x="6465888" y="4259263"/>
          <p14:tracePt t="11227" x="6456363" y="4286250"/>
          <p14:tracePt t="11244" x="6456363" y="4313238"/>
          <p14:tracePt t="11555" x="6456363" y="4303713"/>
          <p14:tracePt t="11563" x="6456363" y="4268788"/>
          <p14:tracePt t="11571" x="6456363" y="4232275"/>
          <p14:tracePt t="11577" x="6456363" y="4160838"/>
          <p14:tracePt t="11595" x="6456363" y="4098925"/>
          <p14:tracePt t="11612" x="6456363" y="4044950"/>
          <p14:tracePt t="11628" x="6456363" y="4000500"/>
          <p14:tracePt t="11644" x="6456363" y="3929063"/>
          <p14:tracePt t="11661" x="6456363" y="3840163"/>
          <p14:tracePt t="11678" x="6456363" y="3741738"/>
          <p14:tracePt t="11695" x="6456363" y="3643313"/>
          <p14:tracePt t="11711" x="6456363" y="3562350"/>
          <p14:tracePt t="11728" x="6473825" y="3482975"/>
          <p14:tracePt t="11744" x="6510338" y="3411538"/>
          <p14:tracePt t="11761" x="6518275" y="3340100"/>
          <p14:tracePt t="11778" x="6527800" y="3313113"/>
          <p14:tracePt t="11778" x="6527800" y="3303588"/>
          <p14:tracePt t="11795" x="6537325" y="3286125"/>
          <p14:tracePt t="11812" x="6537325" y="3276600"/>
          <p14:tracePt t="11867" x="6537325" y="3268663"/>
          <p14:tracePt t="11979" x="6537325" y="3276600"/>
          <p14:tracePt t="11987" x="6537325" y="3313113"/>
          <p14:tracePt t="11996" x="6537325" y="3357563"/>
          <p14:tracePt t="11996" x="6537325" y="3402013"/>
          <p14:tracePt t="12012" x="6537325" y="3446463"/>
          <p14:tracePt t="12028" x="6537325" y="3490913"/>
          <p14:tracePt t="12045" x="6545263" y="3544888"/>
          <p14:tracePt t="12062" x="6545263" y="3625850"/>
          <p14:tracePt t="12078" x="6545263" y="3697288"/>
          <p14:tracePt t="12096" x="6545263" y="3732213"/>
          <p14:tracePt t="12112" x="6545263" y="3741738"/>
          <p14:tracePt t="12236" x="6545263" y="3732213"/>
          <p14:tracePt t="12243" x="6545263" y="3724275"/>
          <p14:tracePt t="12251" x="6545263" y="3687763"/>
          <p14:tracePt t="12262" x="6545263" y="3670300"/>
          <p14:tracePt t="12279" x="6545263" y="3643313"/>
          <p14:tracePt t="12296" x="6545263" y="3608388"/>
          <p14:tracePt t="12313" x="6545263" y="3581400"/>
          <p14:tracePt t="12329" x="6545263" y="3554413"/>
          <p14:tracePt t="12346" x="6545263" y="3536950"/>
          <p14:tracePt t="12362" x="6545263" y="3517900"/>
          <p14:tracePt t="12379" x="6545263" y="3509963"/>
          <p14:tracePt t="12396" x="6545263" y="3500438"/>
          <p14:tracePt t="12413" x="6545263" y="3490913"/>
          <p14:tracePt t="12429" x="6545263" y="3482975"/>
          <p14:tracePt t="12446" x="6554788" y="3473450"/>
          <p14:tracePt t="12483" x="6562725" y="3455988"/>
          <p14:tracePt t="12499" x="6572250" y="3455988"/>
          <p14:tracePt t="12515" x="6572250" y="3446463"/>
          <p14:tracePt t="12529" x="6581775" y="3446463"/>
          <p14:tracePt t="12530" x="6589713" y="3419475"/>
          <p14:tracePt t="12546" x="6608763" y="3411538"/>
          <p14:tracePt t="12563" x="6616700" y="3402013"/>
          <p14:tracePt t="12580" x="6616700" y="3394075"/>
          <p14:tracePt t="12635" x="6626225" y="3394075"/>
          <p14:tracePt t="12659" x="6643688" y="3394075"/>
          <p14:tracePt t="12683" x="6661150" y="3384550"/>
          <p14:tracePt t="12699" x="6670675" y="3384550"/>
          <p14:tracePt t="12707" x="6680200" y="3384550"/>
          <p14:tracePt t="12739" x="6688138" y="3375025"/>
          <p14:tracePt t="12771" x="6697663" y="3375025"/>
          <p14:tracePt t="13052" x="6705600" y="3375025"/>
          <p14:tracePt t="13067" x="6705600" y="3384550"/>
          <p14:tracePt t="13075" x="6705600" y="3394075"/>
          <p14:tracePt t="13098" x="6705600" y="3402013"/>
          <p14:tracePt t="13108" x="6715125" y="3411538"/>
          <p14:tracePt t="13124" x="6715125" y="3419475"/>
          <p14:tracePt t="13187" x="6715125" y="3429000"/>
          <p14:tracePt t="13212" x="6724650" y="3429000"/>
          <p14:tracePt t="13222" x="6732588" y="3438525"/>
          <p14:tracePt t="13252" x="6742113" y="3446463"/>
          <p14:tracePt t="13252" x="6751638" y="3455988"/>
          <p14:tracePt t="13275" x="6759575" y="3455988"/>
          <p14:tracePt t="13287" x="6769100" y="3473450"/>
          <p14:tracePt t="13299" x="6777038" y="3473450"/>
          <p14:tracePt t="13324" x="6786563" y="3473450"/>
          <p14:tracePt t="13355" x="6796088" y="3473450"/>
          <p14:tracePt t="13379" x="6804025" y="3482975"/>
          <p14:tracePt t="13395" x="6813550" y="3482975"/>
          <p14:tracePt t="13403" x="6823075" y="3482975"/>
          <p14:tracePt t="13411" x="6831013" y="3482975"/>
          <p14:tracePt t="13414" x="6840538" y="3482975"/>
          <p14:tracePt t="13432" x="6848475" y="3482975"/>
          <p14:tracePt t="13507" x="6858000" y="3482975"/>
          <p14:tracePt t="13539" x="6867525" y="3482975"/>
          <p14:tracePt t="13555" x="6884988" y="3482975"/>
          <p14:tracePt t="13571" x="6902450" y="3482975"/>
          <p14:tracePt t="13579" x="6911975" y="3482975"/>
          <p14:tracePt t="13581" x="6919913" y="3482975"/>
          <p14:tracePt t="13627" x="6929438" y="3482975"/>
          <p14:tracePt t="13651" x="6938963" y="3500438"/>
          <p14:tracePt t="13723" x="6946900" y="3500438"/>
          <p14:tracePt t="13739" x="6956425" y="3500438"/>
          <p14:tracePt t="13748" x="6965950" y="3500438"/>
          <p14:tracePt t="13765" x="6973888" y="3509963"/>
          <p14:tracePt t="13766" x="6983413" y="3509963"/>
          <p14:tracePt t="13782" x="7000875" y="3527425"/>
          <p14:tracePt t="13800" x="7010400" y="3536950"/>
          <p14:tracePt t="13883" x="7010400" y="3544888"/>
          <p14:tracePt t="13899" x="7010400" y="3554413"/>
          <p14:tracePt t="13916" x="7018338" y="3562350"/>
          <p14:tracePt t="13931" x="7027863" y="3562350"/>
          <p14:tracePt t="13963" x="7027863" y="3571875"/>
          <p14:tracePt t="14075" x="7027863" y="3581400"/>
          <p14:tracePt t="14203" x="7027863" y="3589338"/>
          <p14:tracePt t="14305" x="7027863" y="3598863"/>
          <p14:tracePt t="14371" x="7018338" y="3608388"/>
          <p14:tracePt t="14475" x="7010400" y="3608388"/>
          <p14:tracePt t="14507" x="7010400" y="3616325"/>
          <p14:tracePt t="14571" x="7000875" y="3616325"/>
          <p14:tracePt t="14596" x="6991350" y="3616325"/>
          <p14:tracePt t="14619" x="6983413" y="3616325"/>
          <p14:tracePt t="14635" x="6973888" y="3625850"/>
          <p14:tracePt t="14667" x="6956425" y="3633788"/>
          <p14:tracePt t="14692" x="6946900" y="3633788"/>
          <p14:tracePt t="14699" x="6946900" y="3643313"/>
          <p14:tracePt t="14739" x="6929438" y="3643313"/>
          <p14:tracePt t="14763" x="6919913" y="3643313"/>
          <p14:tracePt t="14788" x="6911975" y="3643313"/>
          <p14:tracePt t="15067" x="6919913" y="3643313"/>
          <p14:tracePt t="15091" x="6929438" y="3643313"/>
          <p14:tracePt t="15123" x="6946900" y="3643313"/>
          <p14:tracePt t="15140" x="6956425" y="3643313"/>
          <p14:tracePt t="15171" x="6956425" y="3633788"/>
          <p14:tracePt t="15187" x="6956425" y="3625850"/>
          <p14:tracePt t="15196" x="6965950" y="3625850"/>
          <p14:tracePt t="15201" x="6965950" y="3616325"/>
          <p14:tracePt t="15219" x="6973888" y="3598863"/>
          <p14:tracePt t="15219" x="6983413" y="3598863"/>
          <p14:tracePt t="15235" x="6983413" y="3589338"/>
          <p14:tracePt t="15252" x="6991350" y="3571875"/>
          <p14:tracePt t="15268" x="6991350" y="3562350"/>
          <p14:tracePt t="15285" x="6991350" y="3544888"/>
          <p14:tracePt t="15301" x="6991350" y="3527425"/>
          <p14:tracePt t="15319" x="6991350" y="3509963"/>
          <p14:tracePt t="15335" x="6991350" y="3490913"/>
          <p14:tracePt t="15351" x="6983413" y="3465513"/>
          <p14:tracePt t="15369" x="6956425" y="3429000"/>
          <p14:tracePt t="15385" x="6938963" y="3402013"/>
          <p14:tracePt t="15402" x="6848475" y="3375025"/>
          <p14:tracePt t="15419" x="6804025" y="3367088"/>
          <p14:tracePt t="15435" x="6777038" y="3357563"/>
          <p14:tracePt t="15452" x="6732588" y="3340100"/>
          <p14:tracePt t="15469" x="6724650" y="3340100"/>
          <p14:tracePt t="15486" x="6705600" y="3340100"/>
          <p14:tracePt t="15502" x="6697663" y="3330575"/>
          <p14:tracePt t="15519" x="6688138" y="3330575"/>
          <p14:tracePt t="15536" x="6670675" y="3330575"/>
          <p14:tracePt t="15552" x="6661150" y="3330575"/>
          <p14:tracePt t="15569" x="6643688" y="3330575"/>
          <p14:tracePt t="15586" x="6634163" y="3330575"/>
          <p14:tracePt t="15602" x="6608763" y="3330575"/>
          <p14:tracePt t="15667" x="6589713" y="3330575"/>
          <p14:tracePt t="15764" x="6581775" y="3330575"/>
          <p14:tracePt t="15787" x="6581775" y="3340100"/>
          <p14:tracePt t="15828" x="6581775" y="3348038"/>
          <p14:tracePt t="15843" x="6581775" y="3357563"/>
          <p14:tracePt t="15891" x="6581775" y="3367088"/>
          <p14:tracePt t="15963" x="6572250" y="3375025"/>
          <p14:tracePt t="15971" x="6572250" y="3384550"/>
          <p14:tracePt t="16003" x="6562725" y="3394075"/>
          <p14:tracePt t="16035" x="6554788" y="3402013"/>
          <p14:tracePt t="16059" x="6537325" y="3411538"/>
          <p14:tracePt t="16076" x="6527800" y="3419475"/>
          <p14:tracePt t="16091" x="6518275" y="3429000"/>
          <p14:tracePt t="16131" x="6510338" y="3429000"/>
          <p14:tracePt t="16187" x="6500813" y="3429000"/>
          <p14:tracePt t="16195" x="6491288" y="3438525"/>
          <p14:tracePt t="16211" x="6483350" y="3438525"/>
          <p14:tracePt t="16216" x="6483350" y="3446463"/>
          <p14:tracePt t="16220" x="6473825" y="3455988"/>
          <p14:tracePt t="16237" x="6456363" y="3455988"/>
          <p14:tracePt t="16253" x="6446838" y="3465513"/>
          <p14:tracePt t="16271" x="6438900" y="3465513"/>
          <p14:tracePt t="16287" x="6438900" y="3473450"/>
          <p14:tracePt t="16323" x="6429375" y="3473450"/>
          <p14:tracePt t="16363" x="6419850" y="3482975"/>
          <p14:tracePt t="16387" x="6411913" y="3482975"/>
          <p14:tracePt t="16395" x="6402388" y="3482975"/>
          <p14:tracePt t="16419" x="6394450" y="3482975"/>
          <p14:tracePt t="16443" x="6384925" y="3490913"/>
          <p14:tracePt t="16467" x="6375400" y="3490913"/>
          <p14:tracePt t="16491" x="6375400" y="3500438"/>
          <p14:tracePt t="16515" x="6367463" y="3500438"/>
          <p14:tracePt t="16539" x="6348413" y="3509963"/>
          <p14:tracePt t="16595" x="6330950" y="3509963"/>
          <p14:tracePt t="16635" x="6313488" y="3517900"/>
          <p14:tracePt t="16643" x="6313488" y="3527425"/>
          <p14:tracePt t="16643" x="6303963" y="3527425"/>
          <p14:tracePt t="16660" x="6296025" y="3527425"/>
          <p14:tracePt t="16660" x="6286500" y="3527425"/>
          <p14:tracePt t="16683" x="6286500" y="3536950"/>
          <p14:tracePt t="16693" x="6276975" y="3536950"/>
          <p14:tracePt t="16707" x="6269038" y="3536950"/>
          <p14:tracePt t="16716" x="6259513" y="3536950"/>
          <p14:tracePt t="16739" x="6251575" y="3536950"/>
          <p14:tracePt t="16764" x="6242050" y="3536950"/>
          <p14:tracePt t="16835" x="6224588" y="3544888"/>
          <p14:tracePt t="16860" x="6224588" y="3554413"/>
          <p14:tracePt t="16883" x="6215063" y="3554413"/>
          <p14:tracePt t="16899" x="6205538" y="3554413"/>
          <p14:tracePt t="16923" x="6197600" y="3554413"/>
          <p14:tracePt t="16947" x="6188075" y="3554413"/>
          <p14:tracePt t="17011" x="6180138" y="3562350"/>
          <p14:tracePt t="17019" x="6170613" y="3562350"/>
          <p14:tracePt t="17027" x="6161088" y="3562350"/>
          <p14:tracePt t="17059" x="6153150" y="3562350"/>
          <p14:tracePt t="17115" x="6134100" y="3562350"/>
          <p14:tracePt t="17123" x="6126163" y="3562350"/>
          <p14:tracePt t="17131" x="6116638" y="3562350"/>
          <p14:tracePt t="17139" x="6099175" y="3581400"/>
          <p14:tracePt t="17156" x="6089650" y="3581400"/>
          <p14:tracePt t="17195" x="6081713" y="3581400"/>
          <p14:tracePt t="17267" x="6072188" y="3581400"/>
          <p14:tracePt t="17291" x="6062663" y="3581400"/>
          <p14:tracePt t="17315" x="6054725" y="3581400"/>
          <p14:tracePt t="17339" x="6045200" y="3581400"/>
          <p14:tracePt t="17355" x="6027738" y="3581400"/>
          <p14:tracePt t="17387" x="6018213" y="3581400"/>
          <p14:tracePt t="17403" x="6010275" y="3589338"/>
          <p14:tracePt t="17412" x="6000750" y="3589338"/>
          <p14:tracePt t="17435" x="5991225" y="3589338"/>
          <p14:tracePt t="17451" x="5983288" y="3589338"/>
          <p14:tracePt t="17459" x="5973763" y="3589338"/>
          <p14:tracePt t="17467" x="5965825" y="3589338"/>
          <p14:tracePt t="17473" x="5956300" y="3589338"/>
          <p14:tracePt t="17489" x="5938838" y="3589338"/>
          <p14:tracePt t="17506" x="5929313" y="3589338"/>
          <p14:tracePt t="17524" x="5919788" y="3589338"/>
          <p14:tracePt t="17540" x="5894388" y="3589338"/>
          <p14:tracePt t="17556" x="5867400" y="3589338"/>
          <p14:tracePt t="17573" x="5822950" y="3589338"/>
          <p14:tracePt t="17590" x="5768975" y="3589338"/>
          <p14:tracePt t="17606" x="5715000" y="3571875"/>
          <p14:tracePt t="17624" x="5653088" y="3562350"/>
          <p14:tracePt t="17640" x="5581650" y="3536950"/>
          <p14:tracePt t="17656" x="5545138" y="3527425"/>
          <p14:tracePt t="17673" x="5500688" y="3517900"/>
          <p14:tracePt t="17691" x="5483225" y="3509963"/>
          <p14:tracePt t="17707" x="5456238" y="3500438"/>
          <p14:tracePt t="17724" x="5429250" y="3490913"/>
          <p14:tracePt t="17740" x="5419725" y="3490913"/>
          <p14:tracePt t="17757" x="5402263" y="3490913"/>
          <p14:tracePt t="17773" x="5375275" y="3490913"/>
          <p14:tracePt t="17790" x="5367338" y="3490913"/>
          <p14:tracePt t="17827" x="5348288" y="3490913"/>
          <p14:tracePt t="17947" x="5367338" y="3490913"/>
          <p14:tracePt t="17955" x="5402263" y="3490913"/>
          <p14:tracePt t="17957" x="5473700" y="3509963"/>
          <p14:tracePt t="17974" x="5634038" y="3562350"/>
          <p14:tracePt t="17991" x="5813425" y="3633788"/>
          <p14:tracePt t="18007" x="5946775" y="3679825"/>
          <p14:tracePt t="18024" x="6037263" y="3705225"/>
          <p14:tracePt t="18041" x="6089650" y="3705225"/>
          <p14:tracePt t="18057" x="6116638" y="3705225"/>
          <p14:tracePt t="18075" x="6134100" y="3705225"/>
          <p14:tracePt t="18092" x="6153150" y="3705225"/>
          <p14:tracePt t="18107" x="6161088" y="3705225"/>
          <p14:tracePt t="19091" x="6134100" y="3679825"/>
          <p14:tracePt t="19099" x="6134100" y="3670300"/>
          <p14:tracePt t="19110" x="6116638" y="3660775"/>
          <p14:tracePt t="19110" x="6081713" y="3608388"/>
          <p14:tracePt t="19126" x="6045200" y="3571875"/>
          <p14:tracePt t="19143" x="6000750" y="3554413"/>
          <p14:tracePt t="19160" x="5991225" y="3544888"/>
          <p14:tracePt t="19203" x="5983288" y="3536950"/>
          <p14:tracePt t="19363" x="5983288" y="3517900"/>
          <p14:tracePt t="19380" x="5983288" y="3509963"/>
          <p14:tracePt t="19383" x="5983288" y="3500438"/>
          <p14:tracePt t="19394" x="5983288" y="3490913"/>
          <p14:tracePt t="19410" x="5983288" y="3473450"/>
          <p14:tracePt t="19427" x="5983288" y="3465513"/>
          <p14:tracePt t="19443" x="5983288" y="3455988"/>
          <p14:tracePt t="19461" x="5983288" y="3438525"/>
          <p14:tracePt t="19477" x="5983288" y="3411538"/>
          <p14:tracePt t="19494" x="5983288" y="3402013"/>
          <p14:tracePt t="19510" x="5973763" y="3375025"/>
          <p14:tracePt t="19528" x="5973763" y="3357563"/>
          <p14:tracePt t="19543" x="5973763" y="3348038"/>
          <p14:tracePt t="19560" x="5973763" y="3340100"/>
          <p14:tracePt t="19578" x="5973763" y="3330575"/>
          <p14:tracePt t="19594" x="5973763" y="3322638"/>
          <p14:tracePt t="19610" x="5965825" y="3313113"/>
          <p14:tracePt t="19628" x="5965825" y="3303588"/>
          <p14:tracePt t="19644" x="5965825" y="3286125"/>
          <p14:tracePt t="19660" x="5965825" y="3268663"/>
          <p14:tracePt t="19677" x="5956300" y="3251200"/>
          <p14:tracePt t="19694" x="5956300" y="3241675"/>
          <p14:tracePt t="19711" x="5938838" y="3214688"/>
          <p14:tracePt t="19727" x="5938838" y="3205163"/>
          <p14:tracePt t="19745" x="5938838" y="3197225"/>
          <p14:tracePt t="19761" x="5919788" y="3179763"/>
          <p14:tracePt t="19777" x="5911850" y="3170238"/>
          <p14:tracePt t="19795" x="5884863" y="3125788"/>
          <p14:tracePt t="19812" x="5884863" y="3108325"/>
          <p14:tracePt t="19828" x="5875338" y="3098800"/>
          <p14:tracePt t="19844" x="5857875" y="3081338"/>
          <p14:tracePt t="19861" x="5848350" y="3062288"/>
          <p14:tracePt t="19878" x="5840413" y="3044825"/>
          <p14:tracePt t="19895" x="5830888" y="3027363"/>
          <p14:tracePt t="19911" x="5822950" y="3017838"/>
          <p14:tracePt t="19928" x="5813425" y="3000375"/>
          <p14:tracePt t="19945" x="5803900" y="2965450"/>
          <p14:tracePt t="19961" x="5786438" y="2938463"/>
          <p14:tracePt t="19978" x="5776913" y="2894013"/>
          <p14:tracePt t="19978" x="5768975" y="2894013"/>
          <p14:tracePt t="19996" x="5759450" y="2857500"/>
          <p14:tracePt t="20012" x="5759450" y="2830513"/>
          <p14:tracePt t="20028" x="5751513" y="2803525"/>
          <p14:tracePt t="20045" x="5732463" y="2786063"/>
          <p14:tracePt t="20062" x="5732463" y="2759075"/>
          <p14:tracePt t="20078" x="5732463" y="2741613"/>
          <p14:tracePt t="20095" x="5724525" y="2714625"/>
          <p14:tracePt t="20111" x="5724525" y="2705100"/>
          <p14:tracePt t="20128" x="5724525" y="2697163"/>
          <p14:tracePt t="20145" x="5724525" y="2687638"/>
          <p14:tracePt t="20179" x="5715000" y="2679700"/>
          <p14:tracePt t="20347" x="5715000" y="2687638"/>
          <p14:tracePt t="20355" x="5715000" y="2697163"/>
          <p14:tracePt t="20363" x="5715000" y="2714625"/>
          <p14:tracePt t="20371" x="5715000" y="2741613"/>
          <p14:tracePt t="20371" x="5732463" y="2759075"/>
          <p14:tracePt t="20379" x="5751513" y="2830513"/>
          <p14:tracePt t="20395" x="5768975" y="2874963"/>
          <p14:tracePt t="20412" x="5795963" y="2928938"/>
          <p14:tracePt t="20429" x="5813425" y="2982913"/>
          <p14:tracePt t="20445" x="5830888" y="3009900"/>
          <p14:tracePt t="20463" x="5830888" y="3036888"/>
          <p14:tracePt t="20479" x="5840413" y="3054350"/>
          <p14:tracePt t="20495" x="5848350" y="3071813"/>
          <p14:tracePt t="20512" x="5867400" y="3098800"/>
          <p14:tracePt t="20529" x="5867400" y="3116263"/>
          <p14:tracePt t="20545" x="5875338" y="3152775"/>
          <p14:tracePt t="20563" x="5902325" y="3214688"/>
          <p14:tracePt t="20579" x="5919788" y="3251200"/>
          <p14:tracePt t="20596" x="5938838" y="3286125"/>
          <p14:tracePt t="20612" x="5946775" y="3313113"/>
          <p14:tracePt t="20629" x="5965825" y="3357563"/>
          <p14:tracePt t="20646" x="5973763" y="3375025"/>
          <p14:tracePt t="20663" x="5973763" y="3402013"/>
          <p14:tracePt t="20680" x="5973763" y="3429000"/>
          <p14:tracePt t="20696" x="5991225" y="3465513"/>
          <p14:tracePt t="20713" x="6000750" y="3482975"/>
          <p14:tracePt t="20729" x="6010275" y="3500438"/>
          <p14:tracePt t="20746" x="6027738" y="3527425"/>
          <p14:tracePt t="20764" x="6027738" y="3536950"/>
          <p14:tracePt t="20780" x="6037263" y="3554413"/>
          <p14:tracePt t="20796" x="6045200" y="3571875"/>
          <p14:tracePt t="20814" x="6054725" y="3571875"/>
          <p14:tracePt t="20830" x="6062663" y="3589338"/>
          <p14:tracePt t="20847" x="6089650" y="3616325"/>
          <p14:tracePt t="20863" x="6108700" y="3633788"/>
          <p14:tracePt t="20880" x="6143625" y="3660775"/>
          <p14:tracePt t="20897" x="6197600" y="3670300"/>
          <p14:tracePt t="20914" x="6259513" y="3705225"/>
          <p14:tracePt t="20931" x="6323013" y="3724275"/>
          <p14:tracePt t="20946" x="6411913" y="3741738"/>
          <p14:tracePt t="20964" x="6465888" y="3741738"/>
          <p14:tracePt t="20980" x="6500813" y="3741738"/>
          <p14:tracePt t="20996" x="6527800" y="3759200"/>
          <p14:tracePt t="21014" x="6562725" y="3759200"/>
          <p14:tracePt t="21030" x="6589713" y="3759200"/>
          <p14:tracePt t="21046" x="6608763" y="3751263"/>
          <p14:tracePt t="21064" x="6626225" y="3732213"/>
          <p14:tracePt t="21080" x="6643688" y="3724275"/>
          <p14:tracePt t="21115" x="6653213" y="3714750"/>
          <p14:tracePt t="21139" x="6653213" y="3705225"/>
          <p14:tracePt t="21147" x="6653213" y="3687763"/>
          <p14:tracePt t="21147" x="6670675" y="3679825"/>
          <p14:tracePt t="21164" x="6680200" y="3652838"/>
          <p14:tracePt t="21181" x="6688138" y="3643313"/>
          <p14:tracePt t="21197" x="6697663" y="3616325"/>
          <p14:tracePt t="21214" x="6705600" y="3608388"/>
          <p14:tracePt t="21230" x="6705600" y="3589338"/>
          <p14:tracePt t="21266" x="6705600" y="3581400"/>
          <p14:tracePt t="21323" x="6705600" y="3571875"/>
          <p14:tracePt t="21339" x="6705600" y="3562350"/>
          <p14:tracePt t="21340" x="6705600" y="3544888"/>
          <p14:tracePt t="21347" x="6705600" y="3536950"/>
          <p14:tracePt t="21387" x="6697663" y="3517900"/>
          <p14:tracePt t="21531" x="6705600" y="3517900"/>
          <p14:tracePt t="21539" x="6724650" y="3517900"/>
          <p14:tracePt t="21547" x="6742113" y="3517900"/>
          <p14:tracePt t="21555" x="6769100" y="3517900"/>
          <p14:tracePt t="21564" x="6823075" y="3517900"/>
          <p14:tracePt t="21582" x="6858000" y="3517900"/>
          <p14:tracePt t="21619" x="6867525" y="3517900"/>
          <p14:tracePt t="21635" x="6875463" y="3517900"/>
          <p14:tracePt t="21654" x="6884988" y="3517900"/>
          <p14:tracePt t="21667" x="6894513" y="3517900"/>
          <p14:tracePt t="21675" x="6911975" y="3517900"/>
          <p14:tracePt t="21681" x="6929438" y="3517900"/>
          <p14:tracePt t="21699" x="6983413" y="3517900"/>
          <p14:tracePt t="21716" x="7000875" y="3517900"/>
          <p14:tracePt t="21732" x="7010400" y="3517900"/>
          <p14:tracePt t="21748" x="7027863" y="3517900"/>
          <p14:tracePt t="21804" x="7037388" y="3517900"/>
          <p14:tracePt t="21860" x="7037388" y="3527425"/>
          <p14:tracePt t="21884" x="7045325" y="3536950"/>
          <p14:tracePt t="21892" x="7054850" y="3544888"/>
          <p14:tracePt t="21916" x="7062788" y="3544888"/>
          <p14:tracePt t="21980" x="7062788" y="3562350"/>
          <p14:tracePt t="22005" x="7054850" y="3571875"/>
          <p14:tracePt t="22022" x="7045325" y="3589338"/>
          <p14:tracePt t="22036" x="7045325" y="3598863"/>
          <p14:tracePt t="22042" x="7045325" y="3616325"/>
          <p14:tracePt t="22050" x="7045325" y="3625850"/>
          <p14:tracePt t="22066" x="7037388" y="3633788"/>
          <p14:tracePt t="22083" x="7037388" y="3643313"/>
          <p14:tracePt t="22100" x="7027863" y="3643313"/>
          <p14:tracePt t="22116" x="7010400" y="3652838"/>
          <p14:tracePt t="22133" x="6973888" y="3660775"/>
          <p14:tracePt t="22150" x="6911975" y="3660775"/>
          <p14:tracePt t="22167" x="6831013" y="3687763"/>
          <p14:tracePt t="22183" x="6804025" y="3687763"/>
          <p14:tracePt t="22200" x="6796088" y="3687763"/>
          <p14:tracePt t="22324" x="6804025" y="3687763"/>
          <p14:tracePt t="22340" x="6813550" y="3687763"/>
          <p14:tracePt t="22348" x="6823075" y="3687763"/>
          <p14:tracePt t="22369" x="6831013" y="3687763"/>
          <p14:tracePt t="22388" x="6840538" y="3687763"/>
          <p14:tracePt t="22412" x="6848475" y="3670300"/>
          <p14:tracePt t="22420" x="6848475" y="3652838"/>
          <p14:tracePt t="22428" x="6848475" y="3633788"/>
          <p14:tracePt t="22434" x="6848475" y="3598863"/>
          <p14:tracePt t="22450" x="6848475" y="3571875"/>
          <p14:tracePt t="22468" x="6823075" y="3527425"/>
          <p14:tracePt t="22485" x="6786563" y="3517900"/>
          <p14:tracePt t="22501" x="6769100" y="3500438"/>
          <p14:tracePt t="22517" x="6751638" y="3500438"/>
          <p14:tracePt t="22534" x="6724650" y="3500438"/>
          <p14:tracePt t="22550" x="6697663" y="3490913"/>
          <p14:tracePt t="22567" x="6661150" y="3482975"/>
          <p14:tracePt t="22584" x="6626225" y="3473450"/>
          <p14:tracePt t="22601" x="6581775" y="3455988"/>
          <p14:tracePt t="22617" x="6545263" y="3438525"/>
          <p14:tracePt t="22635" x="6500813" y="3429000"/>
          <p14:tracePt t="22651" x="6465888" y="3402013"/>
          <p14:tracePt t="22668" x="6411913" y="3394075"/>
          <p14:tracePt t="22685" x="6375400" y="3375025"/>
          <p14:tracePt t="22701" x="6340475" y="3367088"/>
          <p14:tracePt t="22718" x="6276975" y="3348038"/>
          <p14:tracePt t="22735" x="6224588" y="3330575"/>
          <p14:tracePt t="22751" x="6153150" y="3303588"/>
          <p14:tracePt t="22768" x="6081713" y="3276600"/>
          <p14:tracePt t="22785" x="6027738" y="3251200"/>
          <p14:tracePt t="22802" x="6010275" y="3241675"/>
          <p14:tracePt t="22818" x="5983288" y="3232150"/>
          <p14:tracePt t="22835" x="5956300" y="3224213"/>
          <p14:tracePt t="22851" x="5911850" y="3197225"/>
          <p14:tracePt t="22869" x="5848350" y="3179763"/>
          <p14:tracePt t="22885" x="5795963" y="3143250"/>
          <p14:tracePt t="22902" x="5759450" y="3125788"/>
          <p14:tracePt t="22918" x="5751513" y="3125788"/>
          <p14:tracePt t="22934" x="5741988" y="3125788"/>
          <p14:tracePt t="23116" x="5741988" y="3116263"/>
          <p14:tracePt t="23148" x="5751513" y="3116263"/>
          <p14:tracePt t="23172" x="5759450" y="3116263"/>
          <p14:tracePt t="23213" x="5768975" y="3108325"/>
          <p14:tracePt t="23220" x="5776913" y="3098800"/>
          <p14:tracePt t="23245" x="5786438" y="3089275"/>
          <p14:tracePt t="23252" x="5795963" y="3081338"/>
          <p14:tracePt t="23253" x="5803900" y="3081338"/>
          <p14:tracePt t="23269" x="5803900" y="3071813"/>
          <p14:tracePt t="23285" x="5813425" y="3071813"/>
          <p14:tracePt t="23302" x="5822950" y="3071813"/>
          <p14:tracePt t="23319" x="5857875" y="3054350"/>
          <p14:tracePt t="23336" x="5894388" y="3054350"/>
          <p14:tracePt t="23353" x="5929313" y="3036888"/>
          <p14:tracePt t="23369" x="5973763" y="3027363"/>
          <p14:tracePt t="23386" x="6010275" y="3027363"/>
          <p14:tracePt t="23403" x="6045200" y="3009900"/>
          <p14:tracePt t="23420" x="6062663" y="3000375"/>
          <p14:tracePt t="23620" x="6045200" y="3000375"/>
          <p14:tracePt t="23641" x="6037263" y="3009900"/>
          <p14:tracePt t="23642" x="6000750" y="3009900"/>
          <p14:tracePt t="23653" x="5956300" y="3009900"/>
          <p14:tracePt t="23670" x="5919788" y="3009900"/>
          <p14:tracePt t="23686" x="5875338" y="3000375"/>
          <p14:tracePt t="23703" x="5867400" y="2990850"/>
          <p14:tracePt t="23720" x="5848350" y="2973388"/>
          <p14:tracePt t="23737" x="5822950" y="2946400"/>
          <p14:tracePt t="23753" x="5813425" y="2938463"/>
          <p14:tracePt t="23770" x="5786438" y="2911475"/>
          <p14:tracePt t="23787" x="5768975" y="2874963"/>
          <p14:tracePt t="23803" x="5732463" y="2830513"/>
          <p14:tracePt t="23821" x="5715000" y="2803525"/>
          <p14:tracePt t="23837" x="5705475" y="2795588"/>
          <p14:tracePt t="23884" x="5697538" y="2786063"/>
          <p14:tracePt t="23909" x="5680075" y="2786063"/>
          <p14:tracePt t="23917" x="5670550" y="2768600"/>
          <p14:tracePt t="23932" x="5661025" y="2759075"/>
          <p14:tracePt t="23948" x="5653088" y="2741613"/>
          <p14:tracePt t="23965" x="5643563" y="2732088"/>
          <p14:tracePt t="23972" x="5643563" y="2724150"/>
          <p14:tracePt t="23978" x="5643563" y="2714625"/>
          <p14:tracePt t="23987" x="5626100" y="2697163"/>
          <p14:tracePt t="24092" x="5643563" y="2679700"/>
          <p14:tracePt t="24100" x="5670550" y="2670175"/>
          <p14:tracePt t="24108" x="5705475" y="2652713"/>
          <p14:tracePt t="24116" x="5741988" y="2643188"/>
          <p14:tracePt t="24121" x="5875338" y="2633663"/>
          <p14:tracePt t="24137" x="5973763" y="2633663"/>
          <p14:tracePt t="24155" x="6027738" y="2633663"/>
          <p14:tracePt t="24171" x="6054725" y="2633663"/>
          <p14:tracePt t="24267" x="6037263" y="2633663"/>
          <p14:tracePt t="24276" x="6027738" y="2633663"/>
          <p14:tracePt t="24284" x="6018213" y="2643188"/>
          <p14:tracePt t="24292" x="6010275" y="2679700"/>
          <p14:tracePt t="24293" x="5983288" y="2714625"/>
          <p14:tracePt t="24305" x="5956300" y="2786063"/>
          <p14:tracePt t="24322" x="5929313" y="2847975"/>
          <p14:tracePt t="24338" x="5919788" y="2911475"/>
          <p14:tracePt t="24355" x="5919788" y="2955925"/>
          <p14:tracePt t="24355" x="5919788" y="2965450"/>
          <p14:tracePt t="24372" x="5919788" y="3000375"/>
          <p14:tracePt t="24388" x="5919788" y="3027363"/>
          <p14:tracePt t="24405" x="5919788" y="3044825"/>
          <p14:tracePt t="24422" x="5919788" y="3071813"/>
          <p14:tracePt t="24438" x="5919788" y="3108325"/>
          <p14:tracePt t="24454" x="5911850" y="3143250"/>
          <p14:tracePt t="24471" x="5911850" y="3179763"/>
          <p14:tracePt t="24488" x="5911850" y="3205163"/>
          <p14:tracePt t="24504" x="5911850" y="3232150"/>
          <p14:tracePt t="24522" x="5911850" y="3259138"/>
          <p14:tracePt t="24538" x="5911850" y="3268663"/>
          <p14:tracePt t="24554" x="5919788" y="3286125"/>
          <p14:tracePt t="24572" x="5929313" y="3303588"/>
          <p14:tracePt t="24588" x="5938838" y="3313113"/>
          <p14:tracePt t="24624" x="5946775" y="3322638"/>
          <p14:tracePt t="24660" x="5973763" y="3322638"/>
          <p14:tracePt t="24668" x="6000750" y="3322638"/>
          <p14:tracePt t="24668" x="6027738" y="3322638"/>
          <p14:tracePt t="24684" x="6045200" y="3322638"/>
          <p14:tracePt t="24694" x="6081713" y="3322638"/>
          <p14:tracePt t="24700" x="6108700" y="3313113"/>
          <p14:tracePt t="24705" x="6180138" y="3286125"/>
          <p14:tracePt t="24722" x="6215063" y="3276600"/>
          <p14:tracePt t="24739" x="6224588" y="3268663"/>
          <p14:tracePt t="24755" x="6242050" y="3259138"/>
          <p14:tracePt t="24892" x="6224588" y="3259138"/>
          <p14:tracePt t="24900" x="6215063" y="3259138"/>
          <p14:tracePt t="24908" x="6197600" y="3259138"/>
          <p14:tracePt t="24922" x="6188075" y="3259138"/>
          <p14:tracePt t="24923" x="6143625" y="3286125"/>
          <p14:tracePt t="24939" x="6126163" y="3303588"/>
          <p14:tracePt t="24939" x="6089650" y="3322638"/>
          <p14:tracePt t="24956" x="6081713" y="3330575"/>
          <p14:tracePt t="24973" x="6062663" y="3330575"/>
          <p14:tracePt t="25237" x="6062663" y="3340100"/>
          <p14:tracePt t="25244" x="6054725" y="3340100"/>
          <p14:tracePt t="25252" x="6045200" y="3348038"/>
          <p14:tracePt t="25256" x="6027738" y="3357563"/>
          <p14:tracePt t="25292" x="6027738" y="3367088"/>
          <p14:tracePt t="25332" x="6027738" y="3375025"/>
          <p14:tracePt t="25428" x="6037263" y="3375025"/>
          <p14:tracePt t="25436" x="6045200" y="3375025"/>
          <p14:tracePt t="25446" x="6062663" y="3375025"/>
          <p14:tracePt t="25450" x="6081713" y="3357563"/>
          <p14:tracePt t="25456" x="6126163" y="3330575"/>
          <p14:tracePt t="25474" x="6170613" y="3295650"/>
          <p14:tracePt t="25490" x="6188075" y="3276600"/>
          <p14:tracePt t="25506" x="6215063" y="3259138"/>
          <p14:tracePt t="25524" x="6242050" y="3241675"/>
          <p14:tracePt t="25540" x="6251575" y="3224213"/>
          <p14:tracePt t="25557" x="6269038" y="3197225"/>
          <p14:tracePt t="25574" x="6269038" y="3179763"/>
          <p14:tracePt t="25590" x="6286500" y="3160713"/>
          <p14:tracePt t="25607" x="6296025" y="3160713"/>
          <p14:tracePt t="25623" x="6303963" y="3152775"/>
          <p14:tracePt t="25684" x="6313488" y="3152775"/>
          <p14:tracePt t="25716" x="6323013" y="3143250"/>
          <p14:tracePt t="25732" x="6340475" y="3116263"/>
          <p14:tracePt t="25748" x="6357938" y="3089275"/>
          <p14:tracePt t="25749" x="6367463" y="3081338"/>
          <p14:tracePt t="25757" x="6384925" y="3054350"/>
          <p14:tracePt t="25774" x="6394450" y="3036888"/>
          <p14:tracePt t="25790" x="6402388" y="3017838"/>
          <p14:tracePt t="25808" x="6411913" y="3000375"/>
          <p14:tracePt t="25825" x="6411913" y="2973388"/>
          <p14:tracePt t="25841" x="6429375" y="2946400"/>
          <p14:tracePt t="25858" x="6438900" y="2901950"/>
          <p14:tracePt t="25874" x="6456363" y="2874963"/>
          <p14:tracePt t="25891" x="6456363" y="2847975"/>
          <p14:tracePt t="25908" x="6473825" y="2813050"/>
          <p14:tracePt t="25925" x="6473825" y="2786063"/>
          <p14:tracePt t="25941" x="6473825" y="2732088"/>
          <p14:tracePt t="25957" x="6473825" y="2679700"/>
          <p14:tracePt t="25975" x="6473825" y="2616200"/>
          <p14:tracePt t="25991" x="6465888" y="2554288"/>
          <p14:tracePt t="26007" x="6438900" y="2473325"/>
          <p14:tracePt t="26025" x="6429375" y="2393950"/>
          <p14:tracePt t="26041" x="6394450" y="2312988"/>
          <p14:tracePt t="26058" x="6375400" y="2251075"/>
          <p14:tracePt t="26074" x="6357938" y="2197100"/>
          <p14:tracePt t="26092" x="6323013" y="2152650"/>
          <p14:tracePt t="26108" x="6303963" y="2133600"/>
          <p14:tracePt t="26124" x="6269038" y="2125663"/>
          <p14:tracePt t="26142" x="6224588" y="2125663"/>
          <p14:tracePt t="26158" x="6170613" y="2125663"/>
          <p14:tracePt t="26175" x="6108700" y="2125663"/>
          <p14:tracePt t="26192" x="6054725" y="2133600"/>
          <p14:tracePt t="26208" x="6018213" y="2143125"/>
          <p14:tracePt t="26225" x="5983288" y="2170113"/>
          <p14:tracePt t="26241" x="5956300" y="2214563"/>
          <p14:tracePt t="26259" x="5938838" y="2241550"/>
          <p14:tracePt t="26275" x="5919788" y="2303463"/>
          <p14:tracePt t="26292" x="5911850" y="2339975"/>
          <p14:tracePt t="26308" x="5884863" y="2401888"/>
          <p14:tracePt t="26325" x="5884863" y="2428875"/>
          <p14:tracePt t="26341" x="5875338" y="2465388"/>
          <p14:tracePt t="26359" x="5875338" y="2482850"/>
          <p14:tracePt t="26375" x="5867400" y="2500313"/>
          <p14:tracePt t="26392" x="5867400" y="2527300"/>
          <p14:tracePt t="26409" x="5857875" y="2544763"/>
          <p14:tracePt t="26425" x="5857875" y="2581275"/>
          <p14:tracePt t="26442" x="5848350" y="2616200"/>
          <p14:tracePt t="26459" x="5830888" y="2670175"/>
          <p14:tracePt t="26476" x="5822950" y="2724150"/>
          <p14:tracePt t="26492" x="5822950" y="2732088"/>
          <p14:tracePt t="26508" x="5822950" y="2751138"/>
          <p14:tracePt t="26526" x="5822950" y="2776538"/>
          <p14:tracePt t="26542" x="5830888" y="2803525"/>
          <p14:tracePt t="26558" x="5830888" y="2840038"/>
          <p14:tracePt t="26576" x="5848350" y="2884488"/>
          <p14:tracePt t="26592" x="5857875" y="2911475"/>
          <p14:tracePt t="26609" x="5875338" y="2946400"/>
          <p14:tracePt t="26626" x="5894388" y="2973388"/>
          <p14:tracePt t="26643" x="5919788" y="3017838"/>
          <p14:tracePt t="26659" x="5956300" y="3071813"/>
          <p14:tracePt t="26676" x="5973763" y="3098800"/>
          <p14:tracePt t="26693" x="6000750" y="3133725"/>
          <p14:tracePt t="26709" x="6037263" y="3179763"/>
          <p14:tracePt t="26725" x="6062663" y="3232150"/>
          <p14:tracePt t="26743" x="6099175" y="3268663"/>
          <p14:tracePt t="26759" x="6134100" y="3313113"/>
          <p14:tracePt t="26776" x="6170613" y="3357563"/>
          <p14:tracePt t="26793" x="6205538" y="3394075"/>
          <p14:tracePt t="26810" x="6232525" y="3402013"/>
          <p14:tracePt t="26826" x="6242050" y="3411538"/>
          <p14:tracePt t="26843" x="6276975" y="3411538"/>
          <p14:tracePt t="26859" x="6323013" y="3411538"/>
          <p14:tracePt t="26877" x="6375400" y="3411538"/>
          <p14:tracePt t="26893" x="6429375" y="3411538"/>
          <p14:tracePt t="26909" x="6483350" y="3394075"/>
          <p14:tracePt t="26927" x="6527800" y="3357563"/>
          <p14:tracePt t="26943" x="6545263" y="3340100"/>
          <p14:tracePt t="26959" x="6562725" y="3313113"/>
          <p14:tracePt t="26977" x="6581775" y="3276600"/>
          <p14:tracePt t="26993" x="6581775" y="3232150"/>
          <p14:tracePt t="27010" x="6589713" y="3179763"/>
          <p14:tracePt t="27027" x="6589713" y="3143250"/>
          <p14:tracePt t="27043" x="6589713" y="3054350"/>
          <p14:tracePt t="27060" x="6589713" y="3000375"/>
          <p14:tracePt t="27077" x="6589713" y="2946400"/>
          <p14:tracePt t="27093" x="6572250" y="2884488"/>
          <p14:tracePt t="27109" x="6572250" y="2813050"/>
          <p14:tracePt t="27127" x="6545263" y="2751138"/>
          <p14:tracePt t="27143" x="6537325" y="2679700"/>
          <p14:tracePt t="27160" x="6510338" y="2608263"/>
          <p14:tracePt t="27177" x="6491288" y="2562225"/>
          <p14:tracePt t="27193" x="6465888" y="2509838"/>
          <p14:tracePt t="27210" x="6429375" y="2473325"/>
          <p14:tracePt t="27227" x="6411913" y="2446338"/>
          <p14:tracePt t="27227" x="6394450" y="2438400"/>
          <p14:tracePt t="27244" x="6357938" y="2401888"/>
          <p14:tracePt t="27260" x="6330950" y="2384425"/>
          <p14:tracePt t="27277" x="6276975" y="2339975"/>
          <p14:tracePt t="27293" x="6242050" y="2303463"/>
          <p14:tracePt t="27311" x="6180138" y="2268538"/>
          <p14:tracePt t="27327" x="6143625" y="2232025"/>
          <p14:tracePt t="27343" x="6099175" y="2214563"/>
          <p14:tracePt t="27361" x="6062663" y="2197100"/>
          <p14:tracePt t="27377" x="6045200" y="2187575"/>
          <p14:tracePt t="27394" x="6027738" y="2187575"/>
          <p14:tracePt t="27411" x="6000750" y="2187575"/>
          <p14:tracePt t="27427" x="5919788" y="2214563"/>
          <p14:tracePt t="27444" x="5840413" y="2276475"/>
          <p14:tracePt t="27461" x="5776913" y="2312988"/>
          <p14:tracePt t="27477" x="5732463" y="2357438"/>
          <p14:tracePt t="27494" x="5705475" y="2401888"/>
          <p14:tracePt t="27510" x="5670550" y="2465388"/>
          <p14:tracePt t="27528" x="5661025" y="2509838"/>
          <p14:tracePt t="27544" x="5661025" y="2571750"/>
          <p14:tracePt t="27561" x="5643563" y="2660650"/>
          <p14:tracePt t="27578" x="5634038" y="2795588"/>
          <p14:tracePt t="27594" x="5626100" y="2928938"/>
          <p14:tracePt t="27611" x="5616575" y="3116263"/>
          <p14:tracePt t="27628" x="5616575" y="3205163"/>
          <p14:tracePt t="27644" x="5616575" y="3303588"/>
          <p14:tracePt t="27662" x="5653088" y="3384550"/>
          <p14:tracePt t="27678" x="5715000" y="3482975"/>
          <p14:tracePt t="27694" x="5751513" y="3536950"/>
          <p14:tracePt t="27712" x="5795963" y="3581400"/>
          <p14:tracePt t="27728" x="5830888" y="3608388"/>
          <p14:tracePt t="27744" x="5902325" y="3633788"/>
          <p14:tracePt t="27761" x="5983288" y="3660775"/>
          <p14:tracePt t="27778" x="6062663" y="3679825"/>
          <p14:tracePt t="27795" x="6143625" y="3687763"/>
          <p14:tracePt t="27795" x="6170613" y="3687763"/>
          <p14:tracePt t="27812" x="6224588" y="3687763"/>
          <p14:tracePt t="27829" x="6286500" y="3652838"/>
          <p14:tracePt t="27845" x="6357938" y="3581400"/>
          <p14:tracePt t="27861" x="6402388" y="3527425"/>
          <p14:tracePt t="27878" x="6465888" y="3473450"/>
          <p14:tracePt t="27895" x="6537325" y="3411538"/>
          <p14:tracePt t="27912" x="6589713" y="3357563"/>
          <p14:tracePt t="27928" x="6653213" y="3286125"/>
          <p14:tracePt t="27945" x="6688138" y="3214688"/>
          <p14:tracePt t="27962" x="6705600" y="3133725"/>
          <p14:tracePt t="27978" x="6724650" y="3044825"/>
          <p14:tracePt t="27995" x="6724650" y="2894013"/>
          <p14:tracePt t="28013" x="6680200" y="2741613"/>
          <p14:tracePt t="28029" x="6608763" y="2608263"/>
          <p14:tracePt t="28045" x="6527800" y="2473325"/>
          <p14:tracePt t="28062" x="6446838" y="2347913"/>
          <p14:tracePt t="28078" x="6384925" y="2268538"/>
          <p14:tracePt t="28096" x="6340475" y="2224088"/>
          <p14:tracePt t="28112" x="6313488" y="2205038"/>
          <p14:tracePt t="28129" x="6276975" y="2197100"/>
          <p14:tracePt t="28145" x="6224588" y="2197100"/>
          <p14:tracePt t="28162" x="6153150" y="2197100"/>
          <p14:tracePt t="28179" x="6072188" y="2197100"/>
          <p14:tracePt t="28195" x="5965825" y="2197100"/>
          <p14:tracePt t="28212" x="5946775" y="2197100"/>
          <p14:tracePt t="28229" x="5911850" y="2214563"/>
          <p14:tracePt t="28245" x="5848350" y="2276475"/>
          <p14:tracePt t="28262" x="5803900" y="2384425"/>
          <p14:tracePt t="28279" x="5768975" y="2509838"/>
          <p14:tracePt t="28296" x="5741988" y="2643188"/>
          <p14:tracePt t="28313" x="5724525" y="2741613"/>
          <p14:tracePt t="28329" x="5724525" y="2847975"/>
          <p14:tracePt t="28346" x="5732463" y="2919413"/>
          <p14:tracePt t="28363" x="5751513" y="3000375"/>
          <p14:tracePt t="28379" x="5813425" y="3133725"/>
          <p14:tracePt t="28397" x="5857875" y="3224213"/>
          <p14:tracePt t="28413" x="5938838" y="3295650"/>
          <p14:tracePt t="28429" x="6018213" y="3367088"/>
          <p14:tracePt t="28446" x="6108700" y="3429000"/>
          <p14:tracePt t="28463" x="6188075" y="3465513"/>
          <p14:tracePt t="28480" x="6242050" y="3482975"/>
          <p14:tracePt t="28496" x="6296025" y="3482975"/>
          <p14:tracePt t="28513" x="6357938" y="3482975"/>
          <p14:tracePt t="28530" x="6394450" y="3473450"/>
          <p14:tracePt t="28546" x="6483350" y="3394075"/>
          <p14:tracePt t="28563" x="6527800" y="3340100"/>
          <p14:tracePt t="28563" x="6562725" y="3303588"/>
          <p14:tracePt t="28580" x="6599238" y="3268663"/>
          <p14:tracePt t="28597" x="6653213" y="3232150"/>
          <p14:tracePt t="28613" x="6670675" y="3179763"/>
          <p14:tracePt t="28629" x="6688138" y="3125788"/>
          <p14:tracePt t="28647" x="6688138" y="3017838"/>
          <p14:tracePt t="28663" x="6688138" y="2901950"/>
          <p14:tracePt t="28679" x="6599238" y="2759075"/>
          <p14:tracePt t="28696" x="6510338" y="2652713"/>
          <p14:tracePt t="28713" x="6402388" y="2571750"/>
          <p14:tracePt t="28730" x="6313488" y="2517775"/>
          <p14:tracePt t="28746" x="6269038" y="2500313"/>
          <p14:tracePt t="28763" x="6232525" y="2500313"/>
          <p14:tracePt t="28780" x="6205538" y="2500313"/>
          <p14:tracePt t="28797" x="6161088" y="2517775"/>
          <p14:tracePt t="28813" x="6062663" y="2589213"/>
          <p14:tracePt t="28830" x="5956300" y="2670175"/>
          <p14:tracePt t="28847" x="5867400" y="2759075"/>
          <p14:tracePt t="28863" x="5822950" y="2830513"/>
          <p14:tracePt t="28880" x="5803900" y="2884488"/>
          <p14:tracePt t="28897" x="5803900" y="2928938"/>
          <p14:tracePt t="28913" x="5803900" y="2990850"/>
          <p14:tracePt t="28931" x="5803900" y="3054350"/>
          <p14:tracePt t="28947" x="5803900" y="3116263"/>
          <p14:tracePt t="28964" x="5830888" y="3152775"/>
          <p14:tracePt t="28981" x="5867400" y="3197225"/>
          <p14:tracePt t="28997" x="5929313" y="3232150"/>
          <p14:tracePt t="29014" x="6045200" y="3259138"/>
          <p14:tracePt t="29030" x="6153150" y="3259138"/>
          <p14:tracePt t="29047" x="6259513" y="3276600"/>
          <p14:tracePt t="29064" x="6340475" y="3276600"/>
          <p14:tracePt t="29081" x="6375400" y="3241675"/>
          <p14:tracePt t="29098" x="6394450" y="3224213"/>
          <p14:tracePt t="29114" x="6402388" y="3187700"/>
          <p14:tracePt t="29131" x="6411913" y="3160713"/>
          <p14:tracePt t="29131" x="6411913" y="3143250"/>
          <p14:tracePt t="29149" x="6438900" y="3089275"/>
          <p14:tracePt t="29164" x="6438900" y="3054350"/>
          <p14:tracePt t="29181" x="6438900" y="2982913"/>
          <p14:tracePt t="29198" x="6438900" y="2884488"/>
          <p14:tracePt t="29214" x="6367463" y="2759075"/>
          <p14:tracePt t="29231" x="6276975" y="2670175"/>
          <p14:tracePt t="29248" x="6215063" y="2643188"/>
          <p14:tracePt t="29264" x="6170613" y="2625725"/>
          <p14:tracePt t="29281" x="6153150" y="2625725"/>
          <p14:tracePt t="29298" x="6116638" y="2625725"/>
          <p14:tracePt t="29314" x="6081713" y="2633663"/>
          <p14:tracePt t="29314" x="6072188" y="2643188"/>
          <p14:tracePt t="29332" x="6037263" y="2670175"/>
          <p14:tracePt t="29349" x="6010275" y="2697163"/>
          <p14:tracePt t="29365" x="6010275" y="2705100"/>
          <p14:tracePt t="29381" x="6000750" y="2732088"/>
          <p14:tracePt t="29398" x="6000750" y="2741613"/>
          <p14:tracePt t="29415" x="6000750" y="2751138"/>
          <p14:tracePt t="29431" x="6000750" y="2759075"/>
          <p14:tracePt t="29448" x="6000750" y="2768600"/>
          <p14:tracePt t="29465" x="6000750" y="2776538"/>
          <p14:tracePt t="29481" x="5991225" y="2786063"/>
          <p14:tracePt t="29524" x="5991225" y="2803525"/>
          <p14:tracePt t="29539" x="5991225" y="2813050"/>
          <p14:tracePt t="29564" x="5991225" y="2830513"/>
          <p14:tracePt t="29580" x="5991225" y="2840038"/>
          <p14:tracePt t="29604" x="5991225" y="2857500"/>
          <p14:tracePt t="29636" x="5991225" y="2867025"/>
          <p14:tracePt t="29660" x="6000750" y="2884488"/>
          <p14:tracePt t="29668" x="6000750" y="2894013"/>
          <p14:tracePt t="29684" x="6010275" y="2911475"/>
          <p14:tracePt t="29685" x="6018213" y="2919413"/>
          <p14:tracePt t="29698" x="6027738" y="2928938"/>
          <p14:tracePt t="29716" x="6054725" y="2946400"/>
          <p14:tracePt t="29733" x="6081713" y="2955925"/>
          <p14:tracePt t="29749" x="6116638" y="2982913"/>
          <p14:tracePt t="29765" x="6153150" y="3009900"/>
          <p14:tracePt t="29782" x="6205538" y="3036888"/>
          <p14:tracePt t="29799" x="6232525" y="3054350"/>
          <p14:tracePt t="29816" x="6242050" y="3054350"/>
          <p14:tracePt t="29908" x="6251575" y="3054350"/>
          <p14:tracePt t="29916" x="6259513" y="3054350"/>
          <p14:tracePt t="29923" x="6269038" y="3054350"/>
          <p14:tracePt t="29940" x="6276975" y="3054350"/>
          <p14:tracePt t="29949" x="6286500" y="3054350"/>
          <p14:tracePt t="29950" x="6296025" y="3054350"/>
          <p14:tracePt t="29966" x="6303963" y="3054350"/>
          <p14:tracePt t="29982" x="6323013" y="3054350"/>
          <p14:tracePt t="29999" x="6340475" y="3054350"/>
          <p14:tracePt t="30016" x="6375400" y="3044825"/>
          <p14:tracePt t="30032" x="6384925" y="3027363"/>
          <p14:tracePt t="30049" x="6394450" y="3017838"/>
          <p14:tracePt t="30066" x="6411913" y="3009900"/>
          <p14:tracePt t="30108" x="6411913" y="3000375"/>
          <p14:tracePt t="30148" x="6411913" y="2990850"/>
          <p14:tracePt t="30268" x="6419850" y="2990850"/>
          <p14:tracePt t="30291" x="6419850" y="2982913"/>
          <p14:tracePt t="30300" x="6429375" y="2982913"/>
          <p14:tracePt t="30460" x="6429375" y="2973388"/>
          <p14:tracePt t="31131" x="0" y="0"/>
        </p14:tracePtLst>
        <p14:tracePtLst>
          <p14:tracePt t="33364" x="4625975" y="2874963"/>
          <p14:tracePt t="33372" x="4545013" y="2874963"/>
          <p14:tracePt t="33380" x="4473575" y="2874963"/>
          <p14:tracePt t="33388" x="4402138" y="2857500"/>
          <p14:tracePt t="33396" x="4276725" y="2847975"/>
          <p14:tracePt t="33406" x="4143375" y="2830513"/>
          <p14:tracePt t="33423" x="4037013" y="2830513"/>
          <p14:tracePt t="33439" x="3911600" y="2830513"/>
          <p14:tracePt t="33456" x="3786188" y="2830513"/>
          <p14:tracePt t="33473" x="3660775" y="2857500"/>
          <p14:tracePt t="33489" x="3517900" y="2911475"/>
          <p14:tracePt t="33507" x="3375025" y="2946400"/>
          <p14:tracePt t="33523" x="3125788" y="2990850"/>
          <p14:tracePt t="33540" x="2990850" y="3000375"/>
          <p14:tracePt t="33557" x="2884488" y="3000375"/>
          <p14:tracePt t="33573" x="2803525" y="3000375"/>
          <p14:tracePt t="33590" x="2768600" y="3009900"/>
          <p14:tracePt t="33606" x="2751138" y="3009900"/>
          <p14:tracePt t="33623" x="2732088" y="3017838"/>
          <p14:tracePt t="33640" x="2714625" y="3027363"/>
          <p14:tracePt t="33656" x="2714625" y="3036888"/>
          <p14:tracePt t="33673" x="2697163" y="3036888"/>
          <p14:tracePt t="33690" x="2687638" y="3036888"/>
          <p14:tracePt t="33740" x="2679700" y="3036888"/>
          <p14:tracePt t="33748" x="2660650" y="3017838"/>
          <p14:tracePt t="33749" x="2643188" y="3009900"/>
          <p14:tracePt t="33757" x="2616200" y="2982913"/>
          <p14:tracePt t="33773" x="2589213" y="2973388"/>
          <p14:tracePt t="33820" x="2589213" y="2965450"/>
          <p14:tracePt t="33828" x="2589213" y="2955925"/>
          <p14:tracePt t="33841" x="2589213" y="2938463"/>
          <p14:tracePt t="33841" x="2589213" y="2874963"/>
          <p14:tracePt t="33857" x="2598738" y="2803525"/>
          <p14:tracePt t="33874" x="2598738" y="2724150"/>
          <p14:tracePt t="33891" x="2598738" y="2643188"/>
          <p14:tracePt t="33907" x="2589213" y="2562225"/>
          <p14:tracePt t="33924" x="2544763" y="2500313"/>
          <p14:tracePt t="33940" x="2517775" y="2455863"/>
          <p14:tracePt t="33957" x="2500313" y="2419350"/>
          <p14:tracePt t="33974" x="2482850" y="2393950"/>
          <p14:tracePt t="33991" x="2473325" y="2357438"/>
          <p14:tracePt t="34007" x="2465388" y="2322513"/>
          <p14:tracePt t="34024" x="2455863" y="2276475"/>
          <p14:tracePt t="34040" x="2446338" y="2224088"/>
          <p14:tracePt t="34058" x="2419350" y="2170113"/>
          <p14:tracePt t="34074" x="2401888" y="2125663"/>
          <p14:tracePt t="34090" x="2374900" y="2089150"/>
          <p14:tracePt t="34108" x="2366963" y="2062163"/>
          <p14:tracePt t="34212" x="2357438" y="2054225"/>
          <p14:tracePt t="34230" x="2347913" y="2054225"/>
          <p14:tracePt t="34244" x="2347913" y="2062163"/>
          <p14:tracePt t="34260" x="2339975" y="2081213"/>
          <p14:tracePt t="34260" x="2339975" y="2089150"/>
          <p14:tracePt t="34275" x="2339975" y="2108200"/>
          <p14:tracePt t="34291" x="2339975" y="2152650"/>
          <p14:tracePt t="34308" x="2339975" y="2197100"/>
          <p14:tracePt t="34325" x="2347913" y="2251075"/>
          <p14:tracePt t="34341" x="2357438" y="2276475"/>
          <p14:tracePt t="34358" x="2374900" y="2322513"/>
          <p14:tracePt t="34375" x="2393950" y="2347913"/>
          <p14:tracePt t="34391" x="2393950" y="2366963"/>
          <p14:tracePt t="34408" x="2393950" y="2374900"/>
          <p14:tracePt t="34425" x="2401888" y="2384425"/>
          <p14:tracePt t="34442" x="2401888" y="2401888"/>
          <p14:tracePt t="34458" x="2411413" y="2419350"/>
          <p14:tracePt t="34474" x="2411413" y="2465388"/>
          <p14:tracePt t="34474" x="2419350" y="2490788"/>
          <p14:tracePt t="34493" x="2428875" y="2536825"/>
          <p14:tracePt t="34508" x="2428875" y="2589213"/>
          <p14:tracePt t="34524" x="2465388" y="2660650"/>
          <p14:tracePt t="34542" x="2473325" y="2705100"/>
          <p14:tracePt t="34558" x="2473325" y="2741613"/>
          <p14:tracePt t="34576" x="2473325" y="2759075"/>
          <p14:tracePt t="34592" x="2473325" y="2768600"/>
          <p14:tracePt t="34608" x="2473325" y="2776538"/>
          <p14:tracePt t="34626" x="2473325" y="2786063"/>
          <p14:tracePt t="34660" x="2473325" y="2795588"/>
          <p14:tracePt t="34676" x="2473325" y="2813050"/>
          <p14:tracePt t="34676" x="2473325" y="2822575"/>
          <p14:tracePt t="34692" x="2473325" y="2840038"/>
          <p14:tracePt t="34709" x="2473325" y="2847975"/>
          <p14:tracePt t="34725" x="2473325" y="2867025"/>
          <p14:tracePt t="34742" x="2473325" y="2874963"/>
          <p14:tracePt t="34759" x="2473325" y="2884488"/>
          <p14:tracePt t="34775" x="2473325" y="2894013"/>
          <p14:tracePt t="34812" x="2473325" y="2901950"/>
          <p14:tracePt t="34825" x="2473325" y="2911475"/>
          <p14:tracePt t="34852" x="2473325" y="2919413"/>
          <p14:tracePt t="34860" x="2473325" y="2928938"/>
          <p14:tracePt t="34876" x="2473325" y="2938463"/>
          <p14:tracePt t="34876" x="2473325" y="2946400"/>
          <p14:tracePt t="34892" x="2473325" y="2965450"/>
          <p14:tracePt t="34909" x="2473325" y="2982913"/>
          <p14:tracePt t="34926" x="2473325" y="3009900"/>
          <p14:tracePt t="34942" x="2482850" y="3036888"/>
          <p14:tracePt t="34959" x="2490788" y="3054350"/>
          <p14:tracePt t="34976" x="2490788" y="3081338"/>
          <p14:tracePt t="34992" x="2490788" y="3089275"/>
          <p14:tracePt t="35009" x="2490788" y="3098800"/>
          <p14:tracePt t="35026" x="2490788" y="3116263"/>
          <p14:tracePt t="35043" x="2500313" y="3143250"/>
          <p14:tracePt t="35059" x="2509838" y="3179763"/>
          <p14:tracePt t="35076" x="2509838" y="3205163"/>
          <p14:tracePt t="35093" x="2517775" y="3232150"/>
          <p14:tracePt t="35109" x="2517775" y="3268663"/>
          <p14:tracePt t="35126" x="2517775" y="3295650"/>
          <p14:tracePt t="35142" x="2527300" y="3322638"/>
          <p14:tracePt t="35160" x="2527300" y="3340100"/>
          <p14:tracePt t="35176" x="2527300" y="3375025"/>
          <p14:tracePt t="35194" x="2527300" y="3394075"/>
          <p14:tracePt t="35210" x="2527300" y="3419475"/>
          <p14:tracePt t="35226" x="2527300" y="3446463"/>
          <p14:tracePt t="35243" x="2527300" y="3509963"/>
          <p14:tracePt t="35260" x="2527300" y="3536950"/>
          <p14:tracePt t="35277" x="2527300" y="3571875"/>
          <p14:tracePt t="35293" x="2527300" y="3598863"/>
          <p14:tracePt t="35310" x="2527300" y="3616325"/>
          <p14:tracePt t="35327" x="2527300" y="3633788"/>
          <p14:tracePt t="35343" x="2527300" y="3660775"/>
          <p14:tracePt t="35360" x="2527300" y="3679825"/>
          <p14:tracePt t="35377" x="2527300" y="3697288"/>
          <p14:tracePt t="35393" x="2527300" y="3705225"/>
          <p14:tracePt t="35410" x="2527300" y="3724275"/>
          <p14:tracePt t="35427" x="2527300" y="3741738"/>
          <p14:tracePt t="35427" x="2527300" y="3751263"/>
          <p14:tracePt t="35445" x="2527300" y="3786188"/>
          <p14:tracePt t="35460" x="2527300" y="3795713"/>
          <p14:tracePt t="35477" x="2527300" y="3830638"/>
          <p14:tracePt t="35493" x="2527300" y="3857625"/>
          <p14:tracePt t="35510" x="2527300" y="3902075"/>
          <p14:tracePt t="35527" x="2527300" y="3946525"/>
          <p14:tracePt t="35544" x="2527300" y="3973513"/>
          <p14:tracePt t="35560" x="2527300" y="4000500"/>
          <p14:tracePt t="35577" x="2527300" y="4010025"/>
          <p14:tracePt t="35594" x="2527300" y="4044950"/>
          <p14:tracePt t="35610" x="2527300" y="4062413"/>
          <p14:tracePt t="35627" x="2527300" y="4089400"/>
          <p14:tracePt t="35644" x="2527300" y="4116388"/>
          <p14:tracePt t="35661" x="2527300" y="4133850"/>
          <p14:tracePt t="35678" x="2527300" y="4152900"/>
          <p14:tracePt t="35694" x="2527300" y="4179888"/>
          <p14:tracePt t="35711" x="2536825" y="4205288"/>
          <p14:tracePt t="35727" x="2544763" y="4205288"/>
          <p14:tracePt t="35744" x="2544763" y="4224338"/>
          <p14:tracePt t="35761" x="2544763" y="4232275"/>
          <p14:tracePt t="35777" x="2544763" y="4251325"/>
          <p14:tracePt t="35794" x="2544763" y="4276725"/>
          <p14:tracePt t="35812" x="2554288" y="4286250"/>
          <p14:tracePt t="35812" x="2554288" y="4303713"/>
          <p14:tracePt t="35828" x="2554288" y="4330700"/>
          <p14:tracePt t="35845" x="2554288" y="4367213"/>
          <p14:tracePt t="35861" x="2554288" y="4375150"/>
          <p14:tracePt t="35878" x="2554288" y="4402138"/>
          <p14:tracePt t="35894" x="2562225" y="4429125"/>
          <p14:tracePt t="35911" x="2571750" y="4438650"/>
          <p14:tracePt t="35928" x="2571750" y="4456113"/>
          <p14:tracePt t="35944" x="2581275" y="4465638"/>
          <p14:tracePt t="35962" x="2581275" y="4483100"/>
          <p14:tracePt t="35978" x="2589213" y="4518025"/>
          <p14:tracePt t="35994" x="2589213" y="4537075"/>
          <p14:tracePt t="36011" x="2589213" y="4589463"/>
          <p14:tracePt t="36029" x="2589213" y="4625975"/>
          <p14:tracePt t="36045" x="2589213" y="4652963"/>
          <p14:tracePt t="36061" x="2571750" y="4687888"/>
          <p14:tracePt t="36078" x="2571750" y="4705350"/>
          <p14:tracePt t="36095" x="2562225" y="4724400"/>
          <p14:tracePt t="36111" x="2562225" y="4741863"/>
          <p14:tracePt t="36128" x="2562225" y="4759325"/>
          <p14:tracePt t="36145" x="2562225" y="4776788"/>
          <p14:tracePt t="36161" x="2554288" y="4813300"/>
          <p14:tracePt t="36178" x="2536825" y="4848225"/>
          <p14:tracePt t="36195" x="2517775" y="4875213"/>
          <p14:tracePt t="36212" x="2500313" y="4902200"/>
          <p14:tracePt t="36228" x="2482850" y="4919663"/>
          <p14:tracePt t="36245" x="2482850" y="4929188"/>
          <p14:tracePt t="36262" x="2465388" y="4946650"/>
          <p14:tracePt t="36278" x="2455863" y="4965700"/>
          <p14:tracePt t="36295" x="2446338" y="4973638"/>
          <p14:tracePt t="36332" x="2446338" y="4983163"/>
          <p14:tracePt t="36349" x="2446338" y="4991100"/>
          <p14:tracePt t="36460" x="2455863" y="4991100"/>
          <p14:tracePt t="36468" x="2473325" y="4991100"/>
          <p14:tracePt t="36479" x="2509838" y="4965700"/>
          <p14:tracePt t="36480" x="2536825" y="4902200"/>
          <p14:tracePt t="36495" x="2571750" y="4830763"/>
          <p14:tracePt t="36512" x="2598738" y="4751388"/>
          <p14:tracePt t="36529" x="2616200" y="4687888"/>
          <p14:tracePt t="36545" x="2616200" y="4616450"/>
          <p14:tracePt t="36562" x="2616200" y="4562475"/>
          <p14:tracePt t="36580" x="2616200" y="4438650"/>
          <p14:tracePt t="36596" x="2616200" y="4367213"/>
          <p14:tracePt t="36612" x="2633663" y="4276725"/>
          <p14:tracePt t="36629" x="2643188" y="4214813"/>
          <p14:tracePt t="36646" x="2643188" y="4143375"/>
          <p14:tracePt t="36662" x="2643188" y="4071938"/>
          <p14:tracePt t="36679" x="2643188" y="4010025"/>
          <p14:tracePt t="36697" x="2643188" y="3946525"/>
          <p14:tracePt t="36713" x="2643188" y="3884613"/>
          <p14:tracePt t="36729" x="2643188" y="3840163"/>
          <p14:tracePt t="36746" x="2643188" y="3786188"/>
          <p14:tracePt t="36763" x="2643188" y="3714750"/>
          <p14:tracePt t="36780" x="2633663" y="3652838"/>
          <p14:tracePt t="36796" x="2616200" y="3562350"/>
          <p14:tracePt t="36813" x="2598738" y="3482975"/>
          <p14:tracePt t="36830" x="2562225" y="3375025"/>
          <p14:tracePt t="36846" x="2554288" y="3286125"/>
          <p14:tracePt t="36863" x="2544763" y="3214688"/>
          <p14:tracePt t="36880" x="2517775" y="3125788"/>
          <p14:tracePt t="36897" x="2517775" y="3071813"/>
          <p14:tracePt t="36913" x="2500313" y="3017838"/>
          <p14:tracePt t="36929" x="2482850" y="2965450"/>
          <p14:tracePt t="36947" x="2482850" y="2928938"/>
          <p14:tracePt t="36963" x="2473325" y="2857500"/>
          <p14:tracePt t="36980" x="2465388" y="2803525"/>
          <p14:tracePt t="36996" x="2446338" y="2759075"/>
          <p14:tracePt t="37014" x="2438400" y="2724150"/>
          <p14:tracePt t="37030" x="2428875" y="2714625"/>
          <p14:tracePt t="37046" x="2428875" y="2687638"/>
          <p14:tracePt t="37084" x="2428875" y="2670175"/>
          <p14:tracePt t="37156" x="2419350" y="2670175"/>
          <p14:tracePt t="37164" x="2411413" y="2670175"/>
          <p14:tracePt t="37172" x="2384425" y="2670175"/>
          <p14:tracePt t="37180" x="2374900" y="2697163"/>
          <p14:tracePt t="37181" x="2366963" y="2776538"/>
          <p14:tracePt t="37197" x="2366963" y="2867025"/>
          <p14:tracePt t="37214" x="2366963" y="2938463"/>
          <p14:tracePt t="37231" x="2366963" y="2990850"/>
          <p14:tracePt t="37247" x="2384425" y="3036888"/>
          <p14:tracePt t="37263" x="2393950" y="3089275"/>
          <p14:tracePt t="37281" x="2393950" y="3143250"/>
          <p14:tracePt t="37297" x="2401888" y="3251200"/>
          <p14:tracePt t="37313" x="2428875" y="3367088"/>
          <p14:tracePt t="37331" x="2438400" y="3482975"/>
          <p14:tracePt t="37347" x="2465388" y="3589338"/>
          <p14:tracePt t="37364" x="2465388" y="3643313"/>
          <p14:tracePt t="37382" x="2465388" y="3687763"/>
          <p14:tracePt t="37397" x="2465388" y="3741738"/>
          <p14:tracePt t="37414" x="2465388" y="3795713"/>
          <p14:tracePt t="37431" x="2465388" y="3894138"/>
          <p14:tracePt t="37448" x="2465388" y="3990975"/>
          <p14:tracePt t="37464" x="2465388" y="4108450"/>
          <p14:tracePt t="37480" x="2482850" y="4214813"/>
          <p14:tracePt t="37498" x="2482850" y="4276725"/>
          <p14:tracePt t="37514" x="2490788" y="4340225"/>
          <p14:tracePt t="37531" x="2509838" y="4456113"/>
          <p14:tracePt t="37549" x="2517775" y="4537075"/>
          <p14:tracePt t="37565" x="2517775" y="4660900"/>
          <p14:tracePt t="37581" x="2517775" y="4776788"/>
          <p14:tracePt t="37598" x="2509838" y="4857750"/>
          <p14:tracePt t="37615" x="2509838" y="4911725"/>
          <p14:tracePt t="37631" x="2509838" y="4929188"/>
          <p14:tracePt t="37648" x="2509838" y="4938713"/>
          <p14:tracePt t="37780" x="2509838" y="4946650"/>
          <p14:tracePt t="37860" x="2517775" y="4946650"/>
          <p14:tracePt t="37900" x="2527300" y="4946650"/>
          <p14:tracePt t="38124" x="2536825" y="4946650"/>
          <p14:tracePt t="38132" x="2536825" y="4929188"/>
          <p14:tracePt t="38140" x="2536825" y="4911725"/>
          <p14:tracePt t="38141" x="2527300" y="4902200"/>
          <p14:tracePt t="38149" x="2517775" y="4867275"/>
          <p14:tracePt t="38165" x="2455863" y="4786313"/>
          <p14:tracePt t="38182" x="2411413" y="4741863"/>
          <p14:tracePt t="38199" x="2339975" y="4670425"/>
          <p14:tracePt t="38215" x="2286000" y="4616450"/>
          <p14:tracePt t="38232" x="2224088" y="4554538"/>
          <p14:tracePt t="38250" x="2170113" y="4500563"/>
          <p14:tracePt t="38266" x="2133600" y="4465638"/>
          <p14:tracePt t="38282" x="2108200" y="4429125"/>
          <p14:tracePt t="38299" x="2081213" y="4394200"/>
          <p14:tracePt t="38317" x="2071688" y="4367213"/>
          <p14:tracePt t="38333" x="2036763" y="4330700"/>
          <p14:tracePt t="38349" x="2000250" y="4276725"/>
          <p14:tracePt t="38366" x="1965325" y="4205288"/>
          <p14:tracePt t="38383" x="1911350" y="4089400"/>
          <p14:tracePt t="38399" x="1884363" y="4037013"/>
          <p14:tracePt t="38416" x="1857375" y="3973513"/>
          <p14:tracePt t="38432" x="1847850" y="3938588"/>
          <p14:tracePt t="38449" x="1847850" y="3894138"/>
          <p14:tracePt t="38466" x="1847850" y="3840163"/>
          <p14:tracePt t="38482" x="1847850" y="3741738"/>
          <p14:tracePt t="38499" x="1847850" y="3652838"/>
          <p14:tracePt t="38516" x="1847850" y="3571875"/>
          <p14:tracePt t="38533" x="1847850" y="3500438"/>
          <p14:tracePt t="38550" x="1847850" y="3438525"/>
          <p14:tracePt t="38566" x="1847850" y="3394075"/>
          <p14:tracePt t="38583" x="1847850" y="3340100"/>
          <p14:tracePt t="38600" x="1874838" y="3268663"/>
          <p14:tracePt t="38616" x="1901825" y="3214688"/>
          <p14:tracePt t="38633" x="1928813" y="3143250"/>
          <p14:tracePt t="38650" x="1946275" y="3071813"/>
          <p14:tracePt t="38667" x="1973263" y="3000375"/>
          <p14:tracePt t="38667" x="1982788" y="2973388"/>
          <p14:tracePt t="38684" x="1990725" y="2919413"/>
          <p14:tracePt t="38700" x="1990725" y="2867025"/>
          <p14:tracePt t="38716" x="1990725" y="2830513"/>
          <p14:tracePt t="38734" x="1990725" y="2786063"/>
          <p14:tracePt t="38750" x="2009775" y="2724150"/>
          <p14:tracePt t="38766" x="2027238" y="2652713"/>
          <p14:tracePt t="38783" x="2054225" y="2608263"/>
          <p14:tracePt t="38800" x="2081213" y="2544763"/>
          <p14:tracePt t="38817" x="2098675" y="2509838"/>
          <p14:tracePt t="38834" x="2116138" y="2490788"/>
          <p14:tracePt t="38851" x="2116138" y="2482850"/>
          <p14:tracePt t="38867" x="2143125" y="2428875"/>
          <p14:tracePt t="38884" x="2152650" y="2411413"/>
          <p14:tracePt t="38901" x="2179638" y="2384425"/>
          <p14:tracePt t="38917" x="2205038" y="2347913"/>
          <p14:tracePt t="38934" x="2224088" y="2312988"/>
          <p14:tracePt t="38951" x="2241550" y="2295525"/>
          <p14:tracePt t="38968" x="2259013" y="2268538"/>
          <p14:tracePt t="38984" x="2268538" y="2259013"/>
          <p14:tracePt t="39000" x="2268538" y="2251075"/>
          <p14:tracePt t="39018" x="2286000" y="2241550"/>
          <p14:tracePt t="39034" x="2286000" y="2232025"/>
          <p14:tracePt t="39452" x="2276475" y="2241550"/>
          <p14:tracePt t="39572" x="2276475" y="2259013"/>
          <p14:tracePt t="39604" x="2276475" y="2268538"/>
          <p14:tracePt t="39620" x="2268538" y="2268538"/>
          <p14:tracePt t="39676" x="2268538" y="2276475"/>
          <p14:tracePt t="39708" x="2268538" y="2286000"/>
          <p14:tracePt t="39716" x="2259013" y="2295525"/>
          <p14:tracePt t="39732" x="2241550" y="2312988"/>
          <p14:tracePt t="39748" x="2241550" y="2322513"/>
          <p14:tracePt t="39764" x="2232025" y="2322513"/>
          <p14:tracePt t="39772" x="2232025" y="2330450"/>
          <p14:tracePt t="39780" x="2214563" y="2339975"/>
          <p14:tracePt t="39804" x="2214563" y="2347913"/>
          <p14:tracePt t="39804" x="2205038" y="2357438"/>
          <p14:tracePt t="39819" x="2197100" y="2366963"/>
          <p14:tracePt t="39836" x="2197100" y="2374900"/>
          <p14:tracePt t="39853" x="2187575" y="2374900"/>
          <p14:tracePt t="39869" x="2187575" y="2384425"/>
          <p14:tracePt t="39908" x="2179638" y="2393950"/>
          <p14:tracePt t="39932" x="2179638" y="2401888"/>
          <p14:tracePt t="39947" x="2160588" y="2411413"/>
          <p14:tracePt t="39972" x="2160588" y="2419350"/>
          <p14:tracePt t="40156" x="2143125" y="2428875"/>
          <p14:tracePt t="40161" x="2133600" y="2438400"/>
          <p14:tracePt t="40180" x="2125663" y="2446338"/>
          <p14:tracePt t="40188" x="2116138" y="2455863"/>
          <p14:tracePt t="40188" x="2108200" y="2465388"/>
          <p14:tracePt t="40204" x="2098675" y="2465388"/>
          <p14:tracePt t="40204" x="2081213" y="2482850"/>
          <p14:tracePt t="40220" x="2044700" y="2500313"/>
          <p14:tracePt t="40237" x="2036763" y="2509838"/>
          <p14:tracePt t="40276" x="2036763" y="2517775"/>
          <p14:tracePt t="40284" x="2036763" y="2527300"/>
          <p14:tracePt t="40293" x="2036763" y="2536825"/>
          <p14:tracePt t="40303" x="2027238" y="2536825"/>
          <p14:tracePt t="40320" x="2017713" y="2544763"/>
          <p14:tracePt t="40337" x="2009775" y="2562225"/>
          <p14:tracePt t="40353" x="2000250" y="2571750"/>
          <p14:tracePt t="40371" x="1990725" y="2571750"/>
          <p14:tracePt t="40387" x="1982788" y="2589213"/>
          <p14:tracePt t="40387" x="1973263" y="2598738"/>
          <p14:tracePt t="40429" x="1955800" y="2616200"/>
          <p14:tracePt t="40436" x="1946275" y="2625725"/>
          <p14:tracePt t="40453" x="1928813" y="2633663"/>
          <p14:tracePt t="40454" x="1919288" y="2652713"/>
          <p14:tracePt t="40470" x="1901825" y="2679700"/>
          <p14:tracePt t="40486" x="1884363" y="2697163"/>
          <p14:tracePt t="40504" x="1866900" y="2732088"/>
          <p14:tracePt t="40520" x="1847850" y="2751138"/>
          <p14:tracePt t="40537" x="1830388" y="2776538"/>
          <p14:tracePt t="40554" x="1822450" y="2795588"/>
          <p14:tracePt t="40571" x="1812925" y="2803525"/>
          <p14:tracePt t="40587" x="1803400" y="2803525"/>
          <p14:tracePt t="40604" x="1803400" y="2813050"/>
          <p14:tracePt t="40621" x="1803400" y="2822575"/>
          <p14:tracePt t="40637" x="1795463" y="2822575"/>
          <p14:tracePt t="40653" x="1795463" y="2830513"/>
          <p14:tracePt t="40671" x="1785938" y="2847975"/>
          <p14:tracePt t="40687" x="1776413" y="2857500"/>
          <p14:tracePt t="40704" x="1758950" y="2874963"/>
          <p14:tracePt t="40720" x="1751013" y="2894013"/>
          <p14:tracePt t="40738" x="1741488" y="2911475"/>
          <p14:tracePt t="40772" x="1731963" y="2919413"/>
          <p14:tracePt t="40867" x="1724025" y="2938463"/>
          <p14:tracePt t="40884" x="1724025" y="2946400"/>
          <p14:tracePt t="40892" x="1714500" y="2965450"/>
          <p14:tracePt t="40908" x="1704975" y="2982913"/>
          <p14:tracePt t="40923" x="1704975" y="2990850"/>
          <p14:tracePt t="40940" x="1704975" y="3000375"/>
          <p14:tracePt t="40955" x="1704975" y="3017838"/>
          <p14:tracePt t="40972" x="1697038" y="3036888"/>
          <p14:tracePt t="40972" x="1679575" y="3071813"/>
          <p14:tracePt t="40988" x="1679575" y="3108325"/>
          <p14:tracePt t="41005" x="1679575" y="3143250"/>
          <p14:tracePt t="41022" x="1679575" y="3160713"/>
          <p14:tracePt t="41038" x="1679575" y="3179763"/>
          <p14:tracePt t="41055" x="1679575" y="3187700"/>
          <p14:tracePt t="41072" x="1679575" y="3197225"/>
          <p14:tracePt t="41088" x="1679575" y="3224213"/>
          <p14:tracePt t="41104" x="1687513" y="3259138"/>
          <p14:tracePt t="41122" x="1697038" y="3303588"/>
          <p14:tracePt t="41139" x="1704975" y="3330575"/>
          <p14:tracePt t="41155" x="1714500" y="3367088"/>
          <p14:tracePt t="41172" x="1714500" y="3384550"/>
          <p14:tracePt t="41189" x="1724025" y="3394075"/>
          <p14:tracePt t="41228" x="1724025" y="3402013"/>
          <p14:tracePt t="41276" x="1724025" y="3419475"/>
          <p14:tracePt t="41283" x="1724025" y="3429000"/>
          <p14:tracePt t="41300" x="1731963" y="3438525"/>
          <p14:tracePt t="41301" x="1731963" y="3455988"/>
          <p14:tracePt t="41308" x="1741488" y="3455988"/>
          <p14:tracePt t="41322" x="1741488" y="3490913"/>
          <p14:tracePt t="41339" x="1741488" y="3517900"/>
          <p14:tracePt t="41355" x="1751013" y="3581400"/>
          <p14:tracePt t="41372" x="1768475" y="3616325"/>
          <p14:tracePt t="41388" x="1776413" y="3652838"/>
          <p14:tracePt t="41406" x="1785938" y="3687763"/>
          <p14:tracePt t="41422" x="1795463" y="3741738"/>
          <p14:tracePt t="41439" x="1795463" y="3768725"/>
          <p14:tracePt t="41456" x="1803400" y="3786188"/>
          <p14:tracePt t="41472" x="1803400" y="3813175"/>
          <p14:tracePt t="41489" x="1803400" y="3840163"/>
          <p14:tracePt t="41506" x="1803400" y="3875088"/>
          <p14:tracePt t="41522" x="1803400" y="3919538"/>
          <p14:tracePt t="41539" x="1812925" y="3965575"/>
          <p14:tracePt t="41557" x="1812925" y="3990975"/>
          <p14:tracePt t="41573" x="1812925" y="4027488"/>
          <p14:tracePt t="41589" x="1812925" y="4054475"/>
          <p14:tracePt t="41606" x="1812925" y="4081463"/>
          <p14:tracePt t="41623" x="1812925" y="4108450"/>
          <p14:tracePt t="41639" x="1812925" y="4116388"/>
          <p14:tracePt t="41656" x="1812925" y="4133850"/>
          <p14:tracePt t="41673" x="1812925" y="4143375"/>
          <p14:tracePt t="41689" x="1812925" y="4160838"/>
          <p14:tracePt t="41706" x="1812925" y="4170363"/>
          <p14:tracePt t="41723" x="1812925" y="4187825"/>
          <p14:tracePt t="41739" x="1812925" y="4224338"/>
          <p14:tracePt t="41756" x="1812925" y="4251325"/>
          <p14:tracePt t="41774" x="1812925" y="4286250"/>
          <p14:tracePt t="41790" x="1812925" y="4322763"/>
          <p14:tracePt t="41807" x="1812925" y="4348163"/>
          <p14:tracePt t="41824" x="1812925" y="4402138"/>
          <p14:tracePt t="41840" x="1830388" y="4429125"/>
          <p14:tracePt t="41856" x="1830388" y="4465638"/>
          <p14:tracePt t="41873" x="1830388" y="4518025"/>
          <p14:tracePt t="41890" x="1830388" y="4537075"/>
          <p14:tracePt t="41906" x="1830388" y="4562475"/>
          <p14:tracePt t="41923" x="1830388" y="4625975"/>
          <p14:tracePt t="41941" x="1830388" y="4652963"/>
          <p14:tracePt t="41957" x="1830388" y="4687888"/>
          <p14:tracePt t="41973" x="1830388" y="4714875"/>
          <p14:tracePt t="41990" x="1830388" y="4724400"/>
          <p14:tracePt t="42007" x="1839913" y="4741863"/>
          <p14:tracePt t="42023" x="1839913" y="4751388"/>
          <p14:tracePt t="42040" x="1839913" y="4768850"/>
          <p14:tracePt t="42057" x="1857375" y="4786313"/>
          <p14:tracePt t="42074" x="1866900" y="4795838"/>
          <p14:tracePt t="42091" x="1866900" y="4830763"/>
          <p14:tracePt t="42107" x="1866900" y="4857750"/>
          <p14:tracePt t="42125" x="1874838" y="4884738"/>
          <p14:tracePt t="42141" x="1884363" y="4911725"/>
          <p14:tracePt t="42157" x="1901825" y="4929188"/>
          <p14:tracePt t="42174" x="1919288" y="4973638"/>
          <p14:tracePt t="42191" x="1928813" y="5010150"/>
          <p14:tracePt t="42207" x="1946275" y="5045075"/>
          <p14:tracePt t="42223" x="1955800" y="5072063"/>
          <p14:tracePt t="42241" x="1973263" y="5099050"/>
          <p14:tracePt t="42257" x="1990725" y="5153025"/>
          <p14:tracePt t="42274" x="2017713" y="5180013"/>
          <p14:tracePt t="42290" x="2027238" y="5241925"/>
          <p14:tracePt t="42309" x="2036763" y="5276850"/>
          <p14:tracePt t="42324" x="2062163" y="5330825"/>
          <p14:tracePt t="42340" x="2089150" y="5384800"/>
          <p14:tracePt t="42358" x="2108200" y="5429250"/>
          <p14:tracePt t="42374" x="2125663" y="5473700"/>
          <p14:tracePt t="42390" x="2133600" y="5491163"/>
          <p14:tracePt t="42492" x="2152650" y="5500688"/>
          <p14:tracePt t="42652" x="2179638" y="5500688"/>
          <p14:tracePt t="42667" x="2187575" y="5483225"/>
          <p14:tracePt t="42676" x="2197100" y="5456238"/>
          <p14:tracePt t="42684" x="2214563" y="5438775"/>
          <p14:tracePt t="42691" x="2286000" y="5357813"/>
          <p14:tracePt t="42708" x="2303463" y="5303838"/>
          <p14:tracePt t="42724" x="2322513" y="5251450"/>
          <p14:tracePt t="42742" x="2330450" y="5205413"/>
          <p14:tracePt t="42758" x="2357438" y="5143500"/>
          <p14:tracePt t="42774" x="2357438" y="5099050"/>
          <p14:tracePt t="42792" x="2401888" y="5054600"/>
          <p14:tracePt t="42809" x="2438400" y="4983163"/>
          <p14:tracePt t="42825" x="2473325" y="4938713"/>
          <p14:tracePt t="42842" x="2517775" y="4875213"/>
          <p14:tracePt t="42858" x="2562225" y="4795838"/>
          <p14:tracePt t="42875" x="2589213" y="4687888"/>
          <p14:tracePt t="42892" x="2608263" y="4643438"/>
          <p14:tracePt t="42908" x="2616200" y="4598988"/>
          <p14:tracePt t="42925" x="2625725" y="4554538"/>
          <p14:tracePt t="42942" x="2633663" y="4510088"/>
          <p14:tracePt t="42958" x="2643188" y="4456113"/>
          <p14:tracePt t="42976" x="2652713" y="4419600"/>
          <p14:tracePt t="42992" x="2660650" y="4357688"/>
          <p14:tracePt t="43009" x="2670175" y="4303713"/>
          <p14:tracePt t="43025" x="2670175" y="4251325"/>
          <p14:tracePt t="43042" x="2697163" y="4205288"/>
          <p14:tracePt t="43059" x="2714625" y="4133850"/>
          <p14:tracePt t="43076" x="2714625" y="4089400"/>
          <p14:tracePt t="43092" x="2714625" y="4062413"/>
          <p14:tracePt t="43109" x="2714625" y="4017963"/>
          <p14:tracePt t="43126" x="2714625" y="4010025"/>
          <p14:tracePt t="43142" x="2714625" y="3990975"/>
          <p14:tracePt t="43180" x="2714625" y="3983038"/>
          <p14:tracePt t="43197" x="2724150" y="3973513"/>
          <p14:tracePt t="43212" x="2724150" y="3965575"/>
          <p14:tracePt t="43228" x="2724150" y="3956050"/>
          <p14:tracePt t="43228" x="2724150" y="3938588"/>
          <p14:tracePt t="43242" x="2724150" y="3919538"/>
          <p14:tracePt t="43259" x="2724150" y="3875088"/>
          <p14:tracePt t="43276" x="2724150" y="3857625"/>
          <p14:tracePt t="43292" x="2724150" y="3830638"/>
          <p14:tracePt t="43310" x="2724150" y="3822700"/>
          <p14:tracePt t="43428" x="2724150" y="3830638"/>
          <p14:tracePt t="43436" x="2705100" y="3875088"/>
          <p14:tracePt t="43444" x="2697163" y="3902075"/>
          <p14:tracePt t="43445" x="2670175" y="3973513"/>
          <p14:tracePt t="43460" x="2652713" y="4010025"/>
          <p14:tracePt t="43476" x="2633663" y="4062413"/>
          <p14:tracePt t="43493" x="2633663" y="4089400"/>
          <p14:tracePt t="43510" x="2625725" y="4116388"/>
          <p14:tracePt t="43526" x="2616200" y="4133850"/>
          <p14:tracePt t="43543" x="2616200" y="4160838"/>
          <p14:tracePt t="43560" x="2616200" y="4179888"/>
          <p14:tracePt t="43577" x="2608263" y="4205288"/>
          <p14:tracePt t="43593" x="2608263" y="4241800"/>
          <p14:tracePt t="43611" x="2608263" y="4268788"/>
          <p14:tracePt t="43627" x="2589213" y="4313238"/>
          <p14:tracePt t="43627" x="2589213" y="4340225"/>
          <p14:tracePt t="43644" x="2571750" y="4402138"/>
          <p14:tracePt t="43661" x="2562225" y="4438650"/>
          <p14:tracePt t="43677" x="2554288" y="4446588"/>
          <p14:tracePt t="43694" x="2554288" y="4465638"/>
          <p14:tracePt t="43710" x="2554288" y="4483100"/>
          <p14:tracePt t="43727" x="2554288" y="4491038"/>
          <p14:tracePt t="43744" x="2554288" y="4518025"/>
          <p14:tracePt t="43760" x="2554288" y="4537075"/>
          <p14:tracePt t="43776" x="2554288" y="4554538"/>
          <p14:tracePt t="43794" x="2554288" y="4572000"/>
          <p14:tracePt t="43811" x="2554288" y="4581525"/>
          <p14:tracePt t="43844" x="2554288" y="4589463"/>
          <p14:tracePt t="43845" x="2554288" y="4608513"/>
          <p14:tracePt t="43861" x="2554288" y="4616450"/>
          <p14:tracePt t="43877" x="2554288" y="4633913"/>
          <p14:tracePt t="43894" x="2562225" y="4643438"/>
          <p14:tracePt t="43911" x="2562225" y="4660900"/>
          <p14:tracePt t="43927" x="2562225" y="4670425"/>
          <p14:tracePt t="43944" x="2562225" y="4687888"/>
          <p14:tracePt t="43961" x="2581275" y="4697413"/>
          <p14:tracePt t="43977" x="2581275" y="4705350"/>
          <p14:tracePt t="43994" x="2581275" y="4714875"/>
          <p14:tracePt t="44011" x="2581275" y="4732338"/>
          <p14:tracePt t="44027" x="2589213" y="4741863"/>
          <p14:tracePt t="44044" x="2608263" y="4751388"/>
          <p14:tracePt t="44061" x="2616200" y="4759325"/>
          <p14:tracePt t="44078" x="2625725" y="4768850"/>
          <p14:tracePt t="44094" x="2643188" y="4776788"/>
          <p14:tracePt t="44110" x="2660650" y="4786313"/>
          <p14:tracePt t="44128" x="2679700" y="4803775"/>
          <p14:tracePt t="44144" x="2705100" y="4822825"/>
          <p14:tracePt t="44161" x="2732088" y="4830763"/>
          <p14:tracePt t="44178" x="2768600" y="4848225"/>
          <p14:tracePt t="44195" x="2786063" y="4857750"/>
          <p14:tracePt t="44211" x="2822575" y="4884738"/>
          <p14:tracePt t="44229" x="2840038" y="4894263"/>
          <p14:tracePt t="44245" x="2847975" y="4902200"/>
          <p14:tracePt t="44308" x="2847975" y="4911725"/>
          <p14:tracePt t="44356" x="2847975" y="4919663"/>
          <p14:tracePt t="44373" x="2847975" y="4929188"/>
          <p14:tracePt t="44388" x="2847975" y="4938713"/>
          <p14:tracePt t="44396" x="2847975" y="4956175"/>
          <p14:tracePt t="44401" x="2847975" y="4965700"/>
          <p14:tracePt t="44412" x="2840038" y="4983163"/>
          <p14:tracePt t="44428" x="2840038" y="5000625"/>
          <p14:tracePt t="44445" x="2840038" y="5010150"/>
          <p14:tracePt t="44462" x="2840038" y="5027613"/>
          <p14:tracePt t="44478" x="2840038" y="5037138"/>
          <p14:tracePt t="44495" x="2840038" y="5062538"/>
          <p14:tracePt t="44512" x="2840038" y="5081588"/>
          <p14:tracePt t="44528" x="2830513" y="5099050"/>
          <p14:tracePt t="44545" x="2822575" y="5126038"/>
          <p14:tracePt t="44562" x="2822575" y="5143500"/>
          <p14:tracePt t="44578" x="2822575" y="5180013"/>
          <p14:tracePt t="44595" x="2803525" y="5251450"/>
          <p14:tracePt t="44613" x="2803525" y="5295900"/>
          <p14:tracePt t="44629" x="2803525" y="5348288"/>
          <p14:tracePt t="44645" x="2803525" y="5394325"/>
          <p14:tracePt t="44662" x="2803525" y="5411788"/>
          <p14:tracePt t="44679" x="2803525" y="5429250"/>
          <p14:tracePt t="44695" x="2803525" y="5438775"/>
          <p14:tracePt t="44712" x="2803525" y="5446713"/>
          <p14:tracePt t="44729" x="2803525" y="5465763"/>
          <p14:tracePt t="44763" x="2803525" y="5473700"/>
          <p14:tracePt t="44788" x="2803525" y="5491163"/>
          <p14:tracePt t="44812" x="2803525" y="5500688"/>
          <p14:tracePt t="44914" x="2803525" y="5510213"/>
          <p14:tracePt t="45043" x="2813050" y="5510213"/>
          <p14:tracePt t="45100" x="2822575" y="5510213"/>
          <p14:tracePt t="45171" x="2830513" y="5510213"/>
          <p14:tracePt t="45338" x="2840038" y="5510213"/>
          <p14:tracePt t="45835" x="2847975" y="5510213"/>
          <p14:tracePt t="45843" x="2847975" y="5527675"/>
          <p14:tracePt t="45843" x="2847975" y="5537200"/>
          <p14:tracePt t="45859" x="2830513" y="5562600"/>
          <p14:tracePt t="45870" x="2822575" y="5562600"/>
          <p14:tracePt t="45870" x="2795588" y="5572125"/>
          <p14:tracePt t="45883" x="2768600" y="5599113"/>
          <p14:tracePt t="45891" x="2732088" y="5599113"/>
          <p14:tracePt t="45891" x="2714625" y="5608638"/>
          <p14:tracePt t="45899" x="2705100" y="5626100"/>
          <p14:tracePt t="45913" x="2697163" y="5634038"/>
          <p14:tracePt t="45931" x="2679700" y="5634038"/>
          <p14:tracePt t="45948" x="2679700" y="5643563"/>
          <p14:tracePt t="46131" x="2670175" y="5643563"/>
          <p14:tracePt t="46379" x="2660650" y="5643563"/>
          <p14:tracePt t="46395" x="2652713" y="5643563"/>
          <p14:tracePt t="46403" x="2633663" y="5643563"/>
          <p14:tracePt t="46418" x="2625725" y="5643563"/>
          <p14:tracePt t="46859" x="2625725" y="5634038"/>
          <p14:tracePt t="46872" x="2625725" y="5626100"/>
          <p14:tracePt t="46873" x="2625725" y="5608638"/>
          <p14:tracePt t="46882" x="2643188" y="5562600"/>
          <p14:tracePt t="46899" x="2652713" y="5554663"/>
          <p14:tracePt t="46916" x="2652713" y="5545138"/>
          <p14:tracePt t="46932" x="2652713" y="5537200"/>
          <p14:tracePt t="46949" x="2660650" y="5537200"/>
          <p14:tracePt t="47027" x="2670175" y="5518150"/>
          <p14:tracePt t="47051" x="2679700" y="5510213"/>
          <p14:tracePt t="47098" x="2679700" y="5500688"/>
          <p14:tracePt t="47107" x="2679700" y="5491163"/>
          <p14:tracePt t="47131" x="2679700" y="5483225"/>
          <p14:tracePt t="47155" x="2679700" y="5473700"/>
          <p14:tracePt t="47171" x="2679700" y="5465763"/>
          <p14:tracePt t="47227" x="2679700" y="5456238"/>
          <p14:tracePt t="47259" x="2679700" y="5446713"/>
          <p14:tracePt t="47275" x="2679700" y="5438775"/>
          <p14:tracePt t="47307" x="2679700" y="5429250"/>
          <p14:tracePt t="47443" x="2679700" y="5419725"/>
          <p14:tracePt t="47459" x="2679700" y="5411788"/>
          <p14:tracePt t="47475" x="2679700" y="5402263"/>
          <p14:tracePt t="47539" x="2679700" y="5394325"/>
          <p14:tracePt t="47555" x="2670175" y="5375275"/>
          <p14:tracePt t="47572" x="2660650" y="5375275"/>
          <p14:tracePt t="47573" x="2660650" y="5367338"/>
          <p14:tracePt t="47584" x="2643188" y="5357813"/>
          <p14:tracePt t="47600" x="2643188" y="5348288"/>
          <p14:tracePt t="47635" x="2633663" y="5348288"/>
          <p14:tracePt t="47651" x="2625725" y="5340350"/>
          <p14:tracePt t="47651" x="2616200" y="5322888"/>
          <p14:tracePt t="47667" x="2589213" y="5313363"/>
          <p14:tracePt t="47684" x="2571750" y="5303838"/>
          <p14:tracePt t="47700" x="2554288" y="5286375"/>
          <p14:tracePt t="47717" x="2536825" y="5286375"/>
          <p14:tracePt t="47733" x="2536825" y="5276850"/>
          <p14:tracePt t="47751" x="2509838" y="5268913"/>
          <p14:tracePt t="47786" x="2500313" y="5268913"/>
          <p14:tracePt t="47787" x="2490788" y="5259388"/>
          <p14:tracePt t="47803" x="2482850" y="5259388"/>
          <p14:tracePt t="47817" x="2455863" y="5259388"/>
          <p14:tracePt t="47851" x="2446338" y="5259388"/>
          <p14:tracePt t="47851" x="2428875" y="5251450"/>
          <p14:tracePt t="47899" x="2419350" y="5251450"/>
          <p14:tracePt t="47906" x="2411413" y="5251450"/>
          <p14:tracePt t="47918" x="2401888" y="5251450"/>
          <p14:tracePt t="47918" x="2393950" y="5251450"/>
          <p14:tracePt t="47934" x="2374900" y="5251450"/>
          <p14:tracePt t="47979" x="2366963" y="5251450"/>
          <p14:tracePt t="47987" x="2357438" y="5251450"/>
          <p14:tracePt t="48006" x="2347913" y="5251450"/>
          <p14:tracePt t="48019" x="2330450" y="5259388"/>
          <p14:tracePt t="48043" x="2322513" y="5259388"/>
          <p14:tracePt t="48066" x="2312988" y="5268913"/>
          <p14:tracePt t="48076" x="2303463" y="5268913"/>
          <p14:tracePt t="48076" x="2295525" y="5276850"/>
          <p14:tracePt t="48085" x="2286000" y="5286375"/>
          <p14:tracePt t="48101" x="2268538" y="5295900"/>
          <p14:tracePt t="48117" x="2251075" y="5303838"/>
          <p14:tracePt t="48135" x="2241550" y="5313363"/>
          <p14:tracePt t="48152" x="2232025" y="5322888"/>
          <p14:tracePt t="48168" x="2214563" y="5322888"/>
          <p14:tracePt t="48203" x="2214563" y="5330825"/>
          <p14:tracePt t="48203" x="2205038" y="5340350"/>
          <p14:tracePt t="48218" x="2187575" y="5348288"/>
          <p14:tracePt t="48235" x="2170113" y="5367338"/>
          <p14:tracePt t="48252" x="2152650" y="5384800"/>
          <p14:tracePt t="48268" x="2143125" y="5394325"/>
          <p14:tracePt t="48285" x="2133600" y="5394325"/>
          <p14:tracePt t="48323" x="2125663" y="5402263"/>
          <p14:tracePt t="48346" x="2116138" y="5402263"/>
          <p14:tracePt t="48355" x="2108200" y="5419725"/>
          <p14:tracePt t="48371" x="2098675" y="5419725"/>
          <p14:tracePt t="48371" x="2098675" y="5429250"/>
          <p14:tracePt t="48387" x="2081213" y="5438775"/>
          <p14:tracePt t="48401" x="2071688" y="5446713"/>
          <p14:tracePt t="48419" x="2054225" y="5456238"/>
          <p14:tracePt t="48435" x="2054225" y="5465763"/>
          <p14:tracePt t="48452" x="2044700" y="5473700"/>
          <p14:tracePt t="48469" x="2036763" y="5483225"/>
          <p14:tracePt t="48486" x="2027238" y="5483225"/>
          <p14:tracePt t="48502" x="2027238" y="5491163"/>
          <p14:tracePt t="48519" x="2017713" y="5500688"/>
          <p14:tracePt t="48536" x="2017713" y="5518150"/>
          <p14:tracePt t="48552" x="2009775" y="5537200"/>
          <p14:tracePt t="48569" x="2000250" y="5545138"/>
          <p14:tracePt t="48586" x="2000250" y="5562600"/>
          <p14:tracePt t="48602" x="1990725" y="5599113"/>
          <p14:tracePt t="48620" x="1982788" y="5626100"/>
          <p14:tracePt t="48636" x="1973263" y="5634038"/>
          <p14:tracePt t="48652" x="1973263" y="5653088"/>
          <p14:tracePt t="48669" x="1973263" y="5661025"/>
          <p14:tracePt t="48686" x="1965325" y="5680075"/>
          <p14:tracePt t="48723" x="1965325" y="5688013"/>
          <p14:tracePt t="48739" x="1965325" y="5697538"/>
          <p14:tracePt t="48740" x="1965325" y="5705475"/>
          <p14:tracePt t="48753" x="1946275" y="5724525"/>
          <p14:tracePt t="48769" x="1946275" y="5732463"/>
          <p14:tracePt t="48786" x="1946275" y="5751513"/>
          <p14:tracePt t="48803" x="1946275" y="5759450"/>
          <p14:tracePt t="48820" x="1946275" y="5768975"/>
          <p14:tracePt t="48859" x="1946275" y="5776913"/>
          <p14:tracePt t="48874" x="1946275" y="5786438"/>
          <p14:tracePt t="48875" x="1946275" y="5795963"/>
          <p14:tracePt t="48907" x="1946275" y="5803900"/>
          <p14:tracePt t="48919" x="1946275" y="5813425"/>
          <p14:tracePt t="48920" x="1946275" y="5830888"/>
          <p14:tracePt t="48937" x="1946275" y="5848350"/>
          <p14:tracePt t="48953" x="1973263" y="5884863"/>
          <p14:tracePt t="48987" x="1973263" y="5894388"/>
          <p14:tracePt t="48987" x="1973263" y="5902325"/>
          <p14:tracePt t="49051" x="1973263" y="5911850"/>
          <p14:tracePt t="49059" x="1982788" y="5911850"/>
          <p14:tracePt t="49075" x="1982788" y="5929313"/>
          <p14:tracePt t="49090" x="2000250" y="5938838"/>
          <p14:tracePt t="49091" x="2000250" y="5946775"/>
          <p14:tracePt t="49103" x="2009775" y="5965825"/>
          <p14:tracePt t="49120" x="2017713" y="5973763"/>
          <p14:tracePt t="49137" x="2027238" y="5983288"/>
          <p14:tracePt t="49154" x="2036763" y="5983288"/>
          <p14:tracePt t="49170" x="2036763" y="5991225"/>
          <p14:tracePt t="49219" x="2044700" y="6010275"/>
          <p14:tracePt t="49234" x="2054225" y="6018213"/>
          <p14:tracePt t="49256" x="2062163" y="6027738"/>
          <p14:tracePt t="49275" x="2071688" y="6037263"/>
          <p14:tracePt t="49291" x="2081213" y="6045200"/>
          <p14:tracePt t="49300" x="2098675" y="6054725"/>
          <p14:tracePt t="49323" x="2108200" y="6054725"/>
          <p14:tracePt t="49325" x="2116138" y="6062663"/>
          <p14:tracePt t="49337" x="2133600" y="6072188"/>
          <p14:tracePt t="49354" x="2170113" y="6099175"/>
          <p14:tracePt t="49372" x="2179638" y="6099175"/>
          <p14:tracePt t="49387" x="2197100" y="6116638"/>
          <p14:tracePt t="49404" x="2214563" y="6126163"/>
          <p14:tracePt t="49421" x="2224088" y="6134100"/>
          <p14:tracePt t="49437" x="2232025" y="6134100"/>
          <p14:tracePt t="49454" x="2251075" y="6143625"/>
          <p14:tracePt t="49471" x="2276475" y="6153150"/>
          <p14:tracePt t="49488" x="2295525" y="6161088"/>
          <p14:tracePt t="49504" x="2312988" y="6170613"/>
          <p14:tracePt t="49521" x="2339975" y="6170613"/>
          <p14:tracePt t="49538" x="2366963" y="6170613"/>
          <p14:tracePt t="49554" x="2401888" y="6188075"/>
          <p14:tracePt t="49571" x="2438400" y="6188075"/>
          <p14:tracePt t="49588" x="2473325" y="6188075"/>
          <p14:tracePt t="49604" x="2490788" y="6197600"/>
          <p14:tracePt t="49621" x="2509838" y="6197600"/>
          <p14:tracePt t="49638" x="2527300" y="6197600"/>
          <p14:tracePt t="49655" x="2536825" y="6197600"/>
          <p14:tracePt t="49671" x="2554288" y="6197600"/>
          <p14:tracePt t="49688" x="2581275" y="6197600"/>
          <p14:tracePt t="49705" x="2598738" y="6197600"/>
          <p14:tracePt t="49721" x="2608263" y="6197600"/>
          <p14:tracePt t="49737" x="2633663" y="6197600"/>
          <p14:tracePt t="49755" x="2643188" y="6197600"/>
          <p14:tracePt t="49771" x="2660650" y="6197600"/>
          <p14:tracePt t="49788" x="2679700" y="6197600"/>
          <p14:tracePt t="49805" x="2687638" y="6197600"/>
          <p14:tracePt t="49822" x="2705100" y="6197600"/>
          <p14:tracePt t="49838" x="2732088" y="6197600"/>
          <p14:tracePt t="49855" x="2751138" y="6180138"/>
          <p14:tracePt t="49872" x="2776538" y="6170613"/>
          <p14:tracePt t="49888" x="2795588" y="6153150"/>
          <p14:tracePt t="49904" x="2813050" y="6134100"/>
          <p14:tracePt t="49922" x="2822575" y="6126163"/>
          <p14:tracePt t="49922" x="2830513" y="6126163"/>
          <p14:tracePt t="49939" x="2857500" y="6116638"/>
          <p14:tracePt t="49955" x="2867025" y="6108700"/>
          <p14:tracePt t="49972" x="2884488" y="6089650"/>
          <p14:tracePt t="49989" x="2901950" y="6062663"/>
          <p14:tracePt t="50005" x="2911475" y="6054725"/>
          <p14:tracePt t="50022" x="2928938" y="6037263"/>
          <p14:tracePt t="50038" x="2946400" y="6010275"/>
          <p14:tracePt t="50055" x="2973388" y="5983288"/>
          <p14:tracePt t="50072" x="2982913" y="5956300"/>
          <p14:tracePt t="50089" x="3000375" y="5938838"/>
          <p14:tracePt t="50106" x="3009900" y="5919788"/>
          <p14:tracePt t="50122" x="3017838" y="5884863"/>
          <p14:tracePt t="50139" x="3036888" y="5867400"/>
          <p14:tracePt t="50156" x="3054350" y="5840413"/>
          <p14:tracePt t="50172" x="3054350" y="5822950"/>
          <p14:tracePt t="50189" x="3062288" y="5795963"/>
          <p14:tracePt t="50206" x="3071813" y="5776913"/>
          <p14:tracePt t="50222" x="3081338" y="5751513"/>
          <p14:tracePt t="50239" x="3089275" y="5732463"/>
          <p14:tracePt t="50256" x="3089275" y="5724525"/>
          <p14:tracePt t="50272" x="3089275" y="5715000"/>
          <p14:tracePt t="50289" x="3089275" y="5697538"/>
          <p14:tracePt t="50306" x="3089275" y="5688013"/>
          <p14:tracePt t="50323" x="3089275" y="5680075"/>
          <p14:tracePt t="50339" x="3089275" y="5661025"/>
          <p14:tracePt t="50356" x="3089275" y="5643563"/>
          <p14:tracePt t="50391" x="3089275" y="5626100"/>
          <p14:tracePt t="50406" x="3089275" y="5616575"/>
          <p14:tracePt t="50407" x="3089275" y="5608638"/>
          <p14:tracePt t="50423" x="3089275" y="5599113"/>
          <p14:tracePt t="50439" x="3089275" y="5581650"/>
          <p14:tracePt t="50456" x="3089275" y="5562600"/>
          <p14:tracePt t="50473" x="3089275" y="5537200"/>
          <p14:tracePt t="50489" x="3081338" y="5518150"/>
          <p14:tracePt t="50506" x="3054350" y="5465763"/>
          <p14:tracePt t="50524" x="3044825" y="5446713"/>
          <p14:tracePt t="50540" x="3044825" y="5429250"/>
          <p14:tracePt t="50556" x="3027363" y="5402263"/>
          <p14:tracePt t="50573" x="3027363" y="5394325"/>
          <p14:tracePt t="50590" x="3017838" y="5384800"/>
          <p14:tracePt t="50606" x="3017838" y="5367338"/>
          <p14:tracePt t="50623" x="3009900" y="5357813"/>
          <p14:tracePt t="50640" x="3000375" y="5340350"/>
          <p14:tracePt t="50656" x="2990850" y="5322888"/>
          <p14:tracePt t="50674" x="2973388" y="5295900"/>
          <p14:tracePt t="50690" x="2938463" y="5259388"/>
          <p14:tracePt t="50707" x="2928938" y="5251450"/>
          <p14:tracePt t="50723" x="2911475" y="5232400"/>
          <p14:tracePt t="50741" x="2901950" y="5224463"/>
          <p14:tracePt t="50757" x="2884488" y="5214938"/>
          <p14:tracePt t="50773" x="2847975" y="5197475"/>
          <p14:tracePt t="50790" x="2795588" y="5180013"/>
          <p14:tracePt t="50807" x="2759075" y="5153025"/>
          <p14:tracePt t="50823" x="2724150" y="5143500"/>
          <p14:tracePt t="50841" x="2705100" y="5133975"/>
          <p14:tracePt t="50857" x="2687638" y="5126038"/>
          <p14:tracePt t="50874" x="2679700" y="5126038"/>
          <p14:tracePt t="50890" x="2643188" y="5126038"/>
          <p14:tracePt t="50907" x="2616200" y="5116513"/>
          <p14:tracePt t="50924" x="2589213" y="5116513"/>
          <p14:tracePt t="50941" x="2554288" y="5116513"/>
          <p14:tracePt t="50957" x="2536825" y="5108575"/>
          <p14:tracePt t="50974" x="2517775" y="5108575"/>
          <p14:tracePt t="50991" x="2490788" y="5099050"/>
          <p14:tracePt t="51007" x="2473325" y="5089525"/>
          <p14:tracePt t="51024" x="2465388" y="5089525"/>
          <p14:tracePt t="51041" x="2428875" y="5089525"/>
          <p14:tracePt t="51057" x="2384425" y="5089525"/>
          <p14:tracePt t="51074" x="2339975" y="5089525"/>
          <p14:tracePt t="51091" x="2303463" y="5089525"/>
          <p14:tracePt t="51107" x="2286000" y="5089525"/>
          <p14:tracePt t="51124" x="2276475" y="5089525"/>
          <p14:tracePt t="51141" x="2268538" y="5089525"/>
          <p14:tracePt t="51157" x="2259013" y="5089525"/>
          <p14:tracePt t="51174" x="2251075" y="5089525"/>
          <p14:tracePt t="51191" x="2224088" y="5089525"/>
          <p14:tracePt t="51208" x="2214563" y="5108575"/>
          <p14:tracePt t="51224" x="2170113" y="5126038"/>
          <p14:tracePt t="51241" x="2152650" y="5133975"/>
          <p14:tracePt t="51258" x="2116138" y="5153025"/>
          <p14:tracePt t="51275" x="2098675" y="5160963"/>
          <p14:tracePt t="51291" x="2071688" y="5160963"/>
          <p14:tracePt t="51308" x="2044700" y="5180013"/>
          <p14:tracePt t="51325" x="2009775" y="5197475"/>
          <p14:tracePt t="51341" x="1982788" y="5224463"/>
          <p14:tracePt t="51357" x="1938338" y="5251450"/>
          <p14:tracePt t="51375" x="1919288" y="5251450"/>
          <p14:tracePt t="51391" x="1884363" y="5259388"/>
          <p14:tracePt t="51407" x="1866900" y="5268913"/>
          <p14:tracePt t="51425" x="1857375" y="5276850"/>
          <p14:tracePt t="51442" x="1839913" y="5286375"/>
          <p14:tracePt t="51458" x="1785938" y="5322888"/>
          <p14:tracePt t="51475" x="1751013" y="5348288"/>
          <p14:tracePt t="51492" x="1704975" y="5384800"/>
          <p14:tracePt t="51508" x="1670050" y="5411788"/>
          <p14:tracePt t="51525" x="1652588" y="5419725"/>
          <p14:tracePt t="51542" x="1633538" y="5438775"/>
          <p14:tracePt t="51587" x="1633538" y="5456238"/>
          <p14:tracePt t="51595" x="1625600" y="5456238"/>
          <p14:tracePt t="51595" x="1625600" y="5465763"/>
          <p14:tracePt t="51610" x="1616075" y="5473700"/>
          <p14:tracePt t="51619" x="1616075" y="5483225"/>
          <p14:tracePt t="51627" x="1608138" y="5510213"/>
          <p14:tracePt t="51642" x="1598613" y="5554663"/>
          <p14:tracePt t="51659" x="1598613" y="5581650"/>
          <p14:tracePt t="51676" x="1598613" y="5599113"/>
          <p14:tracePt t="51692" x="1598613" y="5626100"/>
          <p14:tracePt t="51709" x="1598613" y="5653088"/>
          <p14:tracePt t="51726" x="1598613" y="5688013"/>
          <p14:tracePt t="51742" x="1598613" y="5705475"/>
          <p14:tracePt t="51759" x="1598613" y="5741988"/>
          <p14:tracePt t="51775" x="1608138" y="5768975"/>
          <p14:tracePt t="51792" x="1625600" y="5813425"/>
          <p14:tracePt t="51809" x="1633538" y="5830888"/>
          <p14:tracePt t="51826" x="1652588" y="5867400"/>
          <p14:tracePt t="51842" x="1687513" y="5919788"/>
          <p14:tracePt t="51859" x="1714500" y="5956300"/>
          <p14:tracePt t="51876" x="1741488" y="5991225"/>
          <p14:tracePt t="51893" x="1776413" y="6037263"/>
          <p14:tracePt t="51909" x="1812925" y="6062663"/>
          <p14:tracePt t="51926" x="1857375" y="6089650"/>
          <p14:tracePt t="51942" x="1866900" y="6108700"/>
          <p14:tracePt t="51959" x="1884363" y="6116638"/>
          <p14:tracePt t="51976" x="1901825" y="6126163"/>
          <p14:tracePt t="51992" x="1938338" y="6143625"/>
          <p14:tracePt t="52009" x="1965325" y="6161088"/>
          <p14:tracePt t="52026" x="2044700" y="6197600"/>
          <p14:tracePt t="52043" x="2098675" y="6224588"/>
          <p14:tracePt t="52059" x="2143125" y="6232525"/>
          <p14:tracePt t="52076" x="2179638" y="6259513"/>
          <p14:tracePt t="52093" x="2232025" y="6269038"/>
          <p14:tracePt t="52109" x="2259013" y="6286500"/>
          <p14:tracePt t="52126" x="2303463" y="6303963"/>
          <p14:tracePt t="52143" x="2347913" y="6323013"/>
          <p14:tracePt t="52159" x="2401888" y="6323013"/>
          <p14:tracePt t="52176" x="2446338" y="6330950"/>
          <p14:tracePt t="52193" x="2490788" y="6330950"/>
          <p14:tracePt t="52209" x="2527300" y="6330950"/>
          <p14:tracePt t="52227" x="2571750" y="6330950"/>
          <p14:tracePt t="52243" x="2625725" y="6330950"/>
          <p14:tracePt t="52260" x="2660650" y="6330950"/>
          <p14:tracePt t="52276" x="2705100" y="6323013"/>
          <p14:tracePt t="52293" x="2751138" y="6323013"/>
          <p14:tracePt t="52310" x="2795588" y="6303963"/>
          <p14:tracePt t="52326" x="2830513" y="6286500"/>
          <p14:tracePt t="52343" x="2867025" y="6276975"/>
          <p14:tracePt t="52360" x="2928938" y="6242050"/>
          <p14:tracePt t="52377" x="2982913" y="6215063"/>
          <p14:tracePt t="52393" x="3009900" y="6205538"/>
          <p14:tracePt t="52410" x="3054350" y="6170613"/>
          <p14:tracePt t="52427" x="3071813" y="6153150"/>
          <p14:tracePt t="52443" x="3108325" y="6116638"/>
          <p14:tracePt t="52461" x="3125788" y="6089650"/>
          <p14:tracePt t="52477" x="3143250" y="6062663"/>
          <p14:tracePt t="52493" x="3179763" y="6018213"/>
          <p14:tracePt t="52511" x="3205163" y="5991225"/>
          <p14:tracePt t="52527" x="3232150" y="5946775"/>
          <p14:tracePt t="52543" x="3259138" y="5911850"/>
          <p14:tracePt t="52560" x="3276600" y="5875338"/>
          <p14:tracePt t="52577" x="3295650" y="5840413"/>
          <p14:tracePt t="52594" x="3295650" y="5795963"/>
          <p14:tracePt t="52611" x="3295650" y="5741988"/>
          <p14:tracePt t="52627" x="3295650" y="5724525"/>
          <p14:tracePt t="52644" x="3295650" y="5697538"/>
          <p14:tracePt t="52660" x="3295650" y="5670550"/>
          <p14:tracePt t="52678" x="3295650" y="5643563"/>
          <p14:tracePt t="52694" x="3295650" y="5616575"/>
          <p14:tracePt t="52710" x="3286125" y="5581650"/>
          <p14:tracePt t="52727" x="3259138" y="5545138"/>
          <p14:tracePt t="52744" x="3224213" y="5491163"/>
          <p14:tracePt t="52760" x="3187700" y="5446713"/>
          <p14:tracePt t="52777" x="3143250" y="5402263"/>
          <p14:tracePt t="52794" x="3081338" y="5330825"/>
          <p14:tracePt t="52811" x="3027363" y="5286375"/>
          <p14:tracePt t="52828" x="2990850" y="5241925"/>
          <p14:tracePt t="52844" x="2955925" y="5214938"/>
          <p14:tracePt t="52861" x="2911475" y="5187950"/>
          <p14:tracePt t="52877" x="2867025" y="5153025"/>
          <p14:tracePt t="52894" x="2822575" y="5126038"/>
          <p14:tracePt t="52911" x="2776538" y="5116513"/>
          <p14:tracePt t="52928" x="2751138" y="5099050"/>
          <p14:tracePt t="52944" x="2724150" y="5089525"/>
          <p14:tracePt t="52962" x="2697163" y="5089525"/>
          <p14:tracePt t="52978" x="2643188" y="5081588"/>
          <p14:tracePt t="52995" x="2608263" y="5072063"/>
          <p14:tracePt t="53011" x="2571750" y="5072063"/>
          <p14:tracePt t="53028" x="2527300" y="5072063"/>
          <p14:tracePt t="53045" x="2473325" y="5072063"/>
          <p14:tracePt t="53061" x="2419350" y="5072063"/>
          <p14:tracePt t="53079" x="2366963" y="5072063"/>
          <p14:tracePt t="53095" x="2312988" y="5072063"/>
          <p14:tracePt t="53112" x="2259013" y="5072063"/>
          <p14:tracePt t="53128" x="2224088" y="5072063"/>
          <p14:tracePt t="53144" x="2179638" y="5099050"/>
          <p14:tracePt t="53162" x="2133600" y="5126038"/>
          <p14:tracePt t="53178" x="2054225" y="5180013"/>
          <p14:tracePt t="53195" x="2027238" y="5205413"/>
          <p14:tracePt t="53212" x="2009775" y="5224463"/>
          <p14:tracePt t="53228" x="1982788" y="5259388"/>
          <p14:tracePt t="53245" x="1955800" y="5303838"/>
          <p14:tracePt t="53261" x="1928813" y="5340350"/>
          <p14:tracePt t="53279" x="1911350" y="5375275"/>
          <p14:tracePt t="53295" x="1884363" y="5419725"/>
          <p14:tracePt t="53312" x="1874838" y="5456238"/>
          <p14:tracePt t="53328" x="1857375" y="5500688"/>
          <p14:tracePt t="53345" x="1847850" y="5545138"/>
          <p14:tracePt t="53362" x="1839913" y="5626100"/>
          <p14:tracePt t="53379" x="1839913" y="5670550"/>
          <p14:tracePt t="53396" x="1839913" y="5724525"/>
          <p14:tracePt t="53412" x="1839913" y="5768975"/>
          <p14:tracePt t="53429" x="1839913" y="5803900"/>
          <p14:tracePt t="53445" x="1857375" y="5848350"/>
          <p14:tracePt t="53462" x="1874838" y="5875338"/>
          <p14:tracePt t="53479" x="1919288" y="5919788"/>
          <p14:tracePt t="53495" x="1965325" y="5983288"/>
          <p14:tracePt t="53513" x="2009775" y="6027738"/>
          <p14:tracePt t="53529" x="2089150" y="6089650"/>
          <p14:tracePt t="53545" x="2152650" y="6134100"/>
          <p14:tracePt t="53545" x="2205038" y="6161088"/>
          <p14:tracePt t="53564" x="2268538" y="6197600"/>
          <p14:tracePt t="53579" x="2357438" y="6224588"/>
          <p14:tracePt t="53595" x="2393950" y="6242050"/>
          <p14:tracePt t="53613" x="2455863" y="6251575"/>
          <p14:tracePt t="53629" x="2490788" y="6251575"/>
          <p14:tracePt t="53646" x="2527300" y="6251575"/>
          <p14:tracePt t="53663" x="2581275" y="6251575"/>
          <p14:tracePt t="53679" x="2633663" y="6251575"/>
          <p14:tracePt t="53696" x="2714625" y="6205538"/>
          <p14:tracePt t="53713" x="2759075" y="6197600"/>
          <p14:tracePt t="53729" x="2822575" y="6153150"/>
          <p14:tracePt t="53746" x="2901950" y="6108700"/>
          <p14:tracePt t="53763" x="2946400" y="6081713"/>
          <p14:tracePt t="53780" x="2990850" y="6045200"/>
          <p14:tracePt t="53796" x="3054350" y="5973763"/>
          <p14:tracePt t="53813" x="3125788" y="5902325"/>
          <p14:tracePt t="53830" x="3160713" y="5822950"/>
          <p14:tracePt t="53846" x="3197225" y="5741988"/>
          <p14:tracePt t="53863" x="3214688" y="5661025"/>
          <p14:tracePt t="53880" x="3224213" y="5599113"/>
          <p14:tracePt t="53896" x="3224213" y="5510213"/>
          <p14:tracePt t="53913" x="3197225" y="5411788"/>
          <p14:tracePt t="53929" x="3133725" y="5268913"/>
          <p14:tracePt t="53946" x="2965450" y="5081588"/>
          <p14:tracePt t="53963" x="2795588" y="4983163"/>
          <p14:tracePt t="53980" x="2625725" y="4911725"/>
          <p14:tracePt t="53997" x="2482850" y="4848225"/>
          <p14:tracePt t="54013" x="2357438" y="4840288"/>
          <p14:tracePt t="54030" x="2286000" y="4840288"/>
          <p14:tracePt t="54046" x="2179638" y="4857750"/>
          <p14:tracePt t="54064" x="2062163" y="4919663"/>
          <p14:tracePt t="54080" x="1955800" y="4991100"/>
          <p14:tracePt t="54097" x="1893888" y="5054600"/>
          <p14:tracePt t="54113" x="1874838" y="5089525"/>
          <p14:tracePt t="54130" x="1857375" y="5126038"/>
          <p14:tracePt t="54147" x="1857375" y="5153025"/>
          <p14:tracePt t="54164" x="1857375" y="5160963"/>
          <p14:tracePt t="54180" x="1857375" y="5187950"/>
          <p14:tracePt t="54197" x="1847850" y="5205413"/>
          <p14:tracePt t="54214" x="1847850" y="5241925"/>
          <p14:tracePt t="54230" x="1847850" y="5268913"/>
          <p14:tracePt t="54247" x="1847850" y="5286375"/>
          <p14:tracePt t="54263" x="1847850" y="5295900"/>
          <p14:tracePt t="54281" x="1847850" y="5303838"/>
          <p14:tracePt t="54331" x="1847850" y="5313363"/>
          <p14:tracePt t="54347" x="1857375" y="5313363"/>
          <p14:tracePt t="54362" x="1866900" y="5313363"/>
          <p14:tracePt t="5436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250825" y="333375"/>
            <a:ext cx="3816350" cy="719138"/>
          </a:xfrm>
        </p:spPr>
        <p:txBody>
          <a:bodyPr/>
          <a:lstStyle/>
          <a:p>
            <a:r>
              <a:rPr lang="en-US" altLang="es-ES" sz="2000" b="1" smtClean="0"/>
              <a:t>    Anterior                Posterior</a:t>
            </a:r>
          </a:p>
        </p:txBody>
      </p:sp>
      <p:sp>
        <p:nvSpPr>
          <p:cNvPr id="9219" name="3 Marcador de contenido"/>
          <p:cNvSpPr>
            <a:spLocks noGrp="1"/>
          </p:cNvSpPr>
          <p:nvPr>
            <p:ph sz="half" idx="2"/>
          </p:nvPr>
        </p:nvSpPr>
        <p:spPr>
          <a:xfrm>
            <a:off x="4067175" y="260350"/>
            <a:ext cx="4897438" cy="6264275"/>
          </a:xfrm>
        </p:spPr>
        <p:txBody>
          <a:bodyPr/>
          <a:lstStyle/>
          <a:p>
            <a:pPr>
              <a:defRPr/>
            </a:pPr>
            <a:r>
              <a:rPr lang="es-CL" altLang="es-ES" dirty="0" smtClean="0"/>
              <a:t>A. poplítea</a:t>
            </a:r>
          </a:p>
          <a:p>
            <a:pPr>
              <a:buFontTx/>
              <a:buNone/>
              <a:defRPr/>
            </a:pPr>
            <a:endParaRPr lang="es-CL" altLang="es-ES" dirty="0" smtClean="0"/>
          </a:p>
          <a:p>
            <a:pPr>
              <a:defRPr/>
            </a:pPr>
            <a:r>
              <a:rPr lang="es-CL" altLang="es-ES" dirty="0" smtClean="0"/>
              <a:t>A. tibial anterior</a:t>
            </a:r>
            <a:br>
              <a:rPr lang="es-CL" altLang="es-ES" dirty="0" smtClean="0"/>
            </a:br>
            <a:r>
              <a:rPr lang="es-CL" altLang="es-ES" dirty="0" smtClean="0"/>
              <a:t>        A. dorsal del pie</a:t>
            </a:r>
          </a:p>
          <a:p>
            <a:pPr marL="0" indent="0">
              <a:buFontTx/>
              <a:buNone/>
              <a:defRPr/>
            </a:pPr>
            <a:r>
              <a:rPr lang="es-CL" altLang="es-ES" dirty="0" smtClean="0"/>
              <a:t>  (paquete V-N tibial anterior)</a:t>
            </a:r>
          </a:p>
          <a:p>
            <a:pPr>
              <a:buFontTx/>
              <a:buNone/>
              <a:defRPr/>
            </a:pPr>
            <a:endParaRPr lang="es-CL" altLang="es-ES" dirty="0" smtClean="0"/>
          </a:p>
          <a:p>
            <a:pPr>
              <a:defRPr/>
            </a:pPr>
            <a:r>
              <a:rPr lang="es-CL" altLang="es-ES" dirty="0" smtClean="0"/>
              <a:t>Tronco </a:t>
            </a:r>
            <a:r>
              <a:rPr lang="es-CL" altLang="es-ES" dirty="0" err="1" smtClean="0"/>
              <a:t>tibiofibular</a:t>
            </a:r>
            <a:r>
              <a:rPr lang="es-CL" altLang="es-ES" dirty="0" smtClean="0"/>
              <a:t/>
            </a:r>
            <a:br>
              <a:rPr lang="es-CL" altLang="es-ES" dirty="0" smtClean="0"/>
            </a:br>
            <a:r>
              <a:rPr lang="es-CL" altLang="es-ES" dirty="0" smtClean="0"/>
              <a:t>       A. </a:t>
            </a:r>
            <a:r>
              <a:rPr lang="es-CL" altLang="es-ES" dirty="0" err="1" smtClean="0"/>
              <a:t>fibular</a:t>
            </a:r>
            <a:r>
              <a:rPr lang="es-CL" altLang="es-ES" dirty="0" smtClean="0"/>
              <a:t/>
            </a:r>
            <a:br>
              <a:rPr lang="es-CL" altLang="es-ES" dirty="0" smtClean="0"/>
            </a:br>
            <a:r>
              <a:rPr lang="es-CL" altLang="es-ES" dirty="0" smtClean="0"/>
              <a:t>       A. tibial posterior</a:t>
            </a:r>
          </a:p>
          <a:p>
            <a:pPr marL="0" indent="0">
              <a:buFontTx/>
              <a:buNone/>
              <a:defRPr/>
            </a:pPr>
            <a:r>
              <a:rPr lang="es-CL" altLang="es-ES" dirty="0"/>
              <a:t> </a:t>
            </a:r>
            <a:r>
              <a:rPr lang="es-CL" altLang="es-ES" dirty="0" smtClean="0"/>
              <a:t>(paquete V-N tibial posterior)</a:t>
            </a:r>
          </a:p>
          <a:p>
            <a:pPr>
              <a:buFontTx/>
              <a:buNone/>
              <a:defRPr/>
            </a:pPr>
            <a:r>
              <a:rPr lang="es-CL" altLang="es-ES" dirty="0" smtClean="0"/>
              <a:t>                     A. plantar medial</a:t>
            </a:r>
            <a:br>
              <a:rPr lang="es-CL" altLang="es-ES" dirty="0" smtClean="0"/>
            </a:br>
            <a:r>
              <a:rPr lang="es-CL" altLang="es-ES" dirty="0" smtClean="0"/>
              <a:t>                 A. plantar lateral</a:t>
            </a:r>
            <a:endParaRPr lang="en-US" altLang="es-ES" dirty="0" smtClean="0"/>
          </a:p>
        </p:txBody>
      </p:sp>
      <p:pic>
        <p:nvPicPr>
          <p:cNvPr id="922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25538"/>
            <a:ext cx="1177925" cy="4954587"/>
          </a:xfrm>
          <a:noFill/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5538"/>
            <a:ext cx="1219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21"/>
    </mc:Choice>
    <mc:Fallback>
      <p:transition spd="slow" advTm="11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88" x="642938" y="1704975"/>
          <p14:tracePt t="4396" x="625475" y="1697038"/>
          <p14:tracePt t="4405" x="598488" y="1679575"/>
          <p14:tracePt t="4411" x="581025" y="1679575"/>
          <p14:tracePt t="4427" x="571500" y="1670050"/>
          <p14:tracePt t="4428" x="554038" y="1643063"/>
          <p14:tracePt t="4428" x="544513" y="1643063"/>
          <p14:tracePt t="4485" x="536575" y="1643063"/>
          <p14:tracePt t="4548" x="527050" y="1643063"/>
          <p14:tracePt t="4557" x="509588" y="1643063"/>
          <p14:tracePt t="4573" x="500063" y="1633538"/>
          <p14:tracePt t="4573" x="490538" y="1633538"/>
          <p14:tracePt t="4653" x="482600" y="1625600"/>
          <p14:tracePt t="4661" x="490538" y="1625600"/>
          <p14:tracePt t="4669" x="527050" y="1625600"/>
          <p14:tracePt t="4677" x="571500" y="1625600"/>
          <p14:tracePt t="4684" x="669925" y="1625600"/>
          <p14:tracePt t="4694" x="750888" y="1625600"/>
          <p14:tracePt t="4712" x="830263" y="1625600"/>
          <p14:tracePt t="4728" x="911225" y="1625600"/>
          <p14:tracePt t="4744" x="1036638" y="1643063"/>
          <p14:tracePt t="4761" x="1187450" y="1687513"/>
          <p14:tracePt t="4778" x="1330325" y="1714500"/>
          <p14:tracePt t="4795" x="1465263" y="1714500"/>
          <p14:tracePt t="4811" x="1527175" y="1714500"/>
          <p14:tracePt t="4828" x="1562100" y="1714500"/>
          <p14:tracePt t="4876" x="1571625" y="1704975"/>
          <p14:tracePt t="4933" x="1581150" y="1697038"/>
          <p14:tracePt t="4949" x="1589088" y="1697038"/>
          <p14:tracePt t="4957" x="1589088" y="1687513"/>
          <p14:tracePt t="4965" x="1589088" y="1670050"/>
          <p14:tracePt t="4978" x="1598613" y="1660525"/>
          <p14:tracePt t="4995" x="1608138" y="1643063"/>
          <p14:tracePt t="5011" x="1616075" y="1625600"/>
          <p14:tracePt t="5028" x="1625600" y="1608138"/>
          <p14:tracePt t="5085" x="1633538" y="1589088"/>
          <p14:tracePt t="5101" x="1633538" y="1581150"/>
          <p14:tracePt t="5117" x="1643063" y="1571625"/>
          <p14:tracePt t="5141" x="1643063" y="1562100"/>
          <p14:tracePt t="5149" x="1643063" y="1554163"/>
          <p14:tracePt t="5172" x="1643063" y="1544638"/>
          <p14:tracePt t="5185" x="1643063" y="1536700"/>
          <p14:tracePt t="5185" x="1643063" y="1527175"/>
          <p14:tracePt t="5213" x="1643063" y="1509713"/>
          <p14:tracePt t="5213" x="1633538" y="1490663"/>
          <p14:tracePt t="5229" x="1616075" y="1465263"/>
          <p14:tracePt t="5246" x="1589088" y="1438275"/>
          <p14:tracePt t="5262" x="1571625" y="1419225"/>
          <p14:tracePt t="5279" x="1536700" y="1411288"/>
          <p14:tracePt t="5295" x="1527175" y="1401763"/>
          <p14:tracePt t="5365" x="1517650" y="1401763"/>
          <p14:tracePt t="5373" x="1517650" y="1393825"/>
          <p14:tracePt t="5388" x="1500188" y="1393825"/>
          <p14:tracePt t="5396" x="1490663" y="1384300"/>
          <p14:tracePt t="5402" x="1490663" y="1374775"/>
          <p14:tracePt t="5725" x="1473200" y="1374775"/>
          <p14:tracePt t="5725" x="1465263" y="1374775"/>
          <p14:tracePt t="5750" x="1455738" y="1384300"/>
          <p14:tracePt t="5773" x="1455738" y="1393825"/>
          <p14:tracePt t="5798" x="1446213" y="1411288"/>
          <p14:tracePt t="5854" x="1438275" y="1419225"/>
          <p14:tracePt t="5926" x="1438275" y="1428750"/>
          <p14:tracePt t="5949" x="1438275" y="1438275"/>
          <p14:tracePt t="5974" x="1428750" y="1438275"/>
          <p14:tracePt t="6038" x="1428750" y="1446213"/>
          <p14:tracePt t="6062" x="1428750" y="1455738"/>
          <p14:tracePt t="6102" x="1428750" y="1465263"/>
          <p14:tracePt t="6110" x="1428750" y="1473200"/>
          <p14:tracePt t="6126" x="1428750" y="1482725"/>
          <p14:tracePt t="6158" x="1428750" y="1490663"/>
          <p14:tracePt t="6182" x="1428750" y="1500188"/>
          <p14:tracePt t="6190" x="1428750" y="1509713"/>
          <p14:tracePt t="6213" x="1428750" y="1517650"/>
          <p14:tracePt t="6222" x="1428750" y="1527175"/>
          <p14:tracePt t="6225" x="1428750" y="1536700"/>
          <p14:tracePt t="6232" x="1428750" y="1554163"/>
          <p14:tracePt t="6248" x="1428750" y="1562100"/>
          <p14:tracePt t="6265" x="1428750" y="1571625"/>
          <p14:tracePt t="6282" x="1428750" y="1581150"/>
          <p14:tracePt t="6299" x="1428750" y="1589088"/>
          <p14:tracePt t="6342" x="1428750" y="1598613"/>
          <p14:tracePt t="6358" x="1428750" y="1608138"/>
          <p14:tracePt t="6382" x="1428750" y="1616075"/>
          <p14:tracePt t="6398" x="1428750" y="1625600"/>
          <p14:tracePt t="6406" x="1428750" y="1633538"/>
          <p14:tracePt t="6438" x="1428750" y="1643063"/>
          <p14:tracePt t="6478" x="1428750" y="1660525"/>
          <p14:tracePt t="6510" x="1428750" y="1670050"/>
          <p14:tracePt t="6534" x="1428750" y="1687513"/>
          <p14:tracePt t="6565" x="1428750" y="1697038"/>
          <p14:tracePt t="6590" x="1428750" y="1704975"/>
          <p14:tracePt t="6613" x="1428750" y="1714500"/>
          <p14:tracePt t="6621" x="1428750" y="1724025"/>
          <p14:tracePt t="6678" x="1428750" y="1731963"/>
          <p14:tracePt t="6689" x="1428750" y="1741488"/>
          <p14:tracePt t="6690" x="1428750" y="1751013"/>
          <p14:tracePt t="6725" x="1428750" y="1758950"/>
          <p14:tracePt t="6739" x="1428750" y="1768475"/>
          <p14:tracePt t="6766" x="1428750" y="1776413"/>
          <p14:tracePt t="6790" x="1428750" y="1785938"/>
          <p14:tracePt t="6822" x="1428750" y="1795463"/>
          <p14:tracePt t="6830" x="1438275" y="1795463"/>
          <p14:tracePt t="6894" x="1438275" y="1803400"/>
          <p14:tracePt t="6918" x="1438275" y="1812925"/>
          <p14:tracePt t="6933" x="1438275" y="1822450"/>
          <p14:tracePt t="6974" x="1438275" y="1830388"/>
          <p14:tracePt t="7006" x="1438275" y="1839913"/>
          <p14:tracePt t="7029" x="1438275" y="1847850"/>
          <p14:tracePt t="7086" x="1438275" y="1857375"/>
          <p14:tracePt t="7166" x="1438275" y="1866900"/>
          <p14:tracePt t="7174" x="1438275" y="1874838"/>
          <p14:tracePt t="7198" x="1438275" y="1884363"/>
          <p14:tracePt t="7229" x="1438275" y="1893888"/>
          <p14:tracePt t="7350" x="1438275" y="1901825"/>
          <p14:tracePt t="7357" x="1438275" y="1911350"/>
          <p14:tracePt t="7390" x="1438275" y="1919288"/>
          <p14:tracePt t="7461" x="1438275" y="1928813"/>
          <p14:tracePt t="7486" x="1438275" y="1938338"/>
          <p14:tracePt t="7502" x="1438275" y="1946275"/>
          <p14:tracePt t="7517" x="1438275" y="1955800"/>
          <p14:tracePt t="7550" x="1438275" y="1965325"/>
          <p14:tracePt t="7566" x="1438275" y="1982788"/>
          <p14:tracePt t="7598" x="1438275" y="1990725"/>
          <p14:tracePt t="7614" x="1446213" y="1990725"/>
          <p14:tracePt t="7622" x="1446213" y="2000250"/>
          <p14:tracePt t="7662" x="1446213" y="2009775"/>
          <p14:tracePt t="7710" x="1446213" y="2017713"/>
          <p14:tracePt t="7774" x="1446213" y="2027238"/>
          <p14:tracePt t="7822" x="1446213" y="2036763"/>
          <p14:tracePt t="7845" x="1446213" y="2044700"/>
          <p14:tracePt t="7862" x="1446213" y="2054225"/>
          <p14:tracePt t="7950" x="1446213" y="2062163"/>
          <p14:tracePt t="7966" x="1446213" y="2081213"/>
          <p14:tracePt t="7998" x="1446213" y="2089150"/>
          <p14:tracePt t="8013" x="1465263" y="2098675"/>
          <p14:tracePt t="8023" x="1465263" y="2108200"/>
          <p14:tracePt t="8078" x="1465263" y="2116138"/>
          <p14:tracePt t="8101" x="1465263" y="2133600"/>
          <p14:tracePt t="8126" x="1465263" y="2143125"/>
          <p14:tracePt t="8150" x="1465263" y="2152650"/>
          <p14:tracePt t="8158" x="1465263" y="2160588"/>
          <p14:tracePt t="8173" x="1465263" y="2170113"/>
          <p14:tracePt t="8277" x="1465263" y="2179638"/>
          <p14:tracePt t="8294" x="1465263" y="2187575"/>
          <p14:tracePt t="8302" x="1465263" y="2197100"/>
          <p14:tracePt t="8334" x="1465263" y="2205038"/>
          <p14:tracePt t="8343" x="1465263" y="2214563"/>
          <p14:tracePt t="8358" x="1473200" y="2224088"/>
          <p14:tracePt t="8373" x="1473200" y="2232025"/>
          <p14:tracePt t="8398" x="1473200" y="2241550"/>
          <p14:tracePt t="8558" x="1473200" y="2251075"/>
          <p14:tracePt t="8566" x="1473200" y="2259013"/>
          <p14:tracePt t="8582" x="1473200" y="2268538"/>
          <p14:tracePt t="8678" x="1473200" y="2286000"/>
          <p14:tracePt t="8693" x="1473200" y="2295525"/>
          <p14:tracePt t="8718" x="1473200" y="2303463"/>
          <p14:tracePt t="8742" x="1473200" y="2312988"/>
          <p14:tracePt t="8830" x="1473200" y="2322513"/>
          <p14:tracePt t="8878" x="1482725" y="2330450"/>
          <p14:tracePt t="8885" x="1490663" y="2330450"/>
          <p14:tracePt t="8910" x="1490663" y="2339975"/>
          <p14:tracePt t="8950" x="1490663" y="2347913"/>
          <p14:tracePt t="9046" x="1490663" y="2357438"/>
          <p14:tracePt t="9061" x="1490663" y="2366963"/>
          <p14:tracePt t="9094" x="1490663" y="2374900"/>
          <p14:tracePt t="9117" x="1490663" y="2384425"/>
          <p14:tracePt t="9134" x="1490663" y="2393950"/>
          <p14:tracePt t="9189" x="1490663" y="2401888"/>
          <p14:tracePt t="9269" x="1490663" y="2411413"/>
          <p14:tracePt t="9365" x="1490663" y="2419350"/>
          <p14:tracePt t="9413" x="1490663" y="2428875"/>
          <p14:tracePt t="9605" x="1490663" y="2446338"/>
          <p14:tracePt t="9621" x="1490663" y="2455863"/>
          <p14:tracePt t="9661" x="1490663" y="2473325"/>
          <p14:tracePt t="9749" x="1490663" y="2482850"/>
          <p14:tracePt t="9804" x="1490663" y="2490788"/>
          <p14:tracePt t="9836" x="1490663" y="2500313"/>
          <p14:tracePt t="9868" x="1490663" y="2509838"/>
          <p14:tracePt t="9901" x="1490663" y="2517775"/>
          <p14:tracePt t="9909" x="1490663" y="2527300"/>
          <p14:tracePt t="9932" x="1490663" y="2536825"/>
          <p14:tracePt t="9997" x="1490663" y="2544763"/>
          <p14:tracePt t="10005" x="1490663" y="2554288"/>
          <p14:tracePt t="10021" x="1490663" y="2562225"/>
          <p14:tracePt t="10029" x="1490663" y="2571750"/>
          <p14:tracePt t="10045" x="1490663" y="2581275"/>
          <p14:tracePt t="10068" x="1490663" y="2589213"/>
          <p14:tracePt t="10093" x="1490663" y="2598738"/>
          <p14:tracePt t="10109" x="1490663" y="2608263"/>
          <p14:tracePt t="10157" x="1490663" y="2616200"/>
          <p14:tracePt t="10221" x="1490663" y="2625725"/>
          <p14:tracePt t="10316" x="1490663" y="2633663"/>
          <p14:tracePt t="10437" x="1490663" y="2643188"/>
          <p14:tracePt t="10565" x="1490663" y="2660650"/>
          <p14:tracePt t="10588" x="1490663" y="2670175"/>
          <p14:tracePt t="10613" x="1490663" y="2679700"/>
          <p14:tracePt t="10764" x="1490663" y="2687638"/>
          <p14:tracePt t="10781" x="1490663" y="2697163"/>
          <p14:tracePt t="10797" x="1490663" y="2705100"/>
          <p14:tracePt t="10820" x="1490663" y="2714625"/>
          <p14:tracePt t="10829" x="1490663" y="2724150"/>
          <p14:tracePt t="10840" x="1490663" y="2732088"/>
          <p14:tracePt t="10893" x="1482725" y="2751138"/>
          <p14:tracePt t="10997" x="1482725" y="2759075"/>
          <p14:tracePt t="11173" x="1482725" y="2776538"/>
          <p14:tracePt t="11205" x="1482725" y="2786063"/>
          <p14:tracePt t="11229" x="1482725" y="2795588"/>
          <p14:tracePt t="11236" x="1473200" y="2803525"/>
          <p14:tracePt t="11269" x="1465263" y="2803525"/>
          <p14:tracePt t="11852" x="1473200" y="2803525"/>
          <p14:tracePt t="11877" x="1473200" y="2795588"/>
          <p14:tracePt t="11917" x="1490663" y="2776538"/>
          <p14:tracePt t="11949" x="1490663" y="2768600"/>
          <p14:tracePt t="11972" x="1490663" y="2759075"/>
          <p14:tracePt t="11981" x="1490663" y="2741613"/>
          <p14:tracePt t="12013" x="1490663" y="2724150"/>
          <p14:tracePt t="12036" x="1490663" y="2714625"/>
          <p14:tracePt t="12053" x="1490663" y="2697163"/>
          <p14:tracePt t="12061" x="1490663" y="2687638"/>
          <p14:tracePt t="12069" x="1500188" y="2687638"/>
          <p14:tracePt t="12076" x="1500188" y="2660650"/>
          <p14:tracePt t="12093" x="1500188" y="2643188"/>
          <p14:tracePt t="12109" x="1500188" y="2616200"/>
          <p14:tracePt t="12126" x="1500188" y="2598738"/>
          <p14:tracePt t="12143" x="1517650" y="2581275"/>
          <p14:tracePt t="12159" x="1517650" y="2571750"/>
          <p14:tracePt t="12176" x="1517650" y="2562225"/>
          <p14:tracePt t="12193" x="1527175" y="2544763"/>
          <p14:tracePt t="12237" x="1527175" y="2536825"/>
          <p14:tracePt t="12253" x="1527175" y="2527300"/>
          <p14:tracePt t="12261" x="1527175" y="2517775"/>
          <p14:tracePt t="12293" x="1527175" y="2509838"/>
          <p14:tracePt t="12301" x="1527175" y="2500313"/>
          <p14:tracePt t="12325" x="1527175" y="2490788"/>
          <p14:tracePt t="12340" x="1527175" y="2473325"/>
          <p14:tracePt t="12349" x="1527175" y="2465388"/>
          <p14:tracePt t="12357" x="1536700" y="2465388"/>
          <p14:tracePt t="12363" x="1536700" y="2455863"/>
          <p14:tracePt t="12376" x="1544638" y="2438400"/>
          <p14:tracePt t="12393" x="1544638" y="2428875"/>
          <p14:tracePt t="12410" x="1554163" y="2411413"/>
          <p14:tracePt t="12427" x="1554163" y="2393950"/>
          <p14:tracePt t="12443" x="1562100" y="2357438"/>
          <p14:tracePt t="12461" x="1562100" y="2347913"/>
          <p14:tracePt t="12477" x="1571625" y="2330450"/>
          <p14:tracePt t="12516" x="1571625" y="2322513"/>
          <p14:tracePt t="12526" x="1581150" y="2312988"/>
          <p14:tracePt t="12533" x="1581150" y="2303463"/>
          <p14:tracePt t="12564" x="1581150" y="2295525"/>
          <p14:tracePt t="12573" x="1581150" y="2276475"/>
          <p14:tracePt t="12573" x="1581150" y="2268538"/>
          <p14:tracePt t="12581" x="1581150" y="2259013"/>
          <p14:tracePt t="12593" x="1581150" y="2251075"/>
          <p14:tracePt t="12611" x="1581150" y="2224088"/>
          <p14:tracePt t="12627" x="1581150" y="2214563"/>
          <p14:tracePt t="12644" x="1581150" y="2187575"/>
          <p14:tracePt t="12661" x="1581150" y="2170113"/>
          <p14:tracePt t="12677" x="1581150" y="2160588"/>
          <p14:tracePt t="12694" x="1581150" y="2143125"/>
          <p14:tracePt t="12711" x="1581150" y="2133600"/>
          <p14:tracePt t="12727" x="1581150" y="2108200"/>
          <p14:tracePt t="12744" x="1581150" y="2089150"/>
          <p14:tracePt t="12761" x="1581150" y="2081213"/>
          <p14:tracePt t="12777" x="1581150" y="2062163"/>
          <p14:tracePt t="12794" x="1581150" y="2036763"/>
          <p14:tracePt t="12811" x="1581150" y="2027238"/>
          <p14:tracePt t="12828" x="1581150" y="2000250"/>
          <p14:tracePt t="12844" x="1581150" y="1982788"/>
          <p14:tracePt t="12860" x="1581150" y="1973263"/>
          <p14:tracePt t="12878" x="1581150" y="1965325"/>
          <p14:tracePt t="12894" x="1581150" y="1946275"/>
          <p14:tracePt t="12933" x="1581150" y="1938338"/>
          <p14:tracePt t="12940" x="1581150" y="1928813"/>
          <p14:tracePt t="12965" x="1581150" y="1919288"/>
          <p14:tracePt t="12967" x="1581150" y="1911350"/>
          <p14:tracePt t="13005" x="1581150" y="1901825"/>
          <p14:tracePt t="13029" x="1581150" y="1893888"/>
          <p14:tracePt t="13044" x="1581150" y="1884363"/>
          <p14:tracePt t="13061" x="1581150" y="1874838"/>
          <p14:tracePt t="13077" x="1581150" y="1866900"/>
          <p14:tracePt t="13093" x="1581150" y="1847850"/>
          <p14:tracePt t="13125" x="1581150" y="1839913"/>
          <p14:tracePt t="13133" x="1571625" y="1822450"/>
          <p14:tracePt t="13148" x="1562100" y="1812925"/>
          <p14:tracePt t="13157" x="1562100" y="1803400"/>
          <p14:tracePt t="13162" x="1562100" y="1795463"/>
          <p14:tracePt t="13178" x="1562100" y="1785938"/>
          <p14:tracePt t="13195" x="1554163" y="1776413"/>
          <p14:tracePt t="13211" x="1554163" y="1768475"/>
          <p14:tracePt t="13229" x="1554163" y="1758950"/>
          <p14:tracePt t="13268" x="1554163" y="1751013"/>
          <p14:tracePt t="13284" x="1554163" y="1741488"/>
          <p14:tracePt t="13309" x="1544638" y="1731963"/>
          <p14:tracePt t="13324" x="1544638" y="1724025"/>
          <p14:tracePt t="13340" x="1536700" y="1714500"/>
          <p14:tracePt t="13365" x="1536700" y="1704975"/>
          <p14:tracePt t="13378" x="1536700" y="1697038"/>
          <p14:tracePt t="13461" x="1536700" y="1687513"/>
          <p14:tracePt t="13516" x="1527175" y="1679575"/>
          <p14:tracePt t="13644" x="1527175" y="1670050"/>
          <p14:tracePt t="13652" x="1517650" y="1660525"/>
          <p14:tracePt t="13669" x="1509713" y="1652588"/>
          <p14:tracePt t="13685" x="1509713" y="1643063"/>
          <p14:tracePt t="13685" x="1500188" y="1643063"/>
          <p14:tracePt t="13709" x="1500188" y="1633538"/>
          <p14:tracePt t="13829" x="1490663" y="1625600"/>
          <p14:tracePt t="13844" x="1482725" y="1608138"/>
          <p14:tracePt t="13852" x="1473200" y="1608138"/>
          <p14:tracePt t="13869" x="1473200" y="1598613"/>
          <p14:tracePt t="13885" x="1465263" y="1598613"/>
          <p14:tracePt t="13886" x="1465263" y="1589088"/>
          <p14:tracePt t="13896" x="1465263" y="1581150"/>
          <p14:tracePt t="13949" x="1465263" y="1571625"/>
          <p14:tracePt t="14021" x="1465263" y="1562100"/>
          <p14:tracePt t="14029" x="1455738" y="1554163"/>
          <p14:tracePt t="14309" x="1455738" y="1562100"/>
          <p14:tracePt t="14317" x="1446213" y="1581150"/>
          <p14:tracePt t="14332" x="1446213" y="1598613"/>
          <p14:tracePt t="14332" x="1446213" y="1608138"/>
          <p14:tracePt t="14348" x="1446213" y="1616075"/>
          <p14:tracePt t="14364" x="1438275" y="1633538"/>
          <p14:tracePt t="14380" x="1438275" y="1643063"/>
          <p14:tracePt t="14398" x="1438275" y="1660525"/>
          <p14:tracePt t="14436" x="1438275" y="1670050"/>
          <p14:tracePt t="14453" x="1438275" y="1679575"/>
          <p14:tracePt t="14464" x="1438275" y="1687513"/>
          <p14:tracePt t="14484" x="1438275" y="1697038"/>
          <p14:tracePt t="14490" x="1438275" y="1704975"/>
          <p14:tracePt t="14532" x="1438275" y="1714500"/>
          <p14:tracePt t="14540" x="1438275" y="1724025"/>
          <p14:tracePt t="14565" x="1438275" y="1731963"/>
          <p14:tracePt t="14604" x="1438275" y="1741488"/>
          <p14:tracePt t="14653" x="1438275" y="1758950"/>
          <p14:tracePt t="14677" x="1438275" y="1768475"/>
          <p14:tracePt t="14709" x="1438275" y="1785938"/>
          <p14:tracePt t="14765" x="1438275" y="1795463"/>
          <p14:tracePt t="14788" x="1438275" y="1803400"/>
          <p14:tracePt t="14836" x="1438275" y="1812925"/>
          <p14:tracePt t="14867" x="1438275" y="1822450"/>
          <p14:tracePt t="14909" x="1438275" y="1830388"/>
          <p14:tracePt t="14933" x="1438275" y="1839913"/>
          <p14:tracePt t="14953" x="1438275" y="1847850"/>
          <p14:tracePt t="14954" x="1438275" y="1857375"/>
          <p14:tracePt t="14989" x="1438275" y="1866900"/>
          <p14:tracePt t="15044" x="1438275" y="1874838"/>
          <p14:tracePt t="15052" x="1438275" y="1884363"/>
          <p14:tracePt t="15093" x="1438275" y="1893888"/>
          <p14:tracePt t="15164" x="1438275" y="1901825"/>
          <p14:tracePt t="15605" x="1446213" y="1901825"/>
          <p14:tracePt t="16317" x="1446213" y="1919288"/>
          <p14:tracePt t="16332" x="1455738" y="1928813"/>
          <p14:tracePt t="16341" x="1455738" y="1946275"/>
          <p14:tracePt t="16348" x="1455738" y="1955800"/>
          <p14:tracePt t="16350" x="1455738" y="1973263"/>
          <p14:tracePt t="16368" x="1455738" y="1982788"/>
          <p14:tracePt t="16385" x="1455738" y="2009775"/>
          <p14:tracePt t="16401" x="1455738" y="2017713"/>
          <p14:tracePt t="16418" x="1455738" y="2027238"/>
          <p14:tracePt t="16435" x="1455738" y="2036763"/>
          <p14:tracePt t="16477" x="1455738" y="2044700"/>
          <p14:tracePt t="16485" x="1455738" y="2054225"/>
          <p14:tracePt t="16502" x="1455738" y="2062163"/>
          <p14:tracePt t="16502" x="1455738" y="2081213"/>
          <p14:tracePt t="16518" x="1455738" y="2089150"/>
          <p14:tracePt t="16535" x="1455738" y="2108200"/>
          <p14:tracePt t="16552" x="1455738" y="2116138"/>
          <p14:tracePt t="16569" x="1455738" y="2125663"/>
          <p14:tracePt t="16585" x="1455738" y="2133600"/>
          <p14:tracePt t="16603" x="1455738" y="2152650"/>
          <p14:tracePt t="16619" x="1455738" y="2160588"/>
          <p14:tracePt t="16635" x="1455738" y="2170113"/>
          <p14:tracePt t="16651" x="1455738" y="2179638"/>
          <p14:tracePt t="16669" x="1455738" y="2187575"/>
          <p14:tracePt t="16685" x="1455738" y="2197100"/>
          <p14:tracePt t="16702" x="1455738" y="2205038"/>
          <p14:tracePt t="16741" x="1455738" y="2214563"/>
          <p14:tracePt t="16749" x="1455738" y="2224088"/>
          <p14:tracePt t="16768" x="1455738" y="2232025"/>
          <p14:tracePt t="16812" x="1455738" y="2241550"/>
          <p14:tracePt t="16860" x="1455738" y="2259013"/>
          <p14:tracePt t="16933" x="1455738" y="2268538"/>
          <p14:tracePt t="17309" x="1455738" y="2286000"/>
          <p14:tracePt t="17332" x="1455738" y="2295525"/>
          <p14:tracePt t="17365" x="1455738" y="2312988"/>
          <p14:tracePt t="17380" x="1473200" y="2322513"/>
          <p14:tracePt t="17517" x="1473200" y="2339975"/>
          <p14:tracePt t="17573" x="1473200" y="2347913"/>
          <p14:tracePt t="17604" x="1473200" y="2366963"/>
          <p14:tracePt t="17677" x="1473200" y="2374900"/>
          <p14:tracePt t="17964" x="1473200" y="2393950"/>
          <p14:tracePt t="18004" x="1473200" y="2401888"/>
          <p14:tracePt t="18221" x="1473200" y="2428875"/>
          <p14:tracePt t="18240" x="1473200" y="2446338"/>
          <p14:tracePt t="18281" x="1473200" y="2455863"/>
          <p14:tracePt t="18300" x="1473200" y="2465388"/>
          <p14:tracePt t="18317" x="1473200" y="2473325"/>
          <p14:tracePt t="18348" x="1473200" y="2482850"/>
          <p14:tracePt t="18389" x="1473200" y="2500313"/>
          <p14:tracePt t="18485" x="1473200" y="2509838"/>
          <p14:tracePt t="18508" x="1465263" y="2517775"/>
          <p14:tracePt t="18533" x="1465263" y="2527300"/>
          <p14:tracePt t="18589" x="1465263" y="2536825"/>
          <p14:tracePt t="18861" x="1465263" y="2544763"/>
          <p14:tracePt t="19383" x="1446213" y="2562225"/>
          <p14:tracePt t="19470" x="1446213" y="2571750"/>
          <p14:tracePt t="21917" x="1446213" y="2581275"/>
          <p14:tracePt t="22357" x="1446213" y="2589213"/>
          <p14:tracePt t="22366" x="1446213" y="2608263"/>
          <p14:tracePt t="22381" x="1446213" y="2625725"/>
          <p14:tracePt t="22382" x="1446213" y="2643188"/>
          <p14:tracePt t="22398" x="1446213" y="2660650"/>
          <p14:tracePt t="22414" x="1446213" y="2670175"/>
          <p14:tracePt t="24541" x="1446213" y="2679700"/>
          <p14:tracePt t="24662" x="1455738" y="2697163"/>
          <p14:tracePt t="24686" x="1455738" y="2705100"/>
          <p14:tracePt t="24709" x="1473200" y="2714625"/>
          <p14:tracePt t="25261" x="1473200" y="2724150"/>
          <p14:tracePt t="25286" x="1473200" y="2732088"/>
          <p14:tracePt t="25294" x="1473200" y="2741613"/>
          <p14:tracePt t="25303" x="1473200" y="2751138"/>
          <p14:tracePt t="25350" x="1473200" y="2759075"/>
          <p14:tracePt t="25478" x="1473200" y="2768600"/>
          <p14:tracePt t="25493" x="1465263" y="2776538"/>
          <p14:tracePt t="25510" x="1465263" y="2786063"/>
          <p14:tracePt t="25521" x="1465263" y="2795588"/>
          <p14:tracePt t="25541" x="1465263" y="2803525"/>
          <p14:tracePt t="25549" x="1465263" y="2813050"/>
          <p14:tracePt t="25561" x="1455738" y="2822575"/>
          <p14:tracePt t="25571" x="1455738" y="2830513"/>
          <p14:tracePt t="25587" x="1446213" y="2830513"/>
          <p14:tracePt t="25958" x="1446213" y="2822575"/>
          <p14:tracePt t="25966" x="1446213" y="2813050"/>
          <p14:tracePt t="25982" x="1446213" y="2795588"/>
          <p14:tracePt t="25997" x="1446213" y="2786063"/>
          <p14:tracePt t="26005" x="1446213" y="2776538"/>
          <p14:tracePt t="26038" x="1446213" y="2759075"/>
          <p14:tracePt t="26093" x="1446213" y="2751138"/>
          <p14:tracePt t="26126" x="1446213" y="2741613"/>
          <p14:tracePt t="26134" x="1446213" y="2732088"/>
          <p14:tracePt t="26143" x="1446213" y="2724150"/>
          <p14:tracePt t="26157" x="1446213" y="2705100"/>
          <p14:tracePt t="26174" x="1446213" y="2697163"/>
          <p14:tracePt t="26188" x="1446213" y="2687638"/>
          <p14:tracePt t="26190" x="1446213" y="2679700"/>
          <p14:tracePt t="26205" x="1455738" y="2670175"/>
          <p14:tracePt t="26277" x="1455738" y="2660650"/>
          <p14:tracePt t="26350" x="1455738" y="2652713"/>
          <p14:tracePt t="26517" x="1455738" y="2633663"/>
          <p14:tracePt t="26542" x="1455738" y="2616200"/>
          <p14:tracePt t="26829" x="1465263" y="2608263"/>
          <p14:tracePt t="26841" x="1465263" y="2589213"/>
          <p14:tracePt t="26862" x="1465263" y="2581275"/>
          <p14:tracePt t="27270" x="1465263" y="2589213"/>
          <p14:tracePt t="27285" x="1465263" y="2598738"/>
          <p14:tracePt t="27297" x="1455738" y="2608263"/>
          <p14:tracePt t="27383" x="1455738" y="2616200"/>
          <p14:tracePt t="27406" x="1446213" y="2616200"/>
          <p14:tracePt t="27406" x="1446213" y="2625725"/>
          <p14:tracePt t="27429" x="1446213" y="2633663"/>
          <p14:tracePt t="27477" x="1446213" y="2643188"/>
          <p14:tracePt t="27485" x="1446213" y="2652713"/>
          <p14:tracePt t="27510" x="1446213" y="2660650"/>
          <p14:tracePt t="27518" x="1446213" y="2670175"/>
          <p14:tracePt t="27533" x="1446213" y="2679700"/>
          <p14:tracePt t="27597" x="1446213" y="2687638"/>
          <p14:tracePt t="27622" x="1446213" y="2697163"/>
          <p14:tracePt t="27646" x="1446213" y="2705100"/>
          <p14:tracePt t="27669" x="1446213" y="2714625"/>
          <p14:tracePt t="27686" x="1438275" y="2732088"/>
          <p14:tracePt t="27709" x="1438275" y="2741613"/>
          <p14:tracePt t="27725" x="1428750" y="2741613"/>
          <p14:tracePt t="27734" x="1428750" y="2751138"/>
          <p14:tracePt t="27736" x="1428750" y="2759075"/>
          <p14:tracePt t="27765" x="1419225" y="2768600"/>
          <p14:tracePt t="28134" x="1428750" y="2768600"/>
          <p14:tracePt t="28142" x="1428750" y="2759075"/>
          <p14:tracePt t="28159" x="1428750" y="2751138"/>
          <p14:tracePt t="28160" x="1428750" y="2732088"/>
          <p14:tracePt t="28198" x="1428750" y="2724150"/>
          <p14:tracePt t="28213" x="1428750" y="2714625"/>
          <p14:tracePt t="28229" x="1428750" y="2705100"/>
          <p14:tracePt t="28262" x="1428750" y="2697163"/>
          <p14:tracePt t="28269" x="1428750" y="2687638"/>
          <p14:tracePt t="28286" x="1428750" y="2679700"/>
          <p14:tracePt t="28302" x="1438275" y="2670175"/>
          <p14:tracePt t="28349" x="1438275" y="2660650"/>
          <p14:tracePt t="28381" x="1438275" y="2643188"/>
          <p14:tracePt t="28397" x="1438275" y="2633663"/>
          <p14:tracePt t="28406" x="1438275" y="2625725"/>
          <p14:tracePt t="28422" x="1438275" y="2616200"/>
          <p14:tracePt t="28433" x="1446213" y="2616200"/>
          <p14:tracePt t="28869" x="1446213" y="2608263"/>
          <p14:tracePt t="28877" x="1455738" y="2608263"/>
          <p14:tracePt t="28894" x="1465263" y="2633663"/>
          <p14:tracePt t="28902" x="1473200" y="2643188"/>
          <p14:tracePt t="28911" x="1482725" y="2660650"/>
          <p14:tracePt t="28933" x="1490663" y="2670175"/>
          <p14:tracePt t="28982" x="1490663" y="2679700"/>
          <p14:tracePt t="29150" x="1490663" y="2697163"/>
          <p14:tracePt t="29158" x="1490663" y="2705100"/>
          <p14:tracePt t="29162" x="1490663" y="2714625"/>
          <p14:tracePt t="29181" x="1490663" y="2724150"/>
          <p14:tracePt t="29186" x="1490663" y="2732088"/>
          <p14:tracePt t="29221" x="1490663" y="2741613"/>
          <p14:tracePt t="29254" x="1490663" y="2751138"/>
          <p14:tracePt t="29262" x="1490663" y="2759075"/>
          <p14:tracePt t="29294" x="1490663" y="2768600"/>
          <p14:tracePt t="29310" x="1490663" y="2786063"/>
          <p14:tracePt t="29342" x="1490663" y="2795588"/>
          <p14:tracePt t="29397" x="1490663" y="2813050"/>
          <p14:tracePt t="29438" x="1490663" y="2822575"/>
          <p14:tracePt t="29469" x="1490663" y="2840038"/>
          <p14:tracePt t="29509" x="1490663" y="2847975"/>
          <p14:tracePt t="29525" x="1490663" y="2857500"/>
          <p14:tracePt t="29541" x="1490663" y="2867025"/>
          <p14:tracePt t="29565" x="1490663" y="2874963"/>
          <p14:tracePt t="29572" x="1490663" y="2884488"/>
          <p14:tracePt t="29581" x="1490663" y="2894013"/>
          <p14:tracePt t="29581" x="1490663" y="2901950"/>
          <p14:tracePt t="29596" x="1500188" y="2919413"/>
          <p14:tracePt t="29613" x="1509713" y="2928938"/>
          <p14:tracePt t="29654" x="1517650" y="2938463"/>
          <p14:tracePt t="29861" x="1527175" y="2938463"/>
          <p14:tracePt t="29878" x="1527175" y="2928938"/>
          <p14:tracePt t="29886" x="1527175" y="2919413"/>
          <p14:tracePt t="29896" x="1527175" y="2901950"/>
          <p14:tracePt t="29897" x="1536700" y="2874963"/>
          <p14:tracePt t="29913" x="1536700" y="2867025"/>
          <p14:tracePt t="29929" x="1536700" y="2847975"/>
          <p14:tracePt t="29947" x="1536700" y="2840038"/>
          <p14:tracePt t="29981" x="1536700" y="2830513"/>
          <p14:tracePt t="29981" x="1536700" y="2822575"/>
          <p14:tracePt t="29997" x="1536700" y="2813050"/>
          <p14:tracePt t="30013" x="1536700" y="2803525"/>
          <p14:tracePt t="30030" x="1536700" y="2795588"/>
          <p14:tracePt t="30047" x="1536700" y="2786063"/>
          <p14:tracePt t="30063" x="1536700" y="2776538"/>
          <p14:tracePt t="30081" x="1536700" y="2768600"/>
          <p14:tracePt t="30097" x="1536700" y="2759075"/>
          <p14:tracePt t="30134" x="1536700" y="2741613"/>
          <p14:tracePt t="30150" x="1536700" y="2732088"/>
          <p14:tracePt t="30173" x="1536700" y="2714625"/>
          <p14:tracePt t="30198" x="1536700" y="2705100"/>
          <p14:tracePt t="30206" x="1536700" y="2697163"/>
          <p14:tracePt t="30221" x="1536700" y="2687638"/>
          <p14:tracePt t="30254" x="1536700" y="2679700"/>
          <p14:tracePt t="30285" x="1536700" y="2670175"/>
          <p14:tracePt t="30294" x="1527175" y="2660650"/>
          <p14:tracePt t="30478" x="1527175" y="2652713"/>
          <p14:tracePt t="30581" x="1509713" y="2652713"/>
          <p14:tracePt t="30589" x="1500188" y="2652713"/>
          <p14:tracePt t="30598" x="1482725" y="2652713"/>
          <p14:tracePt t="30599" x="1473200" y="2660650"/>
          <p14:tracePt t="30615" x="1446213" y="2660650"/>
          <p14:tracePt t="30654" x="1446213" y="2670175"/>
          <p14:tracePt t="30670" x="1438275" y="2670175"/>
          <p14:tracePt t="30677" x="1438275" y="2687638"/>
          <p14:tracePt t="30701" x="1419225" y="2697163"/>
          <p14:tracePt t="30709" x="1419225" y="2705100"/>
          <p14:tracePt t="30715" x="1419225" y="2714625"/>
          <p14:tracePt t="30766" x="1419225" y="2732088"/>
          <p14:tracePt t="31086" x="1401763" y="2741613"/>
          <p14:tracePt t="31094" x="1393825" y="2741613"/>
          <p14:tracePt t="31110" x="1384300" y="2732088"/>
          <p14:tracePt t="31117" x="1384300" y="2714625"/>
          <p14:tracePt t="31134" x="1384300" y="2705100"/>
          <p14:tracePt t="31134" x="1384300" y="2697163"/>
          <p14:tracePt t="31149" x="1384300" y="2679700"/>
          <p14:tracePt t="31166" x="1384300" y="2670175"/>
          <p14:tracePt t="31182" x="1384300" y="2660650"/>
          <p14:tracePt t="31199" x="1384300" y="2652713"/>
          <p14:tracePt t="31216" x="1384300" y="2643188"/>
          <p14:tracePt t="31232" x="1384300" y="2633663"/>
          <p14:tracePt t="31278" x="1384300" y="2625725"/>
          <p14:tracePt t="31293" x="1384300" y="2616200"/>
          <p14:tracePt t="31318" x="1384300" y="2608263"/>
          <p14:tracePt t="31374" x="1384300" y="2598738"/>
          <p14:tracePt t="32669" x="1384300" y="2608263"/>
          <p14:tracePt t="32677" x="1384300" y="2616200"/>
          <p14:tracePt t="32693" x="1384300" y="2625725"/>
          <p14:tracePt t="32710" x="1384300" y="2633663"/>
          <p14:tracePt t="32718" x="1384300" y="2643188"/>
          <p14:tracePt t="32719" x="1393825" y="2652713"/>
          <p14:tracePt t="32790" x="1393825" y="2660650"/>
          <p14:tracePt t="32830" x="1393825" y="2679700"/>
          <p14:tracePt t="32845" x="1393825" y="2687638"/>
          <p14:tracePt t="32861" x="1393825" y="2697163"/>
          <p14:tracePt t="32877" x="1393825" y="2705100"/>
          <p14:tracePt t="32910" x="1393825" y="2714625"/>
          <p14:tracePt t="32925" x="1393825" y="2732088"/>
          <p14:tracePt t="32933" x="1401763" y="2741613"/>
          <p14:tracePt t="32950" x="1401763" y="2759075"/>
          <p14:tracePt t="32958" x="1411288" y="2768600"/>
          <p14:tracePt t="32974" x="1411288" y="2786063"/>
          <p14:tracePt t="32986" x="1419225" y="2786063"/>
          <p14:tracePt t="32986" x="1419225" y="2795588"/>
          <p14:tracePt t="33002" x="1419225" y="2803525"/>
          <p14:tracePt t="33019" x="1419225" y="2813050"/>
          <p14:tracePt t="33036" x="1419225" y="2840038"/>
          <p14:tracePt t="33052" x="1438275" y="2867025"/>
          <p14:tracePt t="33070" x="1446213" y="2884488"/>
          <p14:tracePt t="33086" x="1446213" y="2911475"/>
          <p14:tracePt t="33102" x="1446213" y="2928938"/>
          <p14:tracePt t="33120" x="1455738" y="2938463"/>
          <p14:tracePt t="33318" x="1455738" y="2928938"/>
          <p14:tracePt t="33333" x="1455738" y="2911475"/>
          <p14:tracePt t="33342" x="1455738" y="2901950"/>
          <p14:tracePt t="33358" x="1455738" y="2884488"/>
          <p14:tracePt t="33374" x="1455738" y="2874963"/>
          <p14:tracePt t="33390" x="1455738" y="2867025"/>
          <p14:tracePt t="33391" x="1455738" y="2857500"/>
          <p14:tracePt t="33403" x="1455738" y="2847975"/>
          <p14:tracePt t="33420" x="1455738" y="2830513"/>
          <p14:tracePt t="33437" x="1455738" y="2813050"/>
          <p14:tracePt t="33454" x="1455738" y="2803525"/>
          <p14:tracePt t="33470" x="1455738" y="2786063"/>
          <p14:tracePt t="33487" x="1455738" y="2768600"/>
          <p14:tracePt t="33504" x="1455738" y="2751138"/>
          <p14:tracePt t="33520" x="1455738" y="2741613"/>
          <p14:tracePt t="33537" x="1455738" y="2724150"/>
          <p14:tracePt t="33554" x="1455738" y="2705100"/>
          <p14:tracePt t="33570" x="1455738" y="2687638"/>
          <p14:tracePt t="33587" x="1455738" y="2660650"/>
          <p14:tracePt t="33604" x="1455738" y="2633663"/>
          <p14:tracePt t="33604" x="1455738" y="2616200"/>
          <p14:tracePt t="33622" x="1455738" y="2608263"/>
          <p14:tracePt t="33662" x="1455738" y="2598738"/>
          <p14:tracePt t="33925" x="1473200" y="2598738"/>
          <p14:tracePt t="33933" x="1482725" y="2608263"/>
          <p14:tracePt t="33942" x="1500188" y="2625725"/>
          <p14:tracePt t="33945" x="1509713" y="2643188"/>
          <p14:tracePt t="33955" x="1517650" y="2670175"/>
          <p14:tracePt t="33971" x="1527175" y="2679700"/>
          <p14:tracePt t="33987" x="1536700" y="2697163"/>
          <p14:tracePt t="34005" x="1536700" y="2714625"/>
          <p14:tracePt t="34022" x="1544638" y="2724150"/>
          <p14:tracePt t="34037" x="1562100" y="2741613"/>
          <p14:tracePt t="34085" x="1562100" y="2751138"/>
          <p14:tracePt t="34110" x="1562100" y="2759075"/>
          <p14:tracePt t="34118" x="1571625" y="2768600"/>
          <p14:tracePt t="34158" x="1571625" y="2776538"/>
          <p14:tracePt t="34179" x="1581150" y="2795588"/>
          <p14:tracePt t="34206" x="1581150" y="2803525"/>
          <p14:tracePt t="34221" x="1589088" y="2813050"/>
          <p14:tracePt t="34227" x="1589088" y="2830513"/>
          <p14:tracePt t="34246" x="1589088" y="2840038"/>
          <p14:tracePt t="34269" x="1589088" y="2847975"/>
          <p14:tracePt t="34278" x="1589088" y="2857500"/>
          <p14:tracePt t="34294" x="1598613" y="2857500"/>
          <p14:tracePt t="34325" x="1598613" y="2867025"/>
          <p14:tracePt t="34334" x="1598613" y="2874963"/>
          <p14:tracePt t="34349" x="1598613" y="2884488"/>
          <p14:tracePt t="34365" x="1608138" y="2901950"/>
          <p14:tracePt t="34390" x="1608138" y="2911475"/>
          <p14:tracePt t="34405" x="1608138" y="2919413"/>
          <p14:tracePt t="34411" x="1608138" y="2938463"/>
          <p14:tracePt t="34422" x="1608138" y="2946400"/>
          <p14:tracePt t="34439" x="1608138" y="2973388"/>
          <p14:tracePt t="34456" x="1608138" y="2982913"/>
          <p14:tracePt t="34472" x="1608138" y="2990850"/>
          <p14:tracePt t="34489" x="1608138" y="3009900"/>
          <p14:tracePt t="34505" x="1608138" y="3017838"/>
          <p14:tracePt t="34549" x="1608138" y="3027363"/>
          <p14:tracePt t="34565" x="1608138" y="3036888"/>
          <p14:tracePt t="34573" x="1608138" y="3044825"/>
          <p14:tracePt t="34590" x="1608138" y="3054350"/>
          <p14:tracePt t="34590" x="1608138" y="3062288"/>
          <p14:tracePt t="34606" x="1608138" y="3071813"/>
          <p14:tracePt t="34653" x="1608138" y="3089275"/>
          <p14:tracePt t="34910" x="1608138" y="3081338"/>
          <p14:tracePt t="34917" x="1608138" y="3071813"/>
          <p14:tracePt t="34933" x="1608138" y="3054350"/>
          <p14:tracePt t="34949" x="1608138" y="3044825"/>
          <p14:tracePt t="34966" x="1608138" y="3027363"/>
          <p14:tracePt t="34974" x="1608138" y="3017838"/>
          <p14:tracePt t="34984" x="1608138" y="3000375"/>
          <p14:tracePt t="34990" x="1608138" y="2990850"/>
          <p14:tracePt t="35006" x="1608138" y="2973388"/>
          <p14:tracePt t="35023" x="1608138" y="2965450"/>
          <p14:tracePt t="35061" x="1608138" y="2946400"/>
          <p14:tracePt t="35077" x="1608138" y="2938463"/>
          <p14:tracePt t="35084" x="1598613" y="2928938"/>
          <p14:tracePt t="35090" x="1598613" y="2911475"/>
          <p14:tracePt t="35106" x="1598613" y="2884488"/>
          <p14:tracePt t="35123" x="1598613" y="2857500"/>
          <p14:tracePt t="35141" x="1598613" y="2840038"/>
          <p14:tracePt t="35157" x="1581150" y="2786063"/>
          <p14:tracePt t="35174" x="1581150" y="2768600"/>
          <p14:tracePt t="35191" x="1581150" y="2751138"/>
          <p14:tracePt t="35207" x="1581150" y="2732088"/>
          <p14:tracePt t="35223" x="1581150" y="2714625"/>
          <p14:tracePt t="35240" x="1581150" y="2705100"/>
          <p14:tracePt t="35277" x="1581150" y="2697163"/>
          <p14:tracePt t="35293" x="1581150" y="2687638"/>
          <p14:tracePt t="35301" x="1571625" y="2679700"/>
          <p14:tracePt t="35325" x="1571625" y="2670175"/>
          <p14:tracePt t="35326" x="1571625" y="2660650"/>
          <p14:tracePt t="35340" x="1571625" y="2652713"/>
          <p14:tracePt t="35357" x="1571625" y="2643188"/>
          <p14:tracePt t="35375" x="1571625" y="2633663"/>
          <p14:tracePt t="35421" x="1571625" y="2625725"/>
          <p14:tracePt t="35494" x="1562100" y="2616200"/>
          <p14:tracePt t="35534" x="1554163" y="2616200"/>
          <p14:tracePt t="35542" x="1536700" y="2616200"/>
          <p14:tracePt t="35547" x="1527175" y="2625725"/>
          <p14:tracePt t="35558" x="1500188" y="2625725"/>
          <p14:tracePt t="35574" x="1490663" y="2625725"/>
          <p14:tracePt t="35591" x="1482725" y="2633663"/>
          <p14:tracePt t="35645" x="1473200" y="2643188"/>
          <p14:tracePt t="35661" x="1473200" y="2652713"/>
          <p14:tracePt t="35670" x="1465263" y="2660650"/>
          <p14:tracePt t="35693" x="1465263" y="2670175"/>
          <p14:tracePt t="35701" x="1455738" y="2679700"/>
          <p14:tracePt t="35726" x="1455738" y="2687638"/>
          <p14:tracePt t="35741" x="1446213" y="2697163"/>
          <p14:tracePt t="35749" x="1446213" y="2705100"/>
          <p14:tracePt t="35877" x="1438275" y="2705100"/>
          <p14:tracePt t="35918" x="1419225" y="2705100"/>
          <p14:tracePt t="35933" x="1411288" y="2705100"/>
          <p14:tracePt t="35950" x="1411288" y="2687638"/>
          <p14:tracePt t="35958" x="1411288" y="2679700"/>
          <p14:tracePt t="35959" x="1411288" y="2660650"/>
          <p14:tracePt t="35975" x="1411288" y="2652713"/>
          <p14:tracePt t="35991" x="1411288" y="2643188"/>
          <p14:tracePt t="36009" x="1411288" y="2633663"/>
          <p14:tracePt t="36254" x="1411288" y="2625725"/>
          <p14:tracePt t="36261" x="1419225" y="2625725"/>
          <p14:tracePt t="36267" x="1428750" y="2625725"/>
          <p14:tracePt t="36276" x="1446213" y="2625725"/>
          <p14:tracePt t="36293" x="1465263" y="2633663"/>
          <p14:tracePt t="36365" x="1473200" y="2643188"/>
          <p14:tracePt t="36405" x="1473200" y="2670175"/>
          <p14:tracePt t="36412" x="1473200" y="2679700"/>
          <p14:tracePt t="36426" x="1473200" y="2687638"/>
          <p14:tracePt t="36427" x="1482725" y="2714625"/>
          <p14:tracePt t="36443" x="1490663" y="2751138"/>
          <p14:tracePt t="36459" x="1500188" y="2776538"/>
          <p14:tracePt t="36476" x="1509713" y="2786063"/>
          <p14:tracePt t="36476" x="1509713" y="2795588"/>
          <p14:tracePt t="36524" x="1509713" y="2803525"/>
          <p14:tracePt t="36541" x="1509713" y="2813050"/>
          <p14:tracePt t="36549" x="1509713" y="2822575"/>
          <p14:tracePt t="36565" x="1517650" y="2840038"/>
          <p14:tracePt t="36581" x="1517650" y="2847975"/>
          <p14:tracePt t="36582" x="1517650" y="2857500"/>
          <p14:tracePt t="36593" x="1527175" y="2884488"/>
          <p14:tracePt t="36629" x="1527175" y="2894013"/>
          <p14:tracePt t="36630" x="1536700" y="2901950"/>
          <p14:tracePt t="36644" x="1536700" y="2911475"/>
          <p14:tracePt t="36660" x="1536700" y="2928938"/>
          <p14:tracePt t="36676" x="1536700" y="2938463"/>
          <p14:tracePt t="36693" x="1554163" y="2955925"/>
          <p14:tracePt t="36710" x="1554163" y="2973388"/>
          <p14:tracePt t="36727" x="1554163" y="2990850"/>
          <p14:tracePt t="36744" x="1554163" y="3009900"/>
          <p14:tracePt t="36760" x="1562100" y="3017838"/>
          <p14:tracePt t="36777" x="1562100" y="3036888"/>
          <p14:tracePt t="36793" x="1562100" y="3062288"/>
          <p14:tracePt t="36810" x="1562100" y="3071813"/>
          <p14:tracePt t="36826" x="1562100" y="3081338"/>
          <p14:tracePt t="36869" x="1571625" y="3081338"/>
          <p14:tracePt t="36894" x="1581150" y="3098800"/>
          <p14:tracePt t="37038" x="1589088" y="3098800"/>
          <p14:tracePt t="37069" x="1608138" y="3089275"/>
          <p14:tracePt t="37078" x="1608138" y="3071813"/>
          <p14:tracePt t="37086" x="1608138" y="3027363"/>
          <p14:tracePt t="37094" x="1608138" y="2982913"/>
          <p14:tracePt t="37111" x="1608138" y="2946400"/>
          <p14:tracePt t="37127" x="1608138" y="2919413"/>
          <p14:tracePt t="37144" x="1608138" y="2901950"/>
          <p14:tracePt t="37160" x="1598613" y="2874963"/>
          <p14:tracePt t="37178" x="1598613" y="2857500"/>
          <p14:tracePt t="37194" x="1598613" y="2847975"/>
          <p14:tracePt t="37211" x="1598613" y="2830513"/>
          <p14:tracePt t="37227" x="1598613" y="2822575"/>
          <p14:tracePt t="37245" x="1589088" y="2795588"/>
          <p14:tracePt t="37294" x="1589088" y="2786063"/>
          <p14:tracePt t="37309" x="1589088" y="2776538"/>
          <p14:tracePt t="37333" x="1589088" y="2768600"/>
          <p14:tracePt t="37357" x="1589088" y="2759075"/>
          <p14:tracePt t="37373" x="1581150" y="2751138"/>
          <p14:tracePt t="37379" x="1581150" y="2741613"/>
          <p14:tracePt t="37398" x="1581150" y="2732088"/>
          <p14:tracePt t="37411" x="1581150" y="2724150"/>
          <p14:tracePt t="37412" x="1571625" y="2705100"/>
          <p14:tracePt t="37428" x="1571625" y="2697163"/>
          <p14:tracePt t="37445" x="1571625" y="2670175"/>
          <p14:tracePt t="37462" x="1554163" y="2660650"/>
          <p14:tracePt t="37525" x="1554163" y="2652713"/>
          <p14:tracePt t="37558" x="1554163" y="2643188"/>
          <p14:tracePt t="37566" x="1544638" y="2633663"/>
          <p14:tracePt t="37578" x="1536700" y="2633663"/>
          <p14:tracePt t="37579" x="1527175" y="2625725"/>
          <p14:tracePt t="37594" x="1500188" y="2608263"/>
          <p14:tracePt t="37613" x="1490663" y="2598738"/>
          <p14:tracePt t="37628" x="1490663" y="2589213"/>
          <p14:tracePt t="37829" x="1482725" y="2589213"/>
          <p14:tracePt t="37838" x="1473200" y="2589213"/>
          <p14:tracePt t="37853" x="1465263" y="2589213"/>
          <p14:tracePt t="37869" x="1455738" y="2589213"/>
          <p14:tracePt t="37878" x="1446213" y="2589213"/>
          <p14:tracePt t="37902" x="1438275" y="2598738"/>
          <p14:tracePt t="37925" x="1428750" y="2608263"/>
          <p14:tracePt t="37957" x="1428750" y="2625725"/>
          <p14:tracePt t="37982" x="1428750" y="2633663"/>
          <p14:tracePt t="38014" x="1428750" y="2652713"/>
          <p14:tracePt t="38038" x="1428750" y="2660650"/>
          <p14:tracePt t="38053" x="1428750" y="2679700"/>
          <p14:tracePt t="38069" x="1428750" y="2687638"/>
          <p14:tracePt t="38077" x="1428750" y="2705100"/>
          <p14:tracePt t="38096" x="1428750" y="2714625"/>
          <p14:tracePt t="38097" x="1428750" y="2732088"/>
          <p14:tracePt t="38113" x="1428750" y="2751138"/>
          <p14:tracePt t="38129" x="1428750" y="2776538"/>
          <p14:tracePt t="38146" x="1428750" y="2786063"/>
          <p14:tracePt t="38163" x="1428750" y="2803525"/>
          <p14:tracePt t="38179" x="1428750" y="2813050"/>
          <p14:tracePt t="38196" x="1428750" y="2822575"/>
          <p14:tracePt t="38213" x="1428750" y="2830513"/>
          <p14:tracePt t="38254" x="1428750" y="2840038"/>
          <p14:tracePt t="38301" x="1428750" y="2847975"/>
          <p14:tracePt t="38317" x="1438275" y="2857500"/>
          <p14:tracePt t="38325" x="1438275" y="2867025"/>
          <p14:tracePt t="38358" x="1446213" y="2874963"/>
          <p14:tracePt t="38541" x="1446213" y="2867025"/>
          <p14:tracePt t="38549" x="1446213" y="2847975"/>
          <p14:tracePt t="38557" x="1446213" y="2840038"/>
          <p14:tracePt t="38569" x="1446213" y="2822575"/>
          <p14:tracePt t="38581" x="1446213" y="2803525"/>
          <p14:tracePt t="38581" x="1446213" y="2768600"/>
          <p14:tracePt t="38598" x="1446213" y="2732088"/>
          <p14:tracePt t="38614" x="1446213" y="2724150"/>
          <p14:tracePt t="38630" x="1446213" y="2705100"/>
          <p14:tracePt t="38648" x="1446213" y="2697163"/>
          <p14:tracePt t="38664" x="1446213" y="2679700"/>
          <p14:tracePt t="38680" x="1446213" y="2670175"/>
          <p14:tracePt t="38698" x="1446213" y="2652713"/>
          <p14:tracePt t="38714" x="1446213" y="2643188"/>
          <p14:tracePt t="38730" x="1446213" y="2625725"/>
          <p14:tracePt t="38748" x="1446213" y="2616200"/>
          <p14:tracePt t="38764" x="1446213" y="2608263"/>
          <p14:tracePt t="38781" x="1446213" y="2598738"/>
          <p14:tracePt t="38797" x="1446213" y="2589213"/>
          <p14:tracePt t="38815" x="1446213" y="2571750"/>
          <p14:tracePt t="38853" x="1446213" y="2554288"/>
          <p14:tracePt t="38870" x="1446213" y="2544763"/>
          <p14:tracePt t="38878" x="1438275" y="2536825"/>
          <p14:tracePt t="38901" x="1428750" y="2517775"/>
          <p14:tracePt t="38926" x="1419225" y="2500313"/>
          <p14:tracePt t="38941" x="1411288" y="2500313"/>
          <p14:tracePt t="38949" x="1411288" y="2490788"/>
          <p14:tracePt t="38974" x="1401763" y="2473325"/>
          <p14:tracePt t="38990" x="1393825" y="2473325"/>
          <p14:tracePt t="38998" x="1384300" y="2455863"/>
          <p14:tracePt t="39021" x="1374775" y="2446338"/>
          <p14:tracePt t="39032" x="1366838" y="2438400"/>
          <p14:tracePt t="39032" x="1347788" y="2419350"/>
          <p14:tracePt t="39048" x="1330325" y="2393950"/>
          <p14:tracePt t="39064" x="1322388" y="2384425"/>
          <p14:tracePt t="39081" x="1303338" y="2357438"/>
          <p14:tracePt t="39098" x="1295400" y="2339975"/>
          <p14:tracePt t="39115" x="1276350" y="2312988"/>
          <p14:tracePt t="39131" x="1268413" y="2295525"/>
          <p14:tracePt t="39148" x="1258888" y="2276475"/>
          <p14:tracePt t="39165" x="1250950" y="2268538"/>
          <p14:tracePt t="39181" x="1250950" y="2259013"/>
          <p14:tracePt t="39199" x="1250950" y="2251075"/>
          <p14:tracePt t="39215" x="1250950" y="2232025"/>
          <p14:tracePt t="39231" x="1250950" y="2224088"/>
          <p14:tracePt t="39249" x="1250950" y="2214563"/>
          <p14:tracePt t="39265" x="1250950" y="2197100"/>
          <p14:tracePt t="39281" x="1250950" y="2179638"/>
          <p14:tracePt t="39299" x="1241425" y="2170113"/>
          <p14:tracePt t="39315" x="1241425" y="2152650"/>
          <p14:tracePt t="39332" x="1241425" y="2133600"/>
          <p14:tracePt t="39349" x="1241425" y="2125663"/>
          <p14:tracePt t="39366" x="1231900" y="2116138"/>
          <p14:tracePt t="39382" x="1231900" y="2108200"/>
          <p14:tracePt t="39733" x="1231900" y="2125663"/>
          <p14:tracePt t="39742" x="1231900" y="2133600"/>
          <p14:tracePt t="39755" x="1250950" y="2170113"/>
          <p14:tracePt t="39756" x="1250950" y="2187575"/>
          <p14:tracePt t="39766" x="1250950" y="2214563"/>
          <p14:tracePt t="39783" x="1258888" y="2232025"/>
          <p14:tracePt t="39800" x="1268413" y="2241550"/>
          <p14:tracePt t="39816" x="1268413" y="2251075"/>
          <p14:tracePt t="39833" x="1276350" y="2268538"/>
          <p14:tracePt t="39850" x="1276350" y="2276475"/>
          <p14:tracePt t="39866" x="1276350" y="2295525"/>
          <p14:tracePt t="39883" x="1285875" y="2312988"/>
          <p14:tracePt t="39900" x="1285875" y="2322513"/>
          <p14:tracePt t="39916" x="1285875" y="2357438"/>
          <p14:tracePt t="39934" x="1295400" y="2374900"/>
          <p14:tracePt t="39950" x="1295400" y="2384425"/>
          <p14:tracePt t="39966" x="1303338" y="2393950"/>
          <p14:tracePt t="39983" x="1303338" y="2401888"/>
          <p14:tracePt t="40000" x="1303338" y="2411413"/>
          <p14:tracePt t="40016" x="1312863" y="2419350"/>
          <p14:tracePt t="40033" x="1312863" y="2428875"/>
          <p14:tracePt t="40050" x="1312863" y="2446338"/>
          <p14:tracePt t="40067" x="1322388" y="2455863"/>
          <p14:tracePt t="40083" x="1322388" y="2473325"/>
          <p14:tracePt t="40101" x="1330325" y="2473325"/>
          <p14:tracePt t="40117" x="1330325" y="2482850"/>
          <p14:tracePt t="40158" x="1330325" y="2490788"/>
          <p14:tracePt t="40174" x="1330325" y="2509838"/>
          <p14:tracePt t="40197" x="1339850" y="2517775"/>
          <p14:tracePt t="40222" x="1339850" y="2536825"/>
          <p14:tracePt t="40229" x="1347788" y="2544763"/>
          <p14:tracePt t="40253" x="1347788" y="2562225"/>
          <p14:tracePt t="40261" x="1357313" y="2581275"/>
          <p14:tracePt t="40278" x="1357313" y="2598738"/>
          <p14:tracePt t="40285" x="1366838" y="2608263"/>
          <p14:tracePt t="40301" x="1366838" y="2616200"/>
          <p14:tracePt t="40317" x="1366838" y="2633663"/>
          <p14:tracePt t="40318" x="1366838" y="2643188"/>
          <p14:tracePt t="40334" x="1366838" y="2652713"/>
          <p14:tracePt t="40351" x="1366838" y="2670175"/>
          <p14:tracePt t="40367" x="1366838" y="2679700"/>
          <p14:tracePt t="40405" x="1366838" y="2687638"/>
          <p14:tracePt t="40413" x="1366838" y="2697163"/>
          <p14:tracePt t="40417" x="1374775" y="2705100"/>
          <p14:tracePt t="40434" x="1374775" y="2724150"/>
          <p14:tracePt t="40451" x="1374775" y="2732088"/>
          <p14:tracePt t="40467" x="1384300" y="2741613"/>
          <p14:tracePt t="40525" x="1384300" y="2751138"/>
          <p14:tracePt t="40533" x="1384300" y="2759075"/>
          <p14:tracePt t="40541" x="1384300" y="2776538"/>
          <p14:tracePt t="40552" x="1393825" y="2795588"/>
          <p14:tracePt t="40568" x="1393825" y="2822575"/>
          <p14:tracePt t="40584" x="1401763" y="2840038"/>
          <p14:tracePt t="40602" x="1411288" y="2847975"/>
          <p14:tracePt t="40619" x="1411288" y="2857500"/>
          <p14:tracePt t="40634" x="1411288" y="2867025"/>
          <p14:tracePt t="40651" x="1419225" y="2874963"/>
          <p14:tracePt t="40733" x="1419225" y="2884488"/>
          <p14:tracePt t="40822" x="1419225" y="2894013"/>
          <p14:tracePt t="40829" x="1428750" y="2901950"/>
          <p14:tracePt t="40846" x="1438275" y="2911475"/>
          <p14:tracePt t="40861" x="1446213" y="2919413"/>
          <p14:tracePt t="40869" x="1446213" y="2928938"/>
          <p14:tracePt t="40893" x="1446213" y="2938463"/>
          <p14:tracePt t="40902" x="1446213" y="2946400"/>
          <p14:tracePt t="41270" x="1455738" y="2946400"/>
          <p14:tracePt t="41389" x="1455738" y="2928938"/>
          <p14:tracePt t="41397" x="1455738" y="2919413"/>
          <p14:tracePt t="41405" x="1455738" y="2901950"/>
          <p14:tracePt t="41414" x="1455738" y="2894013"/>
          <p14:tracePt t="41420" x="1455738" y="2857500"/>
          <p14:tracePt t="41436" x="1455738" y="2840038"/>
          <p14:tracePt t="41453" x="1455738" y="2830513"/>
          <p14:tracePt t="41470" x="1455738" y="2813050"/>
          <p14:tracePt t="41486" x="1455738" y="2803525"/>
          <p14:tracePt t="41503" x="1455738" y="2795588"/>
          <p14:tracePt t="41519" x="1455738" y="2786063"/>
          <p14:tracePt t="41537" x="1455738" y="2776538"/>
          <p14:tracePt t="41553" x="1455738" y="2759075"/>
          <p14:tracePt t="41570" x="1455738" y="2751138"/>
          <p14:tracePt t="41587" x="1465263" y="2732088"/>
          <p14:tracePt t="41603" x="1465263" y="2724150"/>
          <p14:tracePt t="41621" x="1465263" y="2705100"/>
          <p14:tracePt t="41636" x="1465263" y="2697163"/>
          <p14:tracePt t="41654" x="1465263" y="2687638"/>
          <p14:tracePt t="41925" x="1465263" y="2697163"/>
          <p14:tracePt t="41933" x="1473200" y="2705100"/>
          <p14:tracePt t="41949" x="1473200" y="2714625"/>
          <p14:tracePt t="41958" x="1473200" y="2724150"/>
          <p14:tracePt t="41965" x="1473200" y="2732088"/>
          <p14:tracePt t="41989" x="1473200" y="2741613"/>
          <p14:tracePt t="42013" x="1473200" y="2751138"/>
          <p14:tracePt t="42054" x="1473200" y="2759075"/>
          <p14:tracePt t="42062" x="1473200" y="2768600"/>
          <p14:tracePt t="42068" x="1473200" y="2776538"/>
          <p14:tracePt t="42070" x="1473200" y="2786063"/>
          <p14:tracePt t="42110" x="1473200" y="2803525"/>
          <p14:tracePt t="42121" x="1482725" y="2803525"/>
          <p14:tracePt t="42121" x="1482725" y="2813050"/>
          <p14:tracePt t="42137" x="1482725" y="2830513"/>
          <p14:tracePt t="42154" x="1490663" y="2830513"/>
          <p14:tracePt t="42171" x="1490663" y="2840038"/>
          <p14:tracePt t="42205" x="1500188" y="2857500"/>
          <p14:tracePt t="42230" x="1500188" y="2867025"/>
          <p14:tracePt t="42253" x="1500188" y="2894013"/>
          <p14:tracePt t="42277" x="1509713" y="2901950"/>
          <p14:tracePt t="42317" x="1509713" y="2911475"/>
          <p14:tracePt t="42373" x="1509713" y="2919413"/>
          <p14:tracePt t="42382" x="1509713" y="2928938"/>
          <p14:tracePt t="42390" x="1517650" y="2928938"/>
          <p14:tracePt t="42390" x="1517650" y="2938463"/>
          <p14:tracePt t="42405" x="1527175" y="2946400"/>
          <p14:tracePt t="42421" x="1527175" y="2965450"/>
          <p14:tracePt t="42439" x="1536700" y="2973388"/>
          <p14:tracePt t="42455" x="1536700" y="2982913"/>
          <p14:tracePt t="42471" x="1536700" y="2990850"/>
          <p14:tracePt t="42542" x="1536700" y="3000375"/>
          <p14:tracePt t="42550" x="1544638" y="3009900"/>
          <p14:tracePt t="42565" x="1544638" y="3017838"/>
          <p14:tracePt t="42581" x="1544638" y="3027363"/>
          <p14:tracePt t="42590" x="1554163" y="3036888"/>
          <p14:tracePt t="42600" x="1554163" y="3044825"/>
          <p14:tracePt t="42606" x="1554163" y="3054350"/>
          <p14:tracePt t="42646" x="1562100" y="3054350"/>
          <p14:tracePt t="42677" x="1562100" y="3071813"/>
          <p14:tracePt t="42733" x="1562100" y="3081338"/>
          <p14:tracePt t="42773" x="1571625" y="3081338"/>
          <p14:tracePt t="42781" x="1571625" y="3089275"/>
          <p14:tracePt t="42806" x="1581150" y="3098800"/>
          <p14:tracePt t="42830" x="1581150" y="3108325"/>
          <p14:tracePt t="42917" x="1581150" y="3116263"/>
          <p14:tracePt t="42933" x="1581150" y="3125788"/>
          <p14:tracePt t="42950" x="1581150" y="3133725"/>
          <p14:tracePt t="42989" x="1581150" y="3143250"/>
          <p14:tracePt t="43006" x="1581150" y="3152775"/>
          <p14:tracePt t="43150" x="1589088" y="3152775"/>
          <p14:tracePt t="43162" x="1589088" y="3133725"/>
          <p14:tracePt t="43173" x="1608138" y="3098800"/>
          <p14:tracePt t="43173" x="1608138" y="3071813"/>
          <p14:tracePt t="43189" x="1608138" y="3044825"/>
          <p14:tracePt t="43207" x="1608138" y="3027363"/>
          <p14:tracePt t="43223" x="1608138" y="3009900"/>
          <p14:tracePt t="43239" x="1608138" y="3000375"/>
          <p14:tracePt t="43257" x="1608138" y="2990850"/>
          <p14:tracePt t="43273" x="1608138" y="2982913"/>
          <p14:tracePt t="43290" x="1608138" y="2965450"/>
          <p14:tracePt t="43307" x="1608138" y="2946400"/>
          <p14:tracePt t="43323" x="1598613" y="2911475"/>
          <p14:tracePt t="43340" x="1598613" y="2894013"/>
          <p14:tracePt t="43381" x="1598613" y="2884488"/>
          <p14:tracePt t="43389" x="1598613" y="2874963"/>
          <p14:tracePt t="43407" x="1581150" y="2857500"/>
          <p14:tracePt t="43645" x="1581150" y="2867025"/>
          <p14:tracePt t="43653" x="1581150" y="2884488"/>
          <p14:tracePt t="43669" x="1581150" y="2894013"/>
          <p14:tracePt t="43694" x="1581150" y="2901950"/>
          <p14:tracePt t="43702" x="1581150" y="2911475"/>
          <p14:tracePt t="43709" x="1581150" y="2919413"/>
          <p14:tracePt t="43734" x="1581150" y="2928938"/>
          <p14:tracePt t="43741" x="1581150" y="2938463"/>
          <p14:tracePt t="43742" x="1581150" y="2946400"/>
          <p14:tracePt t="43757" x="1581150" y="2955925"/>
          <p14:tracePt t="43774" x="1581150" y="2965450"/>
          <p14:tracePt t="43790" x="1581150" y="2982913"/>
          <p14:tracePt t="43808" x="1581150" y="3000375"/>
          <p14:tracePt t="43824" x="1581150" y="3017838"/>
          <p14:tracePt t="43841" x="1589088" y="3027363"/>
          <p14:tracePt t="43877" x="1589088" y="3036888"/>
          <p14:tracePt t="43881" x="1589088" y="3044825"/>
          <p14:tracePt t="43910" x="1589088" y="3054350"/>
          <p14:tracePt t="43925" x="1589088" y="3062288"/>
          <p14:tracePt t="43926" x="1589088" y="3071813"/>
          <p14:tracePt t="43941" x="1598613" y="3081338"/>
          <p14:tracePt t="43958" x="1598613" y="3089275"/>
          <p14:tracePt t="43975" x="1598613" y="3098800"/>
          <p14:tracePt t="43991" x="1598613" y="3108325"/>
          <p14:tracePt t="44008" x="1598613" y="3125788"/>
          <p14:tracePt t="44025" x="1608138" y="3133725"/>
          <p14:tracePt t="44041" x="1608138" y="3143250"/>
          <p14:tracePt t="44058" x="1608138" y="3152775"/>
          <p14:tracePt t="44093" x="1608138" y="3160713"/>
          <p14:tracePt t="44117" x="1608138" y="3170238"/>
          <p14:tracePt t="44142" x="1608138" y="3179763"/>
          <p14:tracePt t="44182" x="1608138" y="3187700"/>
          <p14:tracePt t="44205" x="1608138" y="3197225"/>
          <p14:tracePt t="44230" x="1608138" y="3205163"/>
          <p14:tracePt t="44301" x="1608138" y="3214688"/>
          <p14:tracePt t="44638" x="1608138" y="3205163"/>
          <p14:tracePt t="44662" x="1608138" y="3197225"/>
          <p14:tracePt t="44677" x="1608138" y="3187700"/>
          <p14:tracePt t="44685" x="1608138" y="3179763"/>
          <p14:tracePt t="44702" x="1608138" y="3170238"/>
          <p14:tracePt t="44717" x="1608138" y="3160713"/>
          <p14:tracePt t="44725" x="1616075" y="3143250"/>
          <p14:tracePt t="44733" x="1616075" y="3125788"/>
          <p14:tracePt t="44743" x="1625600" y="3108325"/>
          <p14:tracePt t="44781" x="1625600" y="3098800"/>
          <p14:tracePt t="44806" x="1625600" y="3089275"/>
          <p14:tracePt t="44829" x="1625600" y="3071813"/>
          <p14:tracePt t="44846" x="1625600" y="3062288"/>
          <p14:tracePt t="44869" x="1625600" y="3044825"/>
          <p14:tracePt t="44885" x="1625600" y="3036888"/>
          <p14:tracePt t="44901" x="1625600" y="3017838"/>
          <p14:tracePt t="44917" x="1625600" y="3009900"/>
          <p14:tracePt t="44933" x="1625600" y="3000375"/>
          <p14:tracePt t="44941" x="1625600" y="2990850"/>
          <p14:tracePt t="44959" x="1625600" y="2982913"/>
          <p14:tracePt t="44981" x="1625600" y="2973388"/>
          <p14:tracePt t="44999" x="1625600" y="2965450"/>
          <p14:tracePt t="45021" x="1625600" y="2946400"/>
          <p14:tracePt t="45038" x="1625600" y="2928938"/>
          <p14:tracePt t="45061" x="1625600" y="2911475"/>
          <p14:tracePt t="45077" x="1625600" y="2901950"/>
          <p14:tracePt t="45085" x="1625600" y="2884488"/>
          <p14:tracePt t="45094" x="1616075" y="2884488"/>
          <p14:tracePt t="45095" x="1608138" y="2874963"/>
          <p14:tracePt t="45110" x="1608138" y="2857500"/>
          <p14:tracePt t="45150" x="1608138" y="2847975"/>
          <p14:tracePt t="45157" x="1598613" y="2847975"/>
          <p14:tracePt t="45162" x="1598613" y="2840038"/>
          <p14:tracePt t="45177" x="1589088" y="2822575"/>
          <p14:tracePt t="45193" x="1581150" y="2813050"/>
          <p14:tracePt t="45211" x="1581150" y="2795588"/>
          <p14:tracePt t="45227" x="1571625" y="2768600"/>
          <p14:tracePt t="45244" x="1554163" y="2768600"/>
          <p14:tracePt t="45261" x="1554163" y="2751138"/>
          <p14:tracePt t="45301" x="1544638" y="2741613"/>
          <p14:tracePt t="45365" x="1536700" y="2724150"/>
          <p14:tracePt t="45381" x="1527175" y="2705100"/>
          <p14:tracePt t="45397" x="1517650" y="2705100"/>
          <p14:tracePt t="45406" x="1517650" y="2697163"/>
          <p14:tracePt t="45429" x="1509713" y="2687638"/>
          <p14:tracePt t="45453" x="1500188" y="2679700"/>
          <p14:tracePt t="45532" x="1490663" y="2679700"/>
          <p14:tracePt t="45548" x="1473200" y="2679700"/>
          <p14:tracePt t="45548" x="1465263" y="2679700"/>
          <p14:tracePt t="45580" x="1455738" y="2679700"/>
          <p14:tracePt t="45588" x="1446213" y="2679700"/>
          <p14:tracePt t="45596" x="1438275" y="2679700"/>
          <p14:tracePt t="45628" x="1428750" y="2679700"/>
          <p14:tracePt t="45660" x="1428750" y="2687638"/>
          <p14:tracePt t="45667" x="1419225" y="2687638"/>
          <p14:tracePt t="45677" x="1411288" y="2697163"/>
          <p14:tracePt t="45700" x="1411288" y="2705100"/>
          <p14:tracePt t="45708" x="1401763" y="2714625"/>
          <p14:tracePt t="45733" x="1401763" y="2724150"/>
          <p14:tracePt t="45749" x="1401763" y="2732088"/>
          <p14:tracePt t="45764" x="1393825" y="2741613"/>
          <p14:tracePt t="45780" x="1393825" y="2751138"/>
          <p14:tracePt t="45797" x="1393825" y="2759075"/>
          <p14:tracePt t="45828" x="1393825" y="2768600"/>
          <p14:tracePt t="45868" x="1393825" y="2786063"/>
          <p14:tracePt t="46060" x="1393825" y="2776538"/>
          <p14:tracePt t="46077" x="1393825" y="2759075"/>
          <p14:tracePt t="46100" x="1393825" y="2751138"/>
          <p14:tracePt t="46108" x="1393825" y="2741613"/>
          <p14:tracePt t="46124" x="1393825" y="2732088"/>
          <p14:tracePt t="46149" x="1393825" y="2724150"/>
          <p14:tracePt t="46164" x="1393825" y="2714625"/>
          <p14:tracePt t="46172" x="1393825" y="2705100"/>
          <p14:tracePt t="46176" x="1401763" y="2705100"/>
          <p14:tracePt t="46184" x="1401763" y="2697163"/>
          <p14:tracePt t="46195" x="1411288" y="2679700"/>
          <p14:tracePt t="46211" x="1419225" y="2660650"/>
          <p14:tracePt t="46228" x="1419225" y="2652713"/>
          <p14:tracePt t="46284" x="1419225" y="2643188"/>
          <p14:tracePt t="46516" x="1428750" y="2633663"/>
          <p14:tracePt t="46548" x="1455738" y="2652713"/>
          <p14:tracePt t="46556" x="1465263" y="2687638"/>
          <p14:tracePt t="46567" x="1482725" y="2705100"/>
          <p14:tracePt t="46579" x="1490663" y="2714625"/>
          <p14:tracePt t="46579" x="1517650" y="2759075"/>
          <p14:tracePt t="46596" x="1536700" y="2776538"/>
          <p14:tracePt t="46612" x="1544638" y="2786063"/>
          <p14:tracePt t="46629" x="1544638" y="2795588"/>
          <p14:tracePt t="46677" x="1544638" y="2803525"/>
          <p14:tracePt t="46685" x="1554163" y="2813050"/>
          <p14:tracePt t="46717" x="1562100" y="2830513"/>
          <p14:tracePt t="46717" x="1562100" y="2840038"/>
          <p14:tracePt t="46740" x="1562100" y="2847975"/>
          <p14:tracePt t="46740" x="1571625" y="2867025"/>
          <p14:tracePt t="46773" x="1571625" y="2874963"/>
          <p14:tracePt t="46773" x="1571625" y="2894013"/>
          <p14:tracePt t="46796" x="1571625" y="2901950"/>
          <p14:tracePt t="46837" x="1571625" y="2919413"/>
          <p14:tracePt t="46860" x="1571625" y="2928938"/>
          <p14:tracePt t="46877" x="1571625" y="2946400"/>
          <p14:tracePt t="46884" x="1571625" y="2955925"/>
          <p14:tracePt t="46892" x="1581150" y="2973388"/>
          <p14:tracePt t="46900" x="1581150" y="3000375"/>
          <p14:tracePt t="46913" x="1598613" y="3009900"/>
          <p14:tracePt t="46930" x="1598613" y="3017838"/>
          <p14:tracePt t="46946" x="1598613" y="3036888"/>
          <p14:tracePt t="46963" x="1598613" y="3044825"/>
          <p14:tracePt t="46980" x="1598613" y="3062288"/>
          <p14:tracePt t="47021" x="1598613" y="3081338"/>
          <p14:tracePt t="47037" x="1608138" y="3089275"/>
          <p14:tracePt t="47053" x="1608138" y="3098800"/>
          <p14:tracePt t="47060" x="1608138" y="3108325"/>
          <p14:tracePt t="47068" x="1608138" y="3125788"/>
          <p14:tracePt t="47080" x="1616075" y="3152775"/>
          <p14:tracePt t="47097" x="1616075" y="3170238"/>
          <p14:tracePt t="47113" x="1625600" y="3179763"/>
          <p14:tracePt t="47130" x="1625600" y="3197225"/>
          <p14:tracePt t="47292" x="1625600" y="3205163"/>
          <p14:tracePt t="47357" x="1625600" y="3197225"/>
          <p14:tracePt t="47365" x="1625600" y="3187700"/>
          <p14:tracePt t="47372" x="1625600" y="3179763"/>
          <p14:tracePt t="47380" x="1625600" y="3170238"/>
          <p14:tracePt t="47387" x="1633538" y="3143250"/>
          <p14:tracePt t="47420" x="1633538" y="3133725"/>
          <p14:tracePt t="47428" x="1633538" y="3125788"/>
          <p14:tracePt t="47433" x="1633538" y="3116263"/>
          <p14:tracePt t="47447" x="1633538" y="3098800"/>
          <p14:tracePt t="47464" x="1633538" y="3089275"/>
          <p14:tracePt t="47481" x="1633538" y="3071813"/>
          <p14:tracePt t="47497" x="1633538" y="3062288"/>
          <p14:tracePt t="47514" x="1633538" y="3044825"/>
          <p14:tracePt t="47531" x="1633538" y="3036888"/>
          <p14:tracePt t="47547" x="1633538" y="3017838"/>
          <p14:tracePt t="47565" x="1633538" y="3009900"/>
          <p14:tracePt t="47581" x="1633538" y="2990850"/>
          <p14:tracePt t="47620" x="1633538" y="2982913"/>
          <p14:tracePt t="47631" x="1633538" y="2973388"/>
          <p14:tracePt t="47631" x="1633538" y="2965450"/>
          <p14:tracePt t="47648" x="1633538" y="2946400"/>
          <p14:tracePt t="47665" x="1633538" y="2938463"/>
          <p14:tracePt t="47681" x="1633538" y="2919413"/>
          <p14:tracePt t="47697" x="1625600" y="2911475"/>
          <p14:tracePt t="47715" x="1616075" y="2874963"/>
          <p14:tracePt t="47731" x="1598613" y="2840038"/>
          <p14:tracePt t="47748" x="1598613" y="2822575"/>
          <p14:tracePt t="47765" x="1598613" y="2813050"/>
          <p14:tracePt t="47781" x="1598613" y="2795588"/>
          <p14:tracePt t="47798" x="1589088" y="2776538"/>
          <p14:tracePt t="47815" x="1589088" y="2759075"/>
          <p14:tracePt t="47832" x="1571625" y="2741613"/>
          <p14:tracePt t="47848" x="1562100" y="2724150"/>
          <p14:tracePt t="47864" x="1554163" y="2714625"/>
          <p14:tracePt t="47882" x="1554163" y="2697163"/>
          <p14:tracePt t="47898" x="1544638" y="2687638"/>
          <p14:tracePt t="47915" x="1544638" y="2679700"/>
          <p14:tracePt t="47956" x="1536700" y="2679700"/>
          <p14:tracePt t="47980" x="1536700" y="2670175"/>
          <p14:tracePt t="48028" x="1527175" y="2660650"/>
          <p14:tracePt t="48045" x="1517650" y="2660650"/>
          <p14:tracePt t="48053" x="1517650" y="2652713"/>
          <p14:tracePt t="48085" x="1509713" y="2652713"/>
          <p14:tracePt t="48101" x="1500188" y="2652713"/>
          <p14:tracePt t="48108" x="1490663" y="2652713"/>
          <p14:tracePt t="48132" x="1482725" y="2652713"/>
          <p14:tracePt t="48140" x="1473200" y="2652713"/>
          <p14:tracePt t="48157" x="1465263" y="2652713"/>
          <p14:tracePt t="48172" x="1455738" y="2660650"/>
          <p14:tracePt t="48182" x="1455738" y="2670175"/>
          <p14:tracePt t="48183" x="1438275" y="2687638"/>
          <p14:tracePt t="48220" x="1428750" y="2697163"/>
          <p14:tracePt t="48228" x="1428750" y="2705100"/>
          <p14:tracePt t="48232" x="1428750" y="2714625"/>
          <p14:tracePt t="48249" x="1428750" y="2732088"/>
          <p14:tracePt t="48266" x="1428750" y="2741613"/>
          <p14:tracePt t="48282" x="1428750" y="2759075"/>
          <p14:tracePt t="48298" x="1428750" y="2768600"/>
          <p14:tracePt t="48316" x="1411288" y="2795588"/>
          <p14:tracePt t="48636" x="1411288" y="2776538"/>
          <p14:tracePt t="48644" x="1411288" y="2768600"/>
          <p14:tracePt t="48652" x="1411288" y="2759075"/>
          <p14:tracePt t="48660" x="1411288" y="2751138"/>
          <p14:tracePt t="48667" x="1411288" y="2741613"/>
          <p14:tracePt t="48683" x="1411288" y="2724150"/>
          <p14:tracePt t="48700" x="1411288" y="2714625"/>
          <p14:tracePt t="48748" x="1411288" y="2697163"/>
          <p14:tracePt t="48788" x="1411288" y="2687638"/>
          <p14:tracePt t="48836" x="1411288" y="2679700"/>
          <p14:tracePt t="48884" x="1411288" y="2670175"/>
          <p14:tracePt t="48893" x="1411288" y="2660650"/>
          <p14:tracePt t="49084" x="1419225" y="2660650"/>
          <p14:tracePt t="49093" x="1419225" y="2670175"/>
          <p14:tracePt t="49101" x="1428750" y="2670175"/>
          <p14:tracePt t="49107" x="1438275" y="2679700"/>
          <p14:tracePt t="49172" x="1446213" y="2687638"/>
          <p14:tracePt t="49204" x="1446213" y="2705100"/>
          <p14:tracePt t="49237" x="1455738" y="2714625"/>
          <p14:tracePt t="49244" x="1455738" y="2724150"/>
          <p14:tracePt t="49252" x="1465263" y="2732088"/>
          <p14:tracePt t="49268" x="1465263" y="2741613"/>
          <p14:tracePt t="49270" x="1465263" y="2751138"/>
          <p14:tracePt t="49285" x="1473200" y="2768600"/>
          <p14:tracePt t="49324" x="1473200" y="2776538"/>
          <p14:tracePt t="49357" x="1473200" y="2786063"/>
          <p14:tracePt t="49364" x="1473200" y="2795588"/>
          <p14:tracePt t="49381" x="1473200" y="2803525"/>
          <p14:tracePt t="49388" x="1482725" y="2803525"/>
          <p14:tracePt t="49390" x="1482725" y="2813050"/>
          <p14:tracePt t="49401" x="1482725" y="2822575"/>
          <p14:tracePt t="49418" x="1490663" y="2830513"/>
          <p14:tracePt t="49435" x="1490663" y="2847975"/>
          <p14:tracePt t="49451" x="1490663" y="2857500"/>
          <p14:tracePt t="49493" x="1490663" y="2867025"/>
          <p14:tracePt t="49525" x="1500188" y="2874963"/>
          <p14:tracePt t="49548" x="1500188" y="2894013"/>
          <p14:tracePt t="49557" x="1509713" y="2901950"/>
          <p14:tracePt t="49581" x="1517650" y="2911475"/>
          <p14:tracePt t="49605" x="1517650" y="2919413"/>
          <p14:tracePt t="49620" x="1517650" y="2928938"/>
          <p14:tracePt t="49628" x="1517650" y="2938463"/>
          <p14:tracePt t="49636" x="1527175" y="2946400"/>
          <p14:tracePt t="49653" x="1527175" y="2955925"/>
          <p14:tracePt t="49653" x="1536700" y="2973388"/>
          <p14:tracePt t="49669" x="1536700" y="2982913"/>
          <p14:tracePt t="49685" x="1544638" y="3000375"/>
          <p14:tracePt t="49701" x="1544638" y="3009900"/>
          <p14:tracePt t="49719" x="1544638" y="3027363"/>
          <p14:tracePt t="49735" x="1554163" y="3054350"/>
          <p14:tracePt t="49752" x="1562100" y="3062288"/>
          <p14:tracePt t="49769" x="1562100" y="3089275"/>
          <p14:tracePt t="49785" x="1571625" y="3098800"/>
          <p14:tracePt t="49802" x="1571625" y="3108325"/>
          <p14:tracePt t="49819" x="1571625" y="3116263"/>
          <p14:tracePt t="49836" x="1571625" y="3143250"/>
          <p14:tracePt t="49852" x="1581150" y="3160713"/>
          <p14:tracePt t="49868" x="1589088" y="3187700"/>
          <p14:tracePt t="49886" x="1598613" y="3205163"/>
          <p14:tracePt t="49902" x="1598613" y="3214688"/>
          <p14:tracePt t="49919" x="1608138" y="3224213"/>
          <p14:tracePt t="49936" x="1608138" y="3232150"/>
          <p14:tracePt t="50109" x="1616075" y="3232150"/>
          <p14:tracePt t="50117" x="1625600" y="3232150"/>
          <p14:tracePt t="50125" x="1633538" y="3224213"/>
          <p14:tracePt t="50126" x="1633538" y="3205163"/>
          <p14:tracePt t="50137" x="1660525" y="3160713"/>
          <p14:tracePt t="50153" x="1660525" y="3133725"/>
          <p14:tracePt t="50170" x="1660525" y="3098800"/>
          <p14:tracePt t="50186" x="1660525" y="3081338"/>
          <p14:tracePt t="50202" x="1660525" y="3071813"/>
          <p14:tracePt t="50220" x="1660525" y="3044825"/>
          <p14:tracePt t="50260" x="1660525" y="3036888"/>
          <p14:tracePt t="50270" x="1660525" y="3027363"/>
          <p14:tracePt t="50292" x="1660525" y="3017838"/>
          <p14:tracePt t="50300" x="1660525" y="3009900"/>
          <p14:tracePt t="50308" x="1660525" y="3000375"/>
          <p14:tracePt t="50340" x="1660525" y="2990850"/>
          <p14:tracePt t="50348" x="1660525" y="2982913"/>
          <p14:tracePt t="50356" x="1660525" y="2973388"/>
          <p14:tracePt t="50370" x="1660525" y="2955925"/>
          <p14:tracePt t="50387" x="1652588" y="2938463"/>
          <p14:tracePt t="50403" x="1633538" y="2901950"/>
          <p14:tracePt t="50421" x="1625600" y="2884488"/>
          <p14:tracePt t="50437" x="1625600" y="2857500"/>
          <p14:tracePt t="50453" x="1616075" y="2840038"/>
          <p14:tracePt t="50470" x="1616075" y="2830513"/>
          <p14:tracePt t="50508" x="1616075" y="2822575"/>
          <p14:tracePt t="50525" x="1616075" y="2803525"/>
          <p14:tracePt t="50540" x="1598613" y="2786063"/>
          <p14:tracePt t="50556" x="1589088" y="2768600"/>
          <p14:tracePt t="50564" x="1571625" y="2759075"/>
          <p14:tracePt t="50572" x="1571625" y="2751138"/>
          <p14:tracePt t="50587" x="1562100" y="2741613"/>
          <p14:tracePt t="50708" x="1554163" y="2732088"/>
          <p14:tracePt t="50720" x="1536700" y="2724150"/>
          <p14:tracePt t="50737" x="1536700" y="2714625"/>
          <p14:tracePt t="50737" x="1527175" y="2714625"/>
          <p14:tracePt t="50755" x="1517650" y="2714625"/>
          <p14:tracePt t="50837" x="1500188" y="2714625"/>
          <p14:tracePt t="50845" x="1490663" y="2714625"/>
          <p14:tracePt t="50845" x="1482725" y="2714625"/>
          <p14:tracePt t="50854" x="1473200" y="2714625"/>
          <p14:tracePt t="50870" x="1465263" y="2714625"/>
          <p14:tracePt t="50888" x="1446213" y="2714625"/>
          <p14:tracePt t="50924" x="1438275" y="2714625"/>
          <p14:tracePt t="50949" x="1428750" y="2714625"/>
          <p14:tracePt t="50964" x="1428750" y="2724150"/>
          <p14:tracePt t="50972" x="1428750" y="2732088"/>
          <p14:tracePt t="50981" x="1419225" y="2741613"/>
          <p14:tracePt t="51020" x="1419225" y="2751138"/>
          <p14:tracePt t="51164" x="1428750" y="2751138"/>
          <p14:tracePt t="51172" x="1438275" y="2741613"/>
          <p14:tracePt t="51189" x="1446213" y="2714625"/>
          <p14:tracePt t="51189" x="1446213" y="2697163"/>
          <p14:tracePt t="51206" x="1446213" y="2660650"/>
          <p14:tracePt t="51222" x="1455738" y="2652713"/>
          <p14:tracePt t="51238" x="1455738" y="2616200"/>
          <p14:tracePt t="51255" x="1455738" y="2598738"/>
          <p14:tracePt t="51323" x="1455738" y="2589213"/>
          <p14:tracePt t="51332" x="1455738" y="2581275"/>
          <p14:tracePt t="51340" x="1465263" y="2571750"/>
          <p14:tracePt t="51340" x="1465263" y="2562225"/>
          <p14:tracePt t="51356" x="1465263" y="2554288"/>
          <p14:tracePt t="51357" x="1473200" y="2544763"/>
          <p14:tracePt t="51372" x="1473200" y="2509838"/>
          <p14:tracePt t="51389" x="1473200" y="2482850"/>
          <p14:tracePt t="51405" x="1473200" y="2465388"/>
          <p14:tracePt t="51422" x="1473200" y="2455863"/>
          <p14:tracePt t="51469" x="1473200" y="2438400"/>
          <p14:tracePt t="51485" x="1473200" y="2428875"/>
          <p14:tracePt t="51500" x="1473200" y="2411413"/>
          <p14:tracePt t="51511" x="1473200" y="2401888"/>
          <p14:tracePt t="51524" x="1473200" y="2384425"/>
          <p14:tracePt t="51524" x="1473200" y="2366963"/>
          <p14:tracePt t="51538" x="1482725" y="2347913"/>
          <p14:tracePt t="51555" x="1482725" y="2312988"/>
          <p14:tracePt t="51572" x="1482725" y="2295525"/>
          <p14:tracePt t="51588" x="1482725" y="2276475"/>
          <p14:tracePt t="51605" x="1482725" y="2259013"/>
          <p14:tracePt t="51622" x="1482725" y="2241550"/>
          <p14:tracePt t="51638" x="1482725" y="2232025"/>
          <p14:tracePt t="51655" x="1482725" y="2205038"/>
          <p14:tracePt t="51672" x="1482725" y="2187575"/>
          <p14:tracePt t="51688" x="1473200" y="2160588"/>
          <p14:tracePt t="51705" x="1473200" y="2143125"/>
          <p14:tracePt t="51722" x="1465263" y="2125663"/>
          <p14:tracePt t="51738" x="1455738" y="2116138"/>
          <p14:tracePt t="51756" x="1438275" y="2062163"/>
          <p14:tracePt t="51773" x="1438275" y="2036763"/>
          <p14:tracePt t="51790" x="1428750" y="2000250"/>
          <p14:tracePt t="51806" x="1419225" y="1955800"/>
          <p14:tracePt t="51823" x="1411288" y="1919288"/>
          <p14:tracePt t="51840" x="1401763" y="1901825"/>
          <p14:tracePt t="51856" x="1401763" y="1884363"/>
          <p14:tracePt t="51873" x="1393825" y="1866900"/>
          <p14:tracePt t="51890" x="1384300" y="1839913"/>
          <p14:tracePt t="51906" x="1374775" y="1839913"/>
          <p14:tracePt t="51923" x="1374775" y="1822450"/>
          <p14:tracePt t="51964" x="1374775" y="1812925"/>
          <p14:tracePt t="52140" x="1374775" y="1822450"/>
          <p14:tracePt t="52148" x="1374775" y="1847850"/>
          <p14:tracePt t="52156" x="1374775" y="1866900"/>
          <p14:tracePt t="52157" x="1374775" y="1911350"/>
          <p14:tracePt t="52173" x="1384300" y="1938338"/>
          <p14:tracePt t="52190" x="1384300" y="1965325"/>
          <p14:tracePt t="52207" x="1393825" y="1973263"/>
          <p14:tracePt t="52223" x="1393825" y="1982788"/>
          <p14:tracePt t="52240" x="1393825" y="2000250"/>
          <p14:tracePt t="52257" x="1393825" y="2027238"/>
          <p14:tracePt t="52274" x="1393825" y="2044700"/>
          <p14:tracePt t="52290" x="1393825" y="2071688"/>
          <p14:tracePt t="52307" x="1411288" y="2081213"/>
          <p14:tracePt t="52324" x="1411288" y="2116138"/>
          <p14:tracePt t="52341" x="1411288" y="2143125"/>
          <p14:tracePt t="52357" x="1411288" y="2170113"/>
          <p14:tracePt t="52374" x="1419225" y="2187575"/>
          <p14:tracePt t="52390" x="1419225" y="2205038"/>
          <p14:tracePt t="52407" x="1428750" y="2232025"/>
          <p14:tracePt t="52424" x="1428750" y="2259013"/>
          <p14:tracePt t="52440" x="1438275" y="2286000"/>
          <p14:tracePt t="52458" x="1438275" y="2295525"/>
          <p14:tracePt t="52474" x="1438275" y="2312988"/>
          <p14:tracePt t="52491" x="1446213" y="2322513"/>
          <p14:tracePt t="52532" x="1446213" y="2330450"/>
          <p14:tracePt t="52533" x="1446213" y="2339975"/>
          <p14:tracePt t="52541" x="1446213" y="2357438"/>
          <p14:tracePt t="52558" x="1446213" y="2374900"/>
          <p14:tracePt t="52574" x="1446213" y="2384425"/>
          <p14:tracePt t="52591" x="1446213" y="2393950"/>
          <p14:tracePt t="52628" x="1446213" y="2401888"/>
          <p14:tracePt t="52629" x="1446213" y="2411413"/>
          <p14:tracePt t="52641" x="1446213" y="2419350"/>
          <p14:tracePt t="52658" x="1446213" y="2438400"/>
          <p14:tracePt t="52675" x="1446213" y="2446338"/>
          <p14:tracePt t="52691" x="1446213" y="2455863"/>
          <p14:tracePt t="52708" x="1446213" y="2465388"/>
          <p14:tracePt t="52725" x="1446213" y="2473325"/>
          <p14:tracePt t="52772" x="1446213" y="2482850"/>
          <p14:tracePt t="52797" x="1446213" y="2490788"/>
          <p14:tracePt t="52804" x="1446213" y="2500313"/>
          <p14:tracePt t="52836" x="1446213" y="2509838"/>
          <p14:tracePt t="52853" x="1446213" y="2517775"/>
          <p14:tracePt t="52868" x="1446213" y="2527300"/>
          <p14:tracePt t="52893" x="1455738" y="2544763"/>
          <p14:tracePt t="52916" x="1455738" y="2554288"/>
          <p14:tracePt t="52949" x="1455738" y="2571750"/>
          <p14:tracePt t="52972" x="1455738" y="2581275"/>
          <p14:tracePt t="52996" x="1465263" y="2589213"/>
          <p14:tracePt t="53005" x="1465263" y="2598738"/>
          <p14:tracePt t="53036" x="1473200" y="2608263"/>
          <p14:tracePt t="53068" x="1473200" y="2616200"/>
          <p14:tracePt t="53092" x="1473200" y="2625725"/>
          <p14:tracePt t="53125" x="1473200" y="2633663"/>
          <p14:tracePt t="53164" x="1473200" y="2643188"/>
          <p14:tracePt t="53172" x="1473200" y="2652713"/>
          <p14:tracePt t="53188" x="1473200" y="2660650"/>
          <p14:tracePt t="53228" x="1473200" y="2670175"/>
          <p14:tracePt t="53252" x="1473200" y="2679700"/>
          <p14:tracePt t="53380" x="1473200" y="2697163"/>
          <p14:tracePt t="53396" x="1473200" y="2705100"/>
          <p14:tracePt t="53429" x="1473200" y="2714625"/>
          <p14:tracePt t="53437" x="1473200" y="2724150"/>
          <p14:tracePt t="53460" x="1473200" y="2732088"/>
          <p14:tracePt t="53516" x="1473200" y="2741613"/>
          <p14:tracePt t="53540" x="1473200" y="2751138"/>
          <p14:tracePt t="53564" x="1473200" y="2759075"/>
          <p14:tracePt t="53588" x="1473200" y="2768600"/>
          <p14:tracePt t="53588" x="1473200" y="2776538"/>
          <p14:tracePt t="53604" x="1473200" y="2786063"/>
          <p14:tracePt t="53614" x="1473200" y="2795588"/>
          <p14:tracePt t="53668" x="1473200" y="2803525"/>
          <p14:tracePt t="54373" x="0" y="0"/>
        </p14:tracePtLst>
        <p14:tracePtLst>
          <p14:tracePt t="55912" x="3303588" y="2197100"/>
          <p14:tracePt t="56036" x="3295650" y="2187575"/>
          <p14:tracePt t="56044" x="3286125" y="2179638"/>
          <p14:tracePt t="56052" x="3268663" y="2160588"/>
          <p14:tracePt t="56060" x="3251200" y="2143125"/>
          <p14:tracePt t="56064" x="3224213" y="2116138"/>
          <p14:tracePt t="56156" x="3214688" y="2116138"/>
          <p14:tracePt t="56172" x="3197225" y="2116138"/>
          <p14:tracePt t="56181" x="3187700" y="2116138"/>
          <p14:tracePt t="56188" x="3152775" y="2143125"/>
          <p14:tracePt t="56198" x="3108325" y="2214563"/>
          <p14:tracePt t="56215" x="3044825" y="2339975"/>
          <p14:tracePt t="56231" x="3009900" y="2428875"/>
          <p14:tracePt t="56248" x="2982913" y="2536825"/>
          <p14:tracePt t="56265" x="2982913" y="2562225"/>
          <p14:tracePt t="56281" x="2982913" y="2598738"/>
          <p14:tracePt t="56299" x="2982913" y="2608263"/>
          <p14:tracePt t="56315" x="2982913" y="2633663"/>
          <p14:tracePt t="56332" x="2982913" y="2643188"/>
          <p14:tracePt t="56388" x="2982913" y="2652713"/>
          <p14:tracePt t="56421" x="2982913" y="2660650"/>
          <p14:tracePt t="56436" x="2982913" y="2670175"/>
          <p14:tracePt t="56444" x="2990850" y="2670175"/>
          <p14:tracePt t="56454" x="2990850" y="2679700"/>
          <p14:tracePt t="56476" x="2990850" y="2687638"/>
          <p14:tracePt t="56517" x="3000375" y="2687638"/>
          <p14:tracePt t="56540" x="3009900" y="2687638"/>
          <p14:tracePt t="56564" x="3017838" y="2687638"/>
          <p14:tracePt t="56573" x="3036888" y="2687638"/>
          <p14:tracePt t="56588" x="3054350" y="2687638"/>
          <p14:tracePt t="56599" x="3062288" y="2687638"/>
          <p14:tracePt t="56600" x="3081338" y="2687638"/>
          <p14:tracePt t="56616" x="3089275" y="2687638"/>
          <p14:tracePt t="56652" x="3098800" y="2687638"/>
          <p14:tracePt t="56668" x="3108325" y="2687638"/>
          <p14:tracePt t="56669" x="3116263" y="2687638"/>
          <p14:tracePt t="56700" x="3125788" y="2687638"/>
          <p14:tracePt t="56700" x="3143250" y="2687638"/>
          <p14:tracePt t="56772" x="3152775" y="2687638"/>
          <p14:tracePt t="56908" x="3160713" y="2687638"/>
          <p14:tracePt t="56917" x="3170238" y="2687638"/>
          <p14:tracePt t="56940" x="3179763" y="2679700"/>
          <p14:tracePt t="56948" x="3187700" y="2679700"/>
          <p14:tracePt t="56964" x="3197225" y="2679700"/>
          <p14:tracePt t="57020" x="3205163" y="2679700"/>
          <p14:tracePt t="57026" x="3214688" y="2679700"/>
          <p14:tracePt t="57108" x="3224213" y="2670175"/>
          <p14:tracePt t="57148" x="3232150" y="2660650"/>
          <p14:tracePt t="57429" x="3232150" y="2679700"/>
          <p14:tracePt t="57484" x="3232150" y="2687638"/>
          <p14:tracePt t="57532" x="3232150" y="2697163"/>
          <p14:tracePt t="57548" x="3232150" y="2705100"/>
          <p14:tracePt t="57565" x="3232150" y="2714625"/>
          <p14:tracePt t="57596" x="3232150" y="2724150"/>
          <p14:tracePt t="57613" x="3232150" y="2732088"/>
          <p14:tracePt t="57692" x="3232150" y="2751138"/>
          <p14:tracePt t="57700" x="3232150" y="2759075"/>
          <p14:tracePt t="57700" x="3232150" y="2768600"/>
          <p14:tracePt t="57725" x="3232150" y="2776538"/>
          <p14:tracePt t="57735" x="3232150" y="2786063"/>
          <p14:tracePt t="57735" x="3232150" y="2795588"/>
          <p14:tracePt t="57751" x="3232150" y="2813050"/>
          <p14:tracePt t="57788" x="3232150" y="2822575"/>
          <p14:tracePt t="57801" x="3241675" y="2830513"/>
          <p14:tracePt t="57828" x="3241675" y="2840038"/>
          <p14:tracePt t="57884" x="3241675" y="2847975"/>
          <p14:tracePt t="57900" x="3241675" y="2857500"/>
          <p14:tracePt t="57917" x="3241675" y="2867025"/>
          <p14:tracePt t="57948" x="3241675" y="2874963"/>
          <p14:tracePt t="57956" x="3241675" y="2884488"/>
          <p14:tracePt t="57980" x="3241675" y="2894013"/>
          <p14:tracePt t="57988" x="3251200" y="2901950"/>
          <p14:tracePt t="58001" x="3251200" y="2919413"/>
          <p14:tracePt t="58002" x="3259138" y="2938463"/>
          <p14:tracePt t="58019" x="3259138" y="2955925"/>
          <p14:tracePt t="58035" x="3276600" y="2982913"/>
          <p14:tracePt t="58053" x="3286125" y="3009900"/>
          <p14:tracePt t="58069" x="3286125" y="3027363"/>
          <p14:tracePt t="58086" x="3295650" y="3044825"/>
          <p14:tracePt t="58124" x="3295650" y="3054350"/>
          <p14:tracePt t="58244" x="3295650" y="3062288"/>
          <p14:tracePt t="58309" x="3295650" y="3036888"/>
          <p14:tracePt t="58317" x="3295650" y="3017838"/>
          <p14:tracePt t="58325" x="3295650" y="3000375"/>
          <p14:tracePt t="58332" x="3295650" y="2973388"/>
          <p14:tracePt t="58336" x="3295650" y="2946400"/>
          <p14:tracePt t="58352" x="3295650" y="2928938"/>
          <p14:tracePt t="58370" x="3295650" y="2911475"/>
          <p14:tracePt t="58386" x="3303588" y="2884488"/>
          <p14:tracePt t="58402" x="3303588" y="2874963"/>
          <p14:tracePt t="58419" x="3303588" y="2857500"/>
          <p14:tracePt t="58461" x="3303588" y="2847975"/>
          <p14:tracePt t="58476" x="3303588" y="2840038"/>
          <p14:tracePt t="58486" x="3303588" y="2830513"/>
          <p14:tracePt t="58508" x="3303588" y="2822575"/>
          <p14:tracePt t="58524" x="3303588" y="2803525"/>
          <p14:tracePt t="58548" x="3303588" y="2786063"/>
          <p14:tracePt t="58572" x="3303588" y="2776538"/>
          <p14:tracePt t="58580" x="3295650" y="2768600"/>
          <p14:tracePt t="58589" x="3286125" y="2768600"/>
          <p14:tracePt t="58597" x="3286125" y="2751138"/>
          <p14:tracePt t="58604" x="3276600" y="2741613"/>
          <p14:tracePt t="58619" x="3268663" y="2724150"/>
          <p14:tracePt t="58636" x="3259138" y="2714625"/>
          <p14:tracePt t="58654" x="3251200" y="2705100"/>
          <p14:tracePt t="58670" x="3241675" y="2687638"/>
          <p14:tracePt t="58686" x="3224213" y="2679700"/>
          <p14:tracePt t="58704" x="3214688" y="2670175"/>
          <p14:tracePt t="59540" x="3214688" y="2679700"/>
          <p14:tracePt t="59548" x="3214688" y="2687638"/>
          <p14:tracePt t="59556" x="3214688" y="2697163"/>
          <p14:tracePt t="59573" x="3214688" y="2705100"/>
          <p14:tracePt t="59573" x="3214688" y="2714625"/>
          <p14:tracePt t="59924" x="3214688" y="2724150"/>
          <p14:tracePt t="59988" x="3205163" y="2724150"/>
          <p14:tracePt t="60020" x="3197225" y="2724150"/>
          <p14:tracePt t="60036" x="3187700" y="2732088"/>
          <p14:tracePt t="60044" x="3179763" y="2732088"/>
          <p14:tracePt t="60049" x="3179763" y="2741613"/>
          <p14:tracePt t="60076" x="3170238" y="2751138"/>
          <p14:tracePt t="60099" x="3170238" y="2759075"/>
          <p14:tracePt t="60164" x="3160713" y="2768600"/>
          <p14:tracePt t="60388" x="3152775" y="2768600"/>
          <p14:tracePt t="60397" x="3152775" y="2751138"/>
          <p14:tracePt t="60428" x="3152775" y="2741613"/>
          <p14:tracePt t="60444" x="3160713" y="2741613"/>
          <p14:tracePt t="60452" x="3160713" y="2724150"/>
          <p14:tracePt t="60452" x="3170238" y="2714625"/>
          <p14:tracePt t="60468" x="3179763" y="2705100"/>
          <p14:tracePt t="60500" x="3187700" y="2697163"/>
          <p14:tracePt t="60508" x="3197225" y="2697163"/>
          <p14:tracePt t="60565" x="3197225" y="2687638"/>
          <p14:tracePt t="60628" x="3205163" y="2687638"/>
          <p14:tracePt t="60644" x="3205163" y="2679700"/>
          <p14:tracePt t="60724" x="3224213" y="2670175"/>
          <p14:tracePt t="61156" x="3232150" y="2670175"/>
          <p14:tracePt t="61172" x="3241675" y="2687638"/>
          <p14:tracePt t="61188" x="3251200" y="2687638"/>
          <p14:tracePt t="61197" x="3251200" y="2697163"/>
          <p14:tracePt t="62683" x="3259138" y="2697163"/>
          <p14:tracePt t="63628" x="3259138" y="2705100"/>
          <p14:tracePt t="63636" x="3251200" y="2724150"/>
          <p14:tracePt t="63636" x="3251200" y="2732088"/>
          <p14:tracePt t="63646" x="3251200" y="2751138"/>
          <p14:tracePt t="63663" x="3251200" y="2776538"/>
          <p14:tracePt t="63680" x="3251200" y="2795588"/>
          <p14:tracePt t="63697" x="3251200" y="2803525"/>
          <p14:tracePt t="63713" x="3241675" y="2822575"/>
          <p14:tracePt t="63773" x="3241675" y="2830513"/>
          <p14:tracePt t="63804" x="3241675" y="2840038"/>
          <p14:tracePt t="63812" x="3241675" y="2847975"/>
          <p14:tracePt t="63812" x="3232150" y="2857500"/>
          <p14:tracePt t="63831" x="3232150" y="2874963"/>
          <p14:tracePt t="63831" x="3224213" y="2901950"/>
          <p14:tracePt t="63847" x="3214688" y="2919413"/>
          <p14:tracePt t="63863" x="3214688" y="2938463"/>
          <p14:tracePt t="63880" x="3214688" y="2965450"/>
          <p14:tracePt t="63897" x="3214688" y="2973388"/>
          <p14:tracePt t="63931" x="3214688" y="2982913"/>
          <p14:tracePt t="63948" x="3214688" y="2990850"/>
          <p14:tracePt t="63972" x="3205163" y="3000375"/>
          <p14:tracePt t="64157" x="3205163" y="2990850"/>
          <p14:tracePt t="64164" x="3205163" y="2973388"/>
          <p14:tracePt t="64172" x="3205163" y="2965450"/>
          <p14:tracePt t="64180" x="3224213" y="2955925"/>
          <p14:tracePt t="64180" x="3232150" y="2938463"/>
          <p14:tracePt t="64189" x="3232150" y="2928938"/>
          <p14:tracePt t="64197" x="3241675" y="2901950"/>
          <p14:tracePt t="64215" x="3241675" y="2884488"/>
          <p14:tracePt t="64231" x="3251200" y="2857500"/>
          <p14:tracePt t="64247" x="3259138" y="2840038"/>
          <p14:tracePt t="64265" x="3259138" y="2822575"/>
          <p14:tracePt t="64281" x="3259138" y="2813050"/>
          <p14:tracePt t="64298" x="3268663" y="2786063"/>
          <p14:tracePt t="64340" x="3268663" y="2776538"/>
          <p14:tracePt t="64356" x="3268663" y="2759075"/>
          <p14:tracePt t="64388" x="3268663" y="2751138"/>
          <p14:tracePt t="64396" x="3268663" y="2741613"/>
          <p14:tracePt t="64404" x="3268663" y="2732088"/>
          <p14:tracePt t="64444" x="3268663" y="2724150"/>
          <p14:tracePt t="64455" x="3268663" y="2714625"/>
          <p14:tracePt t="64476" x="3268663" y="2705100"/>
          <p14:tracePt t="64868" x="3268663" y="2714625"/>
          <p14:tracePt t="64892" x="3268663" y="2724150"/>
          <p14:tracePt t="64909" x="3268663" y="2732088"/>
          <p14:tracePt t="64916" x="3268663" y="2741613"/>
          <p14:tracePt t="64946" x="3268663" y="2751138"/>
          <p14:tracePt t="64972" x="3268663" y="2759075"/>
          <p14:tracePt t="64996" x="3268663" y="2768600"/>
          <p14:tracePt t="65012" x="3268663" y="2776538"/>
          <p14:tracePt t="65021" x="3268663" y="2786063"/>
          <p14:tracePt t="65044" x="3268663" y="2795588"/>
          <p14:tracePt t="65068" x="3268663" y="2803525"/>
          <p14:tracePt t="65100" x="3268663" y="2813050"/>
          <p14:tracePt t="65237" x="3268663" y="2822575"/>
          <p14:tracePt t="65244" x="3268663" y="2830513"/>
          <p14:tracePt t="65260" x="3268663" y="2840038"/>
          <p14:tracePt t="65293" x="3268663" y="2847975"/>
          <p14:tracePt t="65308" x="3268663" y="2857500"/>
          <p14:tracePt t="65324" x="3268663" y="2867025"/>
          <p14:tracePt t="65333" x="3276600" y="2867025"/>
          <p14:tracePt t="65335" x="3276600" y="2874963"/>
          <p14:tracePt t="65350" x="3276600" y="2884488"/>
          <p14:tracePt t="65367" x="3286125" y="2884488"/>
          <p14:tracePt t="65428" x="3286125" y="2894013"/>
          <p14:tracePt t="65452" x="3286125" y="2901950"/>
          <p14:tracePt t="65460" x="3286125" y="2911475"/>
          <p14:tracePt t="65484" x="3286125" y="2919413"/>
          <p14:tracePt t="65508" x="3286125" y="2928938"/>
          <p14:tracePt t="65532" x="3295650" y="2938463"/>
          <p14:tracePt t="65564" x="3295650" y="2946400"/>
          <p14:tracePt t="65589" x="3295650" y="2955925"/>
          <p14:tracePt t="65604" x="3295650" y="2965450"/>
          <p14:tracePt t="65637" x="3295650" y="2973388"/>
          <p14:tracePt t="65657" x="3295650" y="2982913"/>
          <p14:tracePt t="65684" x="3295650" y="2990850"/>
          <p14:tracePt t="65724" x="3295650" y="3000375"/>
          <p14:tracePt t="65780" x="3295650" y="3017838"/>
          <p14:tracePt t="65820" x="3295650" y="3027363"/>
          <p14:tracePt t="65852" x="3295650" y="3044825"/>
          <p14:tracePt t="65900" x="3295650" y="3054350"/>
          <p14:tracePt t="65972" x="3295650" y="3062288"/>
          <p14:tracePt t="65996" x="3295650" y="3071813"/>
          <p14:tracePt t="66004" x="3295650" y="3081338"/>
          <p14:tracePt t="66060" x="3295650" y="3089275"/>
          <p14:tracePt t="66100" x="3295650" y="3098800"/>
          <p14:tracePt t="66124" x="3295650" y="3108325"/>
          <p14:tracePt t="66148" x="3295650" y="3116263"/>
          <p14:tracePt t="66156" x="3286125" y="3116263"/>
          <p14:tracePt t="66180" x="3286125" y="3125788"/>
          <p14:tracePt t="66284" x="3286125" y="3133725"/>
          <p14:tracePt t="66308" x="3286125" y="3143250"/>
          <p14:tracePt t="66325" x="3286125" y="3152775"/>
          <p14:tracePt t="66333" x="3286125" y="3160713"/>
          <p14:tracePt t="66396" x="3286125" y="3170238"/>
          <p14:tracePt t="66404" x="3286125" y="3179763"/>
          <p14:tracePt t="66460" x="3286125" y="3187700"/>
          <p14:tracePt t="66500" x="3286125" y="3197225"/>
          <p14:tracePt t="66516" x="3276600" y="3205163"/>
          <p14:tracePt t="66532" x="3276600" y="3214688"/>
          <p14:tracePt t="66542" x="3276600" y="3224213"/>
          <p14:tracePt t="66564" x="3276600" y="3232150"/>
          <p14:tracePt t="66580" x="3276600" y="3241675"/>
          <p14:tracePt t="66604" x="3276600" y="3251200"/>
          <p14:tracePt t="66660" x="3276600" y="3259138"/>
          <p14:tracePt t="66668" x="3276600" y="3268663"/>
          <p14:tracePt t="66700" x="3276600" y="3276600"/>
          <p14:tracePt t="66724" x="3276600" y="3286125"/>
          <p14:tracePt t="66764" x="3276600" y="3303588"/>
          <p14:tracePt t="66789" x="3276600" y="3313113"/>
          <p14:tracePt t="66804" x="3259138" y="3322638"/>
          <p14:tracePt t="66820" x="3259138" y="3330575"/>
          <p14:tracePt t="66852" x="3259138" y="3340100"/>
          <p14:tracePt t="66900" x="3259138" y="3357563"/>
          <p14:tracePt t="66924" x="3259138" y="3367088"/>
          <p14:tracePt t="66940" x="3259138" y="3375025"/>
          <p14:tracePt t="66956" x="3259138" y="3384550"/>
          <p14:tracePt t="66964" x="3259138" y="3394075"/>
          <p14:tracePt t="67052" x="3259138" y="3402013"/>
          <p14:tracePt t="67068" x="3259138" y="3411538"/>
          <p14:tracePt t="67083" x="3259138" y="3419475"/>
          <p14:tracePt t="67109" x="3259138" y="3429000"/>
          <p14:tracePt t="67124" x="3259138" y="3438525"/>
          <p14:tracePt t="67148" x="3259138" y="3446463"/>
          <p14:tracePt t="67164" x="3259138" y="3455988"/>
          <p14:tracePt t="67172" x="3259138" y="3465513"/>
          <p14:tracePt t="67196" x="3259138" y="3473450"/>
          <p14:tracePt t="67212" x="3259138" y="3482975"/>
          <p14:tracePt t="67220" x="3259138" y="3490913"/>
          <p14:tracePt t="67221" x="3259138" y="3500438"/>
          <p14:tracePt t="67237" x="3259138" y="3517900"/>
          <p14:tracePt t="67254" x="3259138" y="3536950"/>
          <p14:tracePt t="67271" x="3259138" y="3554413"/>
          <p14:tracePt t="67287" x="3259138" y="3571875"/>
          <p14:tracePt t="67304" x="3259138" y="3589338"/>
          <p14:tracePt t="67320" x="3259138" y="3598863"/>
          <p14:tracePt t="67338" x="3259138" y="3616325"/>
          <p14:tracePt t="67354" x="3259138" y="3625850"/>
          <p14:tracePt t="67371" x="3259138" y="3633788"/>
          <p14:tracePt t="67387" x="3259138" y="3652838"/>
          <p14:tracePt t="67405" x="3259138" y="3660775"/>
          <p14:tracePt t="67421" x="3259138" y="3670300"/>
          <p14:tracePt t="67438" x="3259138" y="3679825"/>
          <p14:tracePt t="67454" x="3259138" y="3687763"/>
          <p14:tracePt t="67471" x="3251200" y="3705225"/>
          <p14:tracePt t="67488" x="3251200" y="3724275"/>
          <p14:tracePt t="67505" x="3251200" y="3741738"/>
          <p14:tracePt t="67521" x="3251200" y="3768725"/>
          <p14:tracePt t="67538" x="3251200" y="3795713"/>
          <p14:tracePt t="67554" x="3241675" y="3830638"/>
          <p14:tracePt t="67571" x="3241675" y="3884613"/>
          <p14:tracePt t="67589" x="3241675" y="3919538"/>
          <p14:tracePt t="67605" x="3241675" y="3929063"/>
          <p14:tracePt t="67621" x="3241675" y="3938588"/>
          <p14:tracePt t="67821" x="3241675" y="3946525"/>
          <p14:tracePt t="67828" x="3251200" y="3946525"/>
          <p14:tracePt t="67832" x="3259138" y="3946525"/>
          <p14:tracePt t="67838" x="3276600" y="3946525"/>
          <p14:tracePt t="67855" x="3286125" y="3938588"/>
          <p14:tracePt t="67871" x="3313113" y="3919538"/>
          <p14:tracePt t="67889" x="3313113" y="3894138"/>
          <p14:tracePt t="67905" x="3322638" y="3848100"/>
          <p14:tracePt t="67922" x="3330575" y="3822700"/>
          <p14:tracePt t="67939" x="3330575" y="3795713"/>
          <p14:tracePt t="67955" x="3330575" y="3759200"/>
          <p14:tracePt t="67972" x="3330575" y="3724275"/>
          <p14:tracePt t="67988" x="3330575" y="3687763"/>
          <p14:tracePt t="68005" x="3330575" y="3643313"/>
          <p14:tracePt t="68022" x="3330575" y="3598863"/>
          <p14:tracePt t="68039" x="3330575" y="3571875"/>
          <p14:tracePt t="68056" x="3330575" y="3536950"/>
          <p14:tracePt t="68072" x="3330575" y="3490913"/>
          <p14:tracePt t="68089" x="3330575" y="3465513"/>
          <p14:tracePt t="68106" x="3330575" y="3446463"/>
          <p14:tracePt t="68122" x="3330575" y="3438525"/>
          <p14:tracePt t="68138" x="3330575" y="3419475"/>
          <p14:tracePt t="68156" x="3330575" y="3411538"/>
          <p14:tracePt t="68173" x="3330575" y="3394075"/>
          <p14:tracePt t="68189" x="3330575" y="3367088"/>
          <p14:tracePt t="68206" x="3313113" y="3330575"/>
          <p14:tracePt t="68222" x="3313113" y="3313113"/>
          <p14:tracePt t="68239" x="3313113" y="3303588"/>
          <p14:tracePt t="68256" x="3313113" y="3286125"/>
          <p14:tracePt t="68273" x="3313113" y="3268663"/>
          <p14:tracePt t="68289" x="3303588" y="3251200"/>
          <p14:tracePt t="68305" x="3303588" y="3241675"/>
          <p14:tracePt t="68323" x="3303588" y="3214688"/>
          <p14:tracePt t="68340" x="3303588" y="3170238"/>
          <p14:tracePt t="68380" x="3303588" y="3160713"/>
          <p14:tracePt t="68396" x="3303588" y="3143250"/>
          <p14:tracePt t="68407" x="3303588" y="3133725"/>
          <p14:tracePt t="68436" x="3303588" y="3116263"/>
          <p14:tracePt t="68452" x="3303588" y="3108325"/>
          <p14:tracePt t="68461" x="3303588" y="3089275"/>
          <p14:tracePt t="68473" x="3303588" y="3081338"/>
          <p14:tracePt t="68473" x="3303588" y="3062288"/>
          <p14:tracePt t="68490" x="3303588" y="3027363"/>
          <p14:tracePt t="68506" x="3303588" y="3009900"/>
          <p14:tracePt t="68523" x="3303588" y="2973388"/>
          <p14:tracePt t="68523" x="3303588" y="2965450"/>
          <p14:tracePt t="68541" x="3303588" y="2938463"/>
          <p14:tracePt t="68557" x="3303588" y="2911475"/>
          <p14:tracePt t="68573" x="3303588" y="2901950"/>
          <p14:tracePt t="68590" x="3303588" y="2894013"/>
          <p14:tracePt t="68607" x="3303588" y="2884488"/>
          <p14:tracePt t="68644" x="3303588" y="2874963"/>
          <p14:tracePt t="68652" x="3303588" y="2867025"/>
          <p14:tracePt t="68657" x="3286125" y="2847975"/>
          <p14:tracePt t="68673" x="3286125" y="2830513"/>
          <p14:tracePt t="68691" x="3286125" y="2822575"/>
          <p14:tracePt t="68707" x="3286125" y="2813050"/>
          <p14:tracePt t="68723" x="3286125" y="2803525"/>
          <p14:tracePt t="68796" x="3286125" y="2795588"/>
          <p14:tracePt t="69292" x="3286125" y="2803525"/>
          <p14:tracePt t="69380" x="3286125" y="2813050"/>
          <p14:tracePt t="69388" x="3286125" y="2822575"/>
          <p14:tracePt t="69405" x="3286125" y="2830513"/>
          <p14:tracePt t="69412" x="3286125" y="2840038"/>
          <p14:tracePt t="69420" x="3286125" y="2847975"/>
          <p14:tracePt t="69427" x="3286125" y="2857500"/>
          <p14:tracePt t="69441" x="3286125" y="2867025"/>
          <p14:tracePt t="69459" x="3286125" y="2874963"/>
          <p14:tracePt t="69475" x="3286125" y="2884488"/>
          <p14:tracePt t="69491" x="3286125" y="2901950"/>
          <p14:tracePt t="69540" x="3286125" y="2911475"/>
          <p14:tracePt t="69564" x="3286125" y="2919413"/>
          <p14:tracePt t="69580" x="3286125" y="2928938"/>
          <p14:tracePt t="69612" x="3286125" y="2938463"/>
          <p14:tracePt t="69628" x="3286125" y="2946400"/>
          <p14:tracePt t="69644" x="3286125" y="2955925"/>
          <p14:tracePt t="69676" x="3286125" y="2965450"/>
          <p14:tracePt t="69700" x="3286125" y="2973388"/>
          <p14:tracePt t="69740" x="3286125" y="2982913"/>
          <p14:tracePt t="69756" x="3286125" y="2990850"/>
          <p14:tracePt t="69772" x="3286125" y="3000375"/>
          <p14:tracePt t="69796" x="3286125" y="3009900"/>
          <p14:tracePt t="69809" x="3286125" y="3017838"/>
          <p14:tracePt t="69812" x="3286125" y="3027363"/>
          <p14:tracePt t="69826" x="3286125" y="3036888"/>
          <p14:tracePt t="69842" x="3286125" y="3054350"/>
          <p14:tracePt t="69916" x="3286125" y="3062288"/>
          <p14:tracePt t="69948" x="3286125" y="3081338"/>
          <p14:tracePt t="69959" x="3286125" y="3089275"/>
          <p14:tracePt t="69996" x="3286125" y="3108325"/>
          <p14:tracePt t="70061" x="3286125" y="3116263"/>
          <p14:tracePt t="70084" x="3286125" y="3133725"/>
          <p14:tracePt t="70116" x="3286125" y="3143250"/>
          <p14:tracePt t="70141" x="3286125" y="3152775"/>
          <p14:tracePt t="70156" x="3286125" y="3160713"/>
          <p14:tracePt t="70164" x="3286125" y="3170238"/>
          <p14:tracePt t="70188" x="3286125" y="3179763"/>
          <p14:tracePt t="70199" x="3286125" y="3187700"/>
          <p14:tracePt t="70220" x="3286125" y="3197225"/>
          <p14:tracePt t="70236" x="3286125" y="3205163"/>
          <p14:tracePt t="70252" x="3286125" y="3214688"/>
          <p14:tracePt t="70292" x="3286125" y="3224213"/>
          <p14:tracePt t="70308" x="3286125" y="3232150"/>
          <p14:tracePt t="70323" x="3286125" y="3241675"/>
          <p14:tracePt t="70348" x="3286125" y="3251200"/>
          <p14:tracePt t="70356" x="3286125" y="3259138"/>
          <p14:tracePt t="70364" x="3286125" y="3268663"/>
          <p14:tracePt t="70381" x="3286125" y="3276600"/>
          <p14:tracePt t="70394" x="3286125" y="3286125"/>
          <p14:tracePt t="70410" x="3286125" y="3295650"/>
          <p14:tracePt t="70444" x="3286125" y="3303588"/>
          <p14:tracePt t="70452" x="3286125" y="3313113"/>
          <p14:tracePt t="70492" x="3286125" y="3322638"/>
          <p14:tracePt t="70516" x="3286125" y="3330575"/>
          <p14:tracePt t="70532" x="3286125" y="3340100"/>
          <p14:tracePt t="70556" x="3286125" y="3348038"/>
          <p14:tracePt t="70566" x="3286125" y="3357563"/>
          <p14:tracePt t="70580" x="3286125" y="3367088"/>
          <p14:tracePt t="70604" x="3286125" y="3375025"/>
          <p14:tracePt t="70628" x="3286125" y="3394075"/>
          <p14:tracePt t="70652" x="3286125" y="3402013"/>
          <p14:tracePt t="70676" x="3286125" y="3419475"/>
          <p14:tracePt t="70700" x="3286125" y="3429000"/>
          <p14:tracePt t="70756" x="3286125" y="3438525"/>
          <p14:tracePt t="70788" x="3286125" y="3446463"/>
          <p14:tracePt t="70812" x="3286125" y="3455988"/>
          <p14:tracePt t="70860" x="3286125" y="3465513"/>
          <p14:tracePt t="70876" x="3286125" y="3473450"/>
          <p14:tracePt t="70900" x="3286125" y="3482975"/>
          <p14:tracePt t="70980" x="3286125" y="3490913"/>
          <p14:tracePt t="70996" x="3286125" y="3500438"/>
          <p14:tracePt t="71036" x="3286125" y="3509963"/>
          <p14:tracePt t="71052" x="3286125" y="3517900"/>
          <p14:tracePt t="71069" x="3286125" y="3527425"/>
          <p14:tracePt t="71108" x="3286125" y="3536950"/>
          <p14:tracePt t="71132" x="3286125" y="3544888"/>
          <p14:tracePt t="71143" x="3286125" y="3554413"/>
          <p14:tracePt t="71189" x="3276600" y="3571875"/>
          <p14:tracePt t="71277" x="3276600" y="3581400"/>
          <p14:tracePt t="71285" x="3268663" y="3581400"/>
          <p14:tracePt t="71317" x="3268663" y="3589338"/>
          <p14:tracePt t="71333" x="3268663" y="3598863"/>
          <p14:tracePt t="71341" x="3268663" y="3608388"/>
          <p14:tracePt t="71357" x="3259138" y="3616325"/>
          <p14:tracePt t="71361" x="3259138" y="3625850"/>
          <p14:tracePt t="71380" x="3259138" y="3633788"/>
          <p14:tracePt t="71397" x="3259138" y="3643313"/>
          <p14:tracePt t="71397" x="3259138" y="3652838"/>
          <p14:tracePt t="71413" x="3259138" y="3660775"/>
          <p14:tracePt t="71461" x="3251200" y="3670300"/>
          <p14:tracePt t="71469" x="3251200" y="3679825"/>
          <p14:tracePt t="71502" x="3251200" y="3697288"/>
          <p14:tracePt t="71517" x="3251200" y="3705225"/>
          <p14:tracePt t="71525" x="3241675" y="3714750"/>
          <p14:tracePt t="71557" x="3241675" y="3724275"/>
          <p14:tracePt t="71581" x="3241675" y="3732213"/>
          <p14:tracePt t="71605" x="3241675" y="3741738"/>
          <p14:tracePt t="71637" x="3241675" y="3751263"/>
          <p14:tracePt t="71648" x="3241675" y="3768725"/>
          <p14:tracePt t="71669" x="3232150" y="3768725"/>
          <p14:tracePt t="71710" x="3232150" y="3776663"/>
          <p14:tracePt t="71733" x="3232150" y="3786188"/>
          <p14:tracePt t="71741" x="3232150" y="3795713"/>
          <p14:tracePt t="71764" x="3232150" y="3803650"/>
          <p14:tracePt t="71774" x="3232150" y="3813175"/>
          <p14:tracePt t="71781" x="3224213" y="3822700"/>
          <p14:tracePt t="71782" x="3224213" y="3840163"/>
          <p14:tracePt t="71797" x="3224213" y="3857625"/>
          <p14:tracePt t="71813" x="3224213" y="3867150"/>
          <p14:tracePt t="71831" x="3224213" y="3875088"/>
          <p14:tracePt t="71847" x="3224213" y="3894138"/>
          <p14:tracePt t="71864" x="3224213" y="3902075"/>
          <p14:tracePt t="71901" x="3224213" y="3911600"/>
          <p14:tracePt t="71917" x="3224213" y="3919538"/>
          <p14:tracePt t="71933" x="3224213" y="3929063"/>
          <p14:tracePt t="71949" x="3224213" y="3938588"/>
          <p14:tracePt t="71949" x="3224213" y="3946525"/>
          <p14:tracePt t="71964" x="3224213" y="3973513"/>
          <p14:tracePt t="71982" x="3224213" y="3983038"/>
          <p14:tracePt t="71998" x="3224213" y="3990975"/>
          <p14:tracePt t="72015" x="3224213" y="4000500"/>
          <p14:tracePt t="72031" x="3224213" y="4010025"/>
          <p14:tracePt t="72069" x="3224213" y="4017963"/>
          <p14:tracePt t="72109" x="3224213" y="4027488"/>
          <p14:tracePt t="72173" x="3224213" y="4044950"/>
          <p14:tracePt t="72517" x="3224213" y="4037013"/>
          <p14:tracePt t="72525" x="3232150" y="4027488"/>
          <p14:tracePt t="72533" x="3232150" y="4017963"/>
          <p14:tracePt t="72541" x="3232150" y="3983038"/>
          <p14:tracePt t="72549" x="3232150" y="3956050"/>
          <p14:tracePt t="72566" x="3232150" y="3919538"/>
          <p14:tracePt t="72582" x="3232150" y="3884613"/>
          <p14:tracePt t="72599" x="3232150" y="3857625"/>
          <p14:tracePt t="72616" x="3232150" y="3822700"/>
          <p14:tracePt t="72633" x="3241675" y="3795713"/>
          <p14:tracePt t="72650" x="3259138" y="3759200"/>
          <p14:tracePt t="72666" x="3259138" y="3741738"/>
          <p14:tracePt t="72682" x="3259138" y="3714750"/>
          <p14:tracePt t="72699" x="3259138" y="3687763"/>
          <p14:tracePt t="72715" x="3268663" y="3643313"/>
          <p14:tracePt t="72732" x="3276600" y="3608388"/>
          <p14:tracePt t="72749" x="3286125" y="3571875"/>
          <p14:tracePt t="72766" x="3295650" y="3544888"/>
          <p14:tracePt t="72783" x="3295650" y="3536950"/>
          <p14:tracePt t="72799" x="3295650" y="3500438"/>
          <p14:tracePt t="72816" x="3303588" y="3482975"/>
          <p14:tracePt t="72832" x="3303588" y="3455988"/>
          <p14:tracePt t="72850" x="3313113" y="3419475"/>
          <p14:tracePt t="72866" x="3322638" y="3394075"/>
          <p14:tracePt t="72883" x="3322638" y="3348038"/>
          <p14:tracePt t="72899" x="3340100" y="3322638"/>
          <p14:tracePt t="72916" x="3348038" y="3276600"/>
          <p14:tracePt t="72934" x="3348038" y="3251200"/>
          <p14:tracePt t="72949" x="3348038" y="3232150"/>
          <p14:tracePt t="72966" x="3348038" y="3224213"/>
          <p14:tracePt t="72983" x="3348038" y="3197225"/>
          <p14:tracePt t="72999" x="3348038" y="3179763"/>
          <p14:tracePt t="73016" x="3348038" y="3160713"/>
          <p14:tracePt t="73033" x="3348038" y="3133725"/>
          <p14:tracePt t="73050" x="3348038" y="3125788"/>
          <p14:tracePt t="73066" x="3348038" y="3098800"/>
          <p14:tracePt t="73084" x="3348038" y="3071813"/>
          <p14:tracePt t="73100" x="3348038" y="3027363"/>
          <p14:tracePt t="73117" x="3348038" y="2990850"/>
          <p14:tracePt t="73134" x="3348038" y="2965450"/>
          <p14:tracePt t="73150" x="3348038" y="2938463"/>
          <p14:tracePt t="73166" x="3348038" y="2919413"/>
          <p14:tracePt t="73184" x="3340100" y="2874963"/>
          <p14:tracePt t="73200" x="3322638" y="2840038"/>
          <p14:tracePt t="73217" x="3322638" y="2822575"/>
          <p14:tracePt t="73233" x="3295650" y="2776538"/>
          <p14:tracePt t="73250" x="3276600" y="2741613"/>
          <p14:tracePt t="73267" x="3276600" y="2724150"/>
          <p14:tracePt t="73301" x="3276600" y="2714625"/>
          <p14:tracePt t="73597" x="3268663" y="2714625"/>
          <p14:tracePt t="73605" x="3268663" y="2724150"/>
          <p14:tracePt t="73606" x="3268663" y="2732088"/>
          <p14:tracePt t="73618" x="3268663" y="2751138"/>
          <p14:tracePt t="73635" x="3268663" y="2768600"/>
          <p14:tracePt t="73651" x="3268663" y="2786063"/>
          <p14:tracePt t="73668" x="3268663" y="2813050"/>
          <p14:tracePt t="73668" x="3268663" y="2822575"/>
          <p14:tracePt t="73685" x="3268663" y="2847975"/>
          <p14:tracePt t="73701" x="3268663" y="2867025"/>
          <p14:tracePt t="73718" x="3268663" y="2874963"/>
          <p14:tracePt t="73735" x="3268663" y="2901950"/>
          <p14:tracePt t="73751" x="3268663" y="2919413"/>
          <p14:tracePt t="73768" x="3268663" y="2955925"/>
          <p14:tracePt t="73784" x="3268663" y="2982913"/>
          <p14:tracePt t="73802" x="3268663" y="3017838"/>
          <p14:tracePt t="73818" x="3268663" y="3044825"/>
          <p14:tracePt t="73835" x="3268663" y="3071813"/>
          <p14:tracePt t="73852" x="3268663" y="3098800"/>
          <p14:tracePt t="73868" x="3268663" y="3133725"/>
          <p14:tracePt t="73885" x="3268663" y="3160713"/>
          <p14:tracePt t="73901" x="3268663" y="3187700"/>
          <p14:tracePt t="73918" x="3268663" y="3205163"/>
          <p14:tracePt t="73935" x="3268663" y="3214688"/>
          <p14:tracePt t="73951" x="3268663" y="3232150"/>
          <p14:tracePt t="73969" x="3268663" y="3251200"/>
          <p14:tracePt t="73985" x="3268663" y="3276600"/>
          <p14:tracePt t="74002" x="3268663" y="3303588"/>
          <p14:tracePt t="74019" x="3268663" y="3313113"/>
          <p14:tracePt t="74035" x="3268663" y="3330575"/>
          <p14:tracePt t="74052" x="3268663" y="3357563"/>
          <p14:tracePt t="74069" x="3268663" y="3367088"/>
          <p14:tracePt t="74086" x="3268663" y="3394075"/>
          <p14:tracePt t="74102" x="3268663" y="3419475"/>
          <p14:tracePt t="74119" x="3268663" y="3438525"/>
          <p14:tracePt t="74136" x="3268663" y="3465513"/>
          <p14:tracePt t="74152" x="3268663" y="3473450"/>
          <p14:tracePt t="74169" x="3268663" y="3490913"/>
          <p14:tracePt t="74186" x="3268663" y="3500438"/>
          <p14:tracePt t="74202" x="3268663" y="3517900"/>
          <p14:tracePt t="74219" x="3268663" y="3536950"/>
          <p14:tracePt t="74235" x="3268663" y="3554413"/>
          <p14:tracePt t="74252" x="3268663" y="3581400"/>
          <p14:tracePt t="74269" x="3268663" y="3608388"/>
          <p14:tracePt t="74286" x="3268663" y="3633788"/>
          <p14:tracePt t="74303" x="3268663" y="3660775"/>
          <p14:tracePt t="74319" x="3268663" y="3687763"/>
          <p14:tracePt t="74335" x="3268663" y="3724275"/>
          <p14:tracePt t="74353" x="3268663" y="3751263"/>
          <p14:tracePt t="74369" x="3276600" y="3786188"/>
          <p14:tracePt t="74386" x="3286125" y="3813175"/>
          <p14:tracePt t="74403" x="3286125" y="3830638"/>
          <p14:tracePt t="74420" x="3286125" y="3857625"/>
          <p14:tracePt t="74436" x="3295650" y="3884613"/>
          <p14:tracePt t="74453" x="3295650" y="3902075"/>
          <p14:tracePt t="74493" x="3295650" y="3911600"/>
          <p14:tracePt t="74518" x="3295650" y="3929063"/>
          <p14:tracePt t="74533" x="3295650" y="3938588"/>
          <p14:tracePt t="74549" x="3295650" y="3956050"/>
          <p14:tracePt t="74552" x="3295650" y="3965575"/>
          <p14:tracePt t="74558" x="3295650" y="3983038"/>
          <p14:tracePt t="74569" x="3295650" y="3990975"/>
          <p14:tracePt t="74587" x="3295650" y="4010025"/>
          <p14:tracePt t="74603" x="3295650" y="4017963"/>
          <p14:tracePt t="74619" x="3295650" y="4037013"/>
          <p14:tracePt t="74693" x="3295650" y="4044950"/>
          <p14:tracePt t="74773" x="3303588" y="4044950"/>
          <p14:tracePt t="74820" x="3313113" y="4044950"/>
          <p14:tracePt t="74845" x="3322638" y="4044950"/>
          <p14:tracePt t="74861" x="3330575" y="4044950"/>
          <p14:tracePt t="74877" x="3348038" y="4044950"/>
          <p14:tracePt t="74885" x="3357563" y="4017963"/>
          <p14:tracePt t="74894" x="3375025" y="4000500"/>
          <p14:tracePt t="74904" x="3384550" y="3965575"/>
          <p14:tracePt t="74921" x="3402013" y="3902075"/>
          <p14:tracePt t="74937" x="3411538" y="3875088"/>
          <p14:tracePt t="74954" x="3419475" y="3830638"/>
          <p14:tracePt t="74971" x="3438525" y="3803650"/>
          <p14:tracePt t="74987" x="3446463" y="3776663"/>
          <p14:tracePt t="75003" x="3446463" y="3759200"/>
          <p14:tracePt t="75021" x="3446463" y="3724275"/>
          <p14:tracePt t="75037" x="3455988" y="3687763"/>
          <p14:tracePt t="75054" x="3465513" y="3643313"/>
          <p14:tracePt t="75071" x="3465513" y="3598863"/>
          <p14:tracePt t="75087" x="3473450" y="3571875"/>
          <p14:tracePt t="75104" x="3473450" y="3554413"/>
          <p14:tracePt t="75121" x="3482975" y="3536950"/>
          <p14:tracePt t="75137" x="3482975" y="3509963"/>
          <p14:tracePt t="75154" x="3482975" y="3490913"/>
          <p14:tracePt t="75171" x="3482975" y="3473450"/>
          <p14:tracePt t="75187" x="3482975" y="3446463"/>
          <p14:tracePt t="75205" x="3482975" y="3411538"/>
          <p14:tracePt t="75221" x="3482975" y="3384550"/>
          <p14:tracePt t="75237" x="3482975" y="3357563"/>
          <p14:tracePt t="75254" x="3482975" y="3330575"/>
          <p14:tracePt t="75271" x="3482975" y="3303588"/>
          <p14:tracePt t="75287" x="3482975" y="3295650"/>
          <p14:tracePt t="75305" x="3482975" y="3286125"/>
          <p14:tracePt t="75321" x="3482975" y="3276600"/>
          <p14:tracePt t="75357" x="3482975" y="3259138"/>
          <p14:tracePt t="75357" x="3482975" y="3251200"/>
          <p14:tracePt t="75374" x="3473450" y="3241675"/>
          <p14:tracePt t="75388" x="3465513" y="3224213"/>
          <p14:tracePt t="75405" x="3465513" y="3205163"/>
          <p14:tracePt t="75421" x="3446463" y="3187700"/>
          <p14:tracePt t="75438" x="3438525" y="3179763"/>
          <p14:tracePt t="75455" x="3429000" y="3179763"/>
          <p14:tracePt t="75471" x="3411538" y="3170238"/>
          <p14:tracePt t="75488" x="3402013" y="3170238"/>
          <p14:tracePt t="75505" x="3375025" y="3160713"/>
          <p14:tracePt t="75521" x="3357563" y="3160713"/>
          <p14:tracePt t="75539" x="3330575" y="3152775"/>
          <p14:tracePt t="75555" x="3313113" y="3143250"/>
          <p14:tracePt t="75597" x="3303588" y="3143250"/>
          <p14:tracePt t="75629" x="3286125" y="3143250"/>
          <p14:tracePt t="75637" x="3268663" y="3143250"/>
          <p14:tracePt t="75644" x="3241675" y="3143250"/>
          <p14:tracePt t="75655" x="3205163" y="3143250"/>
          <p14:tracePt t="75672" x="3187700" y="3143250"/>
          <p14:tracePt t="75688" x="3170238" y="3143250"/>
          <p14:tracePt t="75741" x="3160713" y="3143250"/>
          <p14:tracePt t="75749" x="3152775" y="3143250"/>
          <p14:tracePt t="75757" x="3143250" y="3143250"/>
          <p14:tracePt t="75772" x="3133725" y="3152775"/>
          <p14:tracePt t="75772" x="3098800" y="3179763"/>
          <p14:tracePt t="75789" x="3062288" y="3205163"/>
          <p14:tracePt t="75805" x="3027363" y="3232150"/>
          <p14:tracePt t="75822" x="3017838" y="3241675"/>
          <p14:tracePt t="75839" x="3009900" y="3259138"/>
          <p14:tracePt t="75856" x="2982913" y="3276600"/>
          <p14:tracePt t="75872" x="2973388" y="3286125"/>
          <p14:tracePt t="75889" x="2965450" y="3303588"/>
          <p14:tracePt t="75906" x="2955925" y="3322638"/>
          <p14:tracePt t="75922" x="2946400" y="3340100"/>
          <p14:tracePt t="75939" x="2938463" y="3375025"/>
          <p14:tracePt t="75955" x="2938463" y="3394075"/>
          <p14:tracePt t="75972" x="2919413" y="3429000"/>
          <p14:tracePt t="75989" x="2919413" y="3465513"/>
          <p14:tracePt t="76006" x="2919413" y="3482975"/>
          <p14:tracePt t="76023" x="2911475" y="3500438"/>
          <p14:tracePt t="76039" x="2911475" y="3527425"/>
          <p14:tracePt t="76056" x="2911475" y="3554413"/>
          <p14:tracePt t="76073" x="2911475" y="3598863"/>
          <p14:tracePt t="76090" x="2911475" y="3633788"/>
          <p14:tracePt t="76106" x="2911475" y="3670300"/>
          <p14:tracePt t="76123" x="2911475" y="3697288"/>
          <p14:tracePt t="76140" x="2928938" y="3714750"/>
          <p14:tracePt t="76156" x="2965450" y="3751263"/>
          <p14:tracePt t="76173" x="2990850" y="3768725"/>
          <p14:tracePt t="76190" x="3009900" y="3776663"/>
          <p14:tracePt t="76206" x="3036888" y="3786188"/>
          <p14:tracePt t="76223" x="3062288" y="3795713"/>
          <p14:tracePt t="76240" x="3081338" y="3803650"/>
          <p14:tracePt t="76256" x="3098800" y="3803650"/>
          <p14:tracePt t="76273" x="3125788" y="3813175"/>
          <p14:tracePt t="76289" x="3152775" y="3822700"/>
          <p14:tracePt t="76307" x="3179763" y="3822700"/>
          <p14:tracePt t="76323" x="3214688" y="3822700"/>
          <p14:tracePt t="76339" x="3251200" y="3822700"/>
          <p14:tracePt t="76357" x="3295650" y="3822700"/>
          <p14:tracePt t="76373" x="3313113" y="3822700"/>
          <p14:tracePt t="76391" x="3340100" y="3813175"/>
          <p14:tracePt t="76407" x="3375025" y="3795713"/>
          <p14:tracePt t="76423" x="3419475" y="3751263"/>
          <p14:tracePt t="76440" x="3446463" y="3724275"/>
          <p14:tracePt t="76457" x="3473450" y="3697288"/>
          <p14:tracePt t="76474" x="3509963" y="3652838"/>
          <p14:tracePt t="76490" x="3509963" y="3625850"/>
          <p14:tracePt t="76506" x="3517900" y="3598863"/>
          <p14:tracePt t="76524" x="3527425" y="3562350"/>
          <p14:tracePt t="76540" x="3527425" y="3509963"/>
          <p14:tracePt t="76557" x="3527425" y="3482975"/>
          <p14:tracePt t="76574" x="3527425" y="3429000"/>
          <p14:tracePt t="76590" x="3527425" y="3375025"/>
          <p14:tracePt t="76607" x="3527425" y="3330575"/>
          <p14:tracePt t="76624" x="3517900" y="3286125"/>
          <p14:tracePt t="76641" x="3482975" y="3241675"/>
          <p14:tracePt t="76657" x="3446463" y="3214688"/>
          <p14:tracePt t="76674" x="3411538" y="3170238"/>
          <p14:tracePt t="76691" x="3348038" y="3143250"/>
          <p14:tracePt t="76707" x="3303588" y="3116263"/>
          <p14:tracePt t="76724" x="3232150" y="3089275"/>
          <p14:tracePt t="76741" x="3197225" y="3062288"/>
          <p14:tracePt t="76757" x="3170238" y="3062288"/>
          <p14:tracePt t="76774" x="3143250" y="3062288"/>
          <p14:tracePt t="76791" x="3125788" y="3062288"/>
          <p14:tracePt t="76807" x="3098800" y="3062288"/>
          <p14:tracePt t="76824" x="3062288" y="3062288"/>
          <p14:tracePt t="76841" x="3036888" y="3071813"/>
          <p14:tracePt t="76858" x="3009900" y="3081338"/>
          <p14:tracePt t="76874" x="2990850" y="3098800"/>
          <p14:tracePt t="76891" x="2973388" y="3116263"/>
          <p14:tracePt t="76908" x="2965450" y="3133725"/>
          <p14:tracePt t="76924" x="2946400" y="3160713"/>
          <p14:tracePt t="76941" x="2938463" y="3214688"/>
          <p14:tracePt t="76958" x="2919413" y="3259138"/>
          <p14:tracePt t="76974" x="2901950" y="3295650"/>
          <p14:tracePt t="76991" x="2884488" y="3330575"/>
          <p14:tracePt t="77008" x="2874963" y="3375025"/>
          <p14:tracePt t="77025" x="2867025" y="3402013"/>
          <p14:tracePt t="77041" x="2867025" y="3446463"/>
          <p14:tracePt t="77058" x="2867025" y="3500438"/>
          <p14:tracePt t="77075" x="2867025" y="3562350"/>
          <p14:tracePt t="77091" x="2901950" y="3670300"/>
          <p14:tracePt t="77108" x="3000375" y="3822700"/>
          <p14:tracePt t="77125" x="3062288" y="3867150"/>
          <p14:tracePt t="77142" x="3108325" y="3902075"/>
          <p14:tracePt t="77158" x="3143250" y="3929063"/>
          <p14:tracePt t="77197" x="3152775" y="3929063"/>
          <p14:tracePt t="77216" x="3160713" y="3929063"/>
          <p14:tracePt t="77229" x="3179763" y="3929063"/>
          <p14:tracePt t="77235" x="3187700" y="3919538"/>
          <p14:tracePt t="77241" x="3214688" y="3911600"/>
          <p14:tracePt t="77258" x="3241675" y="3911600"/>
          <p14:tracePt t="77301" x="3259138" y="3902075"/>
          <p14:tracePt t="77325" x="3268663" y="3894138"/>
          <p14:tracePt t="77333" x="3286125" y="3875088"/>
          <p14:tracePt t="77334" x="3303588" y="3857625"/>
          <p14:tracePt t="77341" x="3322638" y="3830638"/>
          <p14:tracePt t="77359" x="3340100" y="3795713"/>
          <p14:tracePt t="77375" x="3340100" y="3768725"/>
          <p14:tracePt t="77392" x="3340100" y="3705225"/>
          <p14:tracePt t="77408" x="3340100" y="3625850"/>
          <p14:tracePt t="77426" x="3340100" y="3544888"/>
          <p14:tracePt t="77442" x="3340100" y="3465513"/>
          <p14:tracePt t="77458" x="3330575" y="3402013"/>
          <p14:tracePt t="77476" x="3322638" y="3357563"/>
          <p14:tracePt t="77492" x="3313113" y="3313113"/>
          <p14:tracePt t="77510" x="3313113" y="3295650"/>
          <p14:tracePt t="77526" x="3313113" y="3268663"/>
          <p14:tracePt t="77542" x="3313113" y="3224213"/>
          <p14:tracePt t="77559" x="3313113" y="3170238"/>
          <p14:tracePt t="77575" x="3303588" y="3116263"/>
          <p14:tracePt t="77593" x="3286125" y="3062288"/>
          <p14:tracePt t="77610" x="3286125" y="3017838"/>
          <p14:tracePt t="77626" x="3276600" y="2990850"/>
          <p14:tracePt t="77642" x="3268663" y="2982913"/>
          <p14:tracePt t="77659" x="3268663" y="2965450"/>
          <p14:tracePt t="77676" x="3268663" y="2955925"/>
          <p14:tracePt t="77692" x="3259138" y="2946400"/>
          <p14:tracePt t="77709" x="3251200" y="2919413"/>
          <p14:tracePt t="77726" x="3241675" y="2919413"/>
          <p14:tracePt t="77743" x="3241675" y="2901950"/>
          <p14:tracePt t="77760" x="3241675" y="2894013"/>
          <p14:tracePt t="77776" x="3241675" y="2874963"/>
          <p14:tracePt t="77793" x="3232150" y="2847975"/>
          <p14:tracePt t="77809" x="3232150" y="2822575"/>
          <p14:tracePt t="77827" x="3232150" y="2803525"/>
          <p14:tracePt t="77843" x="3232150" y="2776538"/>
          <p14:tracePt t="77859" x="3232150" y="2768600"/>
          <p14:tracePt t="77925" x="3224213" y="2759075"/>
          <p14:tracePt t="77989" x="3214688" y="2759075"/>
          <p14:tracePt t="78005" x="3214688" y="2776538"/>
          <p14:tracePt t="78016" x="3214688" y="2786063"/>
          <p14:tracePt t="78017" x="3214688" y="2795588"/>
          <p14:tracePt t="78027" x="3205163" y="2822575"/>
          <p14:tracePt t="78043" x="3205163" y="2847975"/>
          <p14:tracePt t="78060" x="3205163" y="2901950"/>
          <p14:tracePt t="78077" x="3205163" y="2955925"/>
          <p14:tracePt t="78094" x="3205163" y="3009900"/>
          <p14:tracePt t="78110" x="3205163" y="3062288"/>
          <p14:tracePt t="78127" x="3205163" y="3089275"/>
          <p14:tracePt t="78143" x="3205163" y="3116263"/>
          <p14:tracePt t="78160" x="3205163" y="3133725"/>
          <p14:tracePt t="78177" x="3205163" y="3143250"/>
          <p14:tracePt t="78193" x="3205163" y="3160713"/>
          <p14:tracePt t="78210" x="3205163" y="3187700"/>
          <p14:tracePt t="78227" x="3205163" y="3214688"/>
          <p14:tracePt t="78244" x="3214688" y="3232150"/>
          <p14:tracePt t="78260" x="3214688" y="3276600"/>
          <p14:tracePt t="78278" x="3214688" y="3322638"/>
          <p14:tracePt t="78294" x="3214688" y="3357563"/>
          <p14:tracePt t="78310" x="3224213" y="3384550"/>
          <p14:tracePt t="78327" x="3224213" y="3402013"/>
          <p14:tracePt t="78344" x="3224213" y="3419475"/>
          <p14:tracePt t="78361" x="3224213" y="3446463"/>
          <p14:tracePt t="78377" x="3224213" y="3465513"/>
          <p14:tracePt t="78394" x="3224213" y="3500438"/>
          <p14:tracePt t="78411" x="3224213" y="3536950"/>
          <p14:tracePt t="78427" x="3224213" y="3554413"/>
          <p14:tracePt t="78444" x="3224213" y="3589338"/>
          <p14:tracePt t="78461" x="3224213" y="3616325"/>
          <p14:tracePt t="78477" x="3224213" y="3643313"/>
          <p14:tracePt t="78495" x="3224213" y="3660775"/>
          <p14:tracePt t="78511" x="3224213" y="3687763"/>
          <p14:tracePt t="78527" x="3224213" y="3714750"/>
          <p14:tracePt t="78545" x="3224213" y="3741738"/>
          <p14:tracePt t="78561" x="3224213" y="3776663"/>
          <p14:tracePt t="78578" x="3224213" y="3795713"/>
          <p14:tracePt t="78594" x="3224213" y="3830638"/>
          <p14:tracePt t="78611" x="3224213" y="3867150"/>
          <p14:tracePt t="78629" x="3232150" y="3902075"/>
          <p14:tracePt t="78629" x="3232150" y="3929063"/>
          <p14:tracePt t="78645" x="3232150" y="3965575"/>
          <p14:tracePt t="78661" x="3232150" y="3990975"/>
          <p14:tracePt t="78677" x="3241675" y="4037013"/>
          <p14:tracePt t="78695" x="3241675" y="4062413"/>
          <p14:tracePt t="78711" x="3241675" y="4089400"/>
          <p14:tracePt t="78727" x="3241675" y="4133850"/>
          <p14:tracePt t="78745" x="3241675" y="4170363"/>
          <p14:tracePt t="78761" x="3241675" y="4214813"/>
          <p14:tracePt t="78778" x="3232150" y="4232275"/>
          <p14:tracePt t="78795" x="3224213" y="4268788"/>
          <p14:tracePt t="78812" x="3214688" y="4295775"/>
          <p14:tracePt t="78828" x="3214688" y="4340225"/>
          <p14:tracePt t="78845" x="3205163" y="4367213"/>
          <p14:tracePt t="78862" x="3197225" y="4375150"/>
          <p14:tracePt t="78878" x="3187700" y="4394200"/>
          <p14:tracePt t="79173" x="3205163" y="4394200"/>
          <p14:tracePt t="79197" x="3214688" y="4384675"/>
          <p14:tracePt t="79205" x="3214688" y="4375150"/>
          <p14:tracePt t="79213" x="3224213" y="4357688"/>
          <p14:tracePt t="79218" x="3224213" y="4330700"/>
          <p14:tracePt t="79229" x="3224213" y="4276725"/>
          <p14:tracePt t="79246" x="3224213" y="4268788"/>
          <p14:tracePt t="79262" x="3224213" y="4241800"/>
          <p14:tracePt t="79279" x="3224213" y="4224338"/>
          <p14:tracePt t="79296" x="3224213" y="4197350"/>
          <p14:tracePt t="79312" x="3224213" y="4152900"/>
          <p14:tracePt t="79330" x="3241675" y="4098925"/>
          <p14:tracePt t="79346" x="3251200" y="4037013"/>
          <p14:tracePt t="79362" x="3251200" y="3965575"/>
          <p14:tracePt t="79379" x="3286125" y="3884613"/>
          <p14:tracePt t="79396" x="3322638" y="3776663"/>
          <p14:tracePt t="79413" x="3322638" y="3741738"/>
          <p14:tracePt t="79429" x="3322638" y="3687763"/>
          <p14:tracePt t="79446" x="3330575" y="3652838"/>
          <p14:tracePt t="79463" x="3340100" y="3616325"/>
          <p14:tracePt t="79479" x="3348038" y="3571875"/>
          <p14:tracePt t="79496" x="3357563" y="3527425"/>
          <p14:tracePt t="79513" x="3357563" y="3490913"/>
          <p14:tracePt t="79529" x="3357563" y="3455988"/>
          <p14:tracePt t="79547" x="3357563" y="3402013"/>
          <p14:tracePt t="79563" x="3357563" y="3330575"/>
          <p14:tracePt t="79580" x="3357563" y="3268663"/>
          <p14:tracePt t="79596" x="3367088" y="3205163"/>
          <p14:tracePt t="79614" x="3375025" y="3160713"/>
          <p14:tracePt t="79630" x="3375025" y="3116263"/>
          <p14:tracePt t="79646" x="3375025" y="3081338"/>
          <p14:tracePt t="79664" x="3375025" y="3017838"/>
          <p14:tracePt t="79680" x="3375025" y="2982913"/>
          <p14:tracePt t="79696" x="3375025" y="2955925"/>
          <p14:tracePt t="79713" x="3375025" y="2938463"/>
          <p14:tracePt t="79730" x="3375025" y="2928938"/>
          <p14:tracePt t="79746" x="3375025" y="2919413"/>
          <p14:tracePt t="79763" x="3375025" y="2911475"/>
          <p14:tracePt t="79780" x="3375025" y="2901950"/>
          <p14:tracePt t="79797" x="3375025" y="2894013"/>
          <p14:tracePt t="79813" x="3375025" y="2884488"/>
          <p14:tracePt t="79830" x="3375025" y="2867025"/>
          <p14:tracePt t="79847" x="3375025" y="2840038"/>
          <p14:tracePt t="79863" x="3375025" y="2822575"/>
          <p14:tracePt t="79880" x="3375025" y="2795588"/>
          <p14:tracePt t="79897" x="3375025" y="2786063"/>
          <p14:tracePt t="79933" x="3375025" y="2776538"/>
          <p14:tracePt t="80125" x="3357563" y="2776538"/>
          <p14:tracePt t="80133" x="3357563" y="2786063"/>
          <p14:tracePt t="80147" x="3357563" y="2795588"/>
          <p14:tracePt t="80148" x="3348038" y="2822575"/>
          <p14:tracePt t="80148" x="3348038" y="2830513"/>
          <p14:tracePt t="80165" x="3340100" y="2857500"/>
          <p14:tracePt t="80182" x="3330575" y="2884488"/>
          <p14:tracePt t="80197" x="3330575" y="2911475"/>
          <p14:tracePt t="80214" x="3330575" y="2938463"/>
          <p14:tracePt t="80231" x="3330575" y="2955925"/>
          <p14:tracePt t="80248" x="3330575" y="2973388"/>
          <p14:tracePt t="80264" x="3330575" y="3000375"/>
          <p14:tracePt t="80281" x="3330575" y="3017838"/>
          <p14:tracePt t="80298" x="3330575" y="3054350"/>
          <p14:tracePt t="80314" x="3330575" y="3081338"/>
          <p14:tracePt t="80332" x="3330575" y="3116263"/>
          <p14:tracePt t="80348" x="3330575" y="3179763"/>
          <p14:tracePt t="80365" x="3330575" y="3205163"/>
          <p14:tracePt t="80382" x="3330575" y="3241675"/>
          <p14:tracePt t="80398" x="3330575" y="3268663"/>
          <p14:tracePt t="80415" x="3330575" y="3303588"/>
          <p14:tracePt t="80431" x="3330575" y="3340100"/>
          <p14:tracePt t="80449" x="3330575" y="3367088"/>
          <p14:tracePt t="80465" x="3330575" y="3402013"/>
          <p14:tracePt t="80481" x="3322638" y="3429000"/>
          <p14:tracePt t="80499" x="3322638" y="3446463"/>
          <p14:tracePt t="80515" x="3322638" y="3473450"/>
          <p14:tracePt t="80531" x="3313113" y="3500438"/>
          <p14:tracePt t="80549" x="3313113" y="3536950"/>
          <p14:tracePt t="80565" x="3303588" y="3562350"/>
          <p14:tracePt t="80582" x="3295650" y="3598863"/>
          <p14:tracePt t="80598" x="3295650" y="3625850"/>
          <p14:tracePt t="80616" x="3295650" y="3652838"/>
          <p14:tracePt t="80632" x="3295650" y="3679825"/>
          <p14:tracePt t="80649" x="3286125" y="3714750"/>
          <p14:tracePt t="80665" x="3286125" y="3741738"/>
          <p14:tracePt t="80682" x="3286125" y="3759200"/>
          <p14:tracePt t="80699" x="3286125" y="3803650"/>
          <p14:tracePt t="80715" x="3276600" y="3840163"/>
          <p14:tracePt t="80731" x="3268663" y="3902075"/>
          <p14:tracePt t="80750" x="3268663" y="3929063"/>
          <p14:tracePt t="80766" x="3268663" y="3973513"/>
          <p14:tracePt t="80782" x="3268663" y="4000500"/>
          <p14:tracePt t="80799" x="3268663" y="4017963"/>
          <p14:tracePt t="80816" x="3268663" y="4037013"/>
          <p14:tracePt t="80832" x="3268663" y="4044950"/>
          <p14:tracePt t="80849" x="3268663" y="4054475"/>
          <p14:tracePt t="80866" x="3268663" y="4062413"/>
          <p14:tracePt t="80882" x="3268663" y="4081463"/>
          <p14:tracePt t="80899" x="3268663" y="4089400"/>
          <p14:tracePt t="80916" x="3268663" y="4108450"/>
          <p14:tracePt t="80932" x="3268663" y="4125913"/>
          <p14:tracePt t="80949" x="3268663" y="4143375"/>
          <p14:tracePt t="80966" x="3268663" y="4152900"/>
          <p14:tracePt t="80983" x="3268663" y="4170363"/>
          <p14:tracePt t="80999" x="3268663" y="4187825"/>
          <p14:tracePt t="81016" x="3268663" y="4197350"/>
          <p14:tracePt t="81032" x="3268663" y="4205288"/>
          <p14:tracePt t="81050" x="3268663" y="4224338"/>
          <p14:tracePt t="81085" x="3259138" y="4232275"/>
          <p14:tracePt t="84526" x="3268663" y="4232275"/>
          <p14:tracePt t="84645" x="3276600" y="4232275"/>
          <p14:tracePt t="85381" x="3286125" y="4232275"/>
          <p14:tracePt t="85397" x="3295650" y="4232275"/>
          <p14:tracePt t="85421" x="3295650" y="4224338"/>
          <p14:tracePt t="85461" x="3313113" y="4214813"/>
          <p14:tracePt t="85493" x="3322638" y="4205288"/>
          <p14:tracePt t="85493" x="3340100" y="4205288"/>
          <p14:tracePt t="85509" x="3340100" y="4197350"/>
          <p14:tracePt t="85509" x="3348038" y="4187825"/>
          <p14:tracePt t="85532" x="3348038" y="4179888"/>
          <p14:tracePt t="85549" x="3357563" y="4170363"/>
          <p14:tracePt t="85565" x="3367088" y="4170363"/>
          <p14:tracePt t="85598" x="3375025" y="4160838"/>
          <p14:tracePt t="85613" x="3384550" y="4160838"/>
          <p14:tracePt t="85629" x="3394075" y="4143375"/>
          <p14:tracePt t="85637" x="3402013" y="4143375"/>
          <p14:tracePt t="85653" x="3411538" y="4133850"/>
          <p14:tracePt t="85677" x="3429000" y="4116388"/>
          <p14:tracePt t="85685" x="3429000" y="4108450"/>
          <p14:tracePt t="85701" x="3429000" y="4081463"/>
          <p14:tracePt t="85717" x="3429000" y="4062413"/>
          <p14:tracePt t="85725" x="3429000" y="4054475"/>
          <p14:tracePt t="85726" x="3429000" y="4037013"/>
          <p14:tracePt t="85742" x="3429000" y="4027488"/>
          <p14:tracePt t="85781" x="3429000" y="4010025"/>
          <p14:tracePt t="85885" x="3429000" y="4000500"/>
          <p14:tracePt t="85901" x="3429000" y="3983038"/>
          <p14:tracePt t="85909" x="3429000" y="3973513"/>
          <p14:tracePt t="85925" x="3429000" y="3965575"/>
          <p14:tracePt t="85926" x="3429000" y="3946525"/>
          <p14:tracePt t="85943" x="3419475" y="3919538"/>
          <p14:tracePt t="85959" x="3411538" y="3884613"/>
          <p14:tracePt t="85976" x="3394075" y="3857625"/>
          <p14:tracePt t="85993" x="3394075" y="3830638"/>
          <p14:tracePt t="86009" x="3384550" y="3795713"/>
          <p14:tracePt t="86025" x="3384550" y="3768725"/>
          <p14:tracePt t="86042" x="3384550" y="3741738"/>
          <p14:tracePt t="86059" x="3384550" y="3732213"/>
          <p14:tracePt t="86076" x="3384550" y="3714750"/>
          <p14:tracePt t="86092" x="3384550" y="3705225"/>
          <p14:tracePt t="86109" x="3384550" y="3697288"/>
          <p14:tracePt t="86126" x="3384550" y="3679825"/>
          <p14:tracePt t="86142" x="3384550" y="3670300"/>
          <p14:tracePt t="86159" x="3384550" y="3652838"/>
          <p14:tracePt t="86176" x="3384550" y="3643313"/>
          <p14:tracePt t="86193" x="3384550" y="3625850"/>
          <p14:tracePt t="86210" x="3375025" y="3598863"/>
          <p14:tracePt t="86227" x="3367088" y="3581400"/>
          <p14:tracePt t="86243" x="3367088" y="3562350"/>
          <p14:tracePt t="86260" x="3367088" y="3536950"/>
          <p14:tracePt t="86277" x="3367088" y="3517900"/>
          <p14:tracePt t="86293" x="3367088" y="3500438"/>
          <p14:tracePt t="86310" x="3367088" y="3473450"/>
          <p14:tracePt t="86327" x="3367088" y="3465513"/>
          <p14:tracePt t="86343" x="3367088" y="3455988"/>
          <p14:tracePt t="86360" x="3367088" y="3419475"/>
          <p14:tracePt t="86377" x="3367088" y="3402013"/>
          <p14:tracePt t="86393" x="3357563" y="3375025"/>
          <p14:tracePt t="86410" x="3357563" y="3348038"/>
          <p14:tracePt t="86427" x="3357563" y="3340100"/>
          <p14:tracePt t="86461" x="3357563" y="3330575"/>
          <p14:tracePt t="86485" x="3357563" y="3322638"/>
          <p14:tracePt t="86501" x="3357563" y="3303588"/>
          <p14:tracePt t="86517" x="3357563" y="3295650"/>
          <p14:tracePt t="86517" x="3357563" y="3286125"/>
          <p14:tracePt t="86527" x="3357563" y="3276600"/>
          <p14:tracePt t="86544" x="3357563" y="3268663"/>
          <p14:tracePt t="86560" x="3357563" y="3259138"/>
          <p14:tracePt t="86853" x="3357563" y="3251200"/>
          <p14:tracePt t="86877" x="3348038" y="3224213"/>
          <p14:tracePt t="86957" x="3348038" y="3214688"/>
          <p14:tracePt t="86989" x="3340100" y="3214688"/>
          <p14:tracePt t="87014" x="3330575" y="3214688"/>
          <p14:tracePt t="87077" x="3322638" y="3214688"/>
          <p14:tracePt t="87093" x="3313113" y="3214688"/>
          <p14:tracePt t="87109" x="3303588" y="3214688"/>
          <p14:tracePt t="87133" x="3295650" y="3214688"/>
          <p14:tracePt t="87145" x="3286125" y="3214688"/>
          <p14:tracePt t="87165" x="3276600" y="3224213"/>
          <p14:tracePt t="87181" x="3268663" y="3224213"/>
          <p14:tracePt t="87189" x="3259138" y="3224213"/>
          <p14:tracePt t="87356" x="3251200" y="3232150"/>
          <p14:tracePt t="87437" x="3259138" y="3232150"/>
          <p14:tracePt t="87484" x="3276600" y="3232150"/>
          <p14:tracePt t="87509" x="3286125" y="3232150"/>
          <p14:tracePt t="87525" x="3295650" y="3232150"/>
          <p14:tracePt t="87535" x="3303588" y="3232150"/>
          <p14:tracePt t="87549" x="3313113" y="3232150"/>
          <p14:tracePt t="87562" x="3322638" y="3232150"/>
          <p14:tracePt t="87596" x="3330575" y="3232150"/>
          <p14:tracePt t="87613" x="3340100" y="3224213"/>
          <p14:tracePt t="87637" x="3357563" y="3224213"/>
          <p14:tracePt t="87652" x="3367088" y="3214688"/>
          <p14:tracePt t="87677" x="3384550" y="3214688"/>
          <p14:tracePt t="87693" x="3394075" y="3214688"/>
          <p14:tracePt t="87717" x="3411538" y="3205163"/>
          <p14:tracePt t="87845" x="3419475" y="3205163"/>
          <p14:tracePt t="87869" x="3438525" y="3197225"/>
          <p14:tracePt t="87925" x="3446463" y="3197225"/>
          <p14:tracePt t="87997" x="3446463" y="3187700"/>
          <p14:tracePt t="88437" x="3438525" y="3187700"/>
          <p14:tracePt t="88461" x="3429000" y="3187700"/>
          <p14:tracePt t="88477" x="3419475" y="3187700"/>
          <p14:tracePt t="88501" x="3402013" y="3197225"/>
          <p14:tracePt t="88549" x="3394075" y="3197225"/>
          <p14:tracePt t="88589" x="3384550" y="3197225"/>
          <p14:tracePt t="88613" x="3375025" y="3197225"/>
          <p14:tracePt t="88620" x="3367088" y="3197225"/>
          <p14:tracePt t="88653" x="3357563" y="3205163"/>
          <p14:tracePt t="88663" x="3357563" y="3214688"/>
          <p14:tracePt t="88725" x="3348038" y="3214688"/>
          <p14:tracePt t="88756" x="3340100" y="3214688"/>
          <p14:tracePt t="88789" x="3330575" y="3214688"/>
          <p14:tracePt t="88877" x="3322638" y="3214688"/>
          <p14:tracePt t="89029" x="3313113" y="3214688"/>
          <p14:tracePt t="89133" x="3313113" y="3224213"/>
          <p14:tracePt t="89173" x="3303588" y="3224213"/>
          <p14:tracePt t="89213" x="3295650" y="3224213"/>
          <p14:tracePt t="89245" x="3286125" y="3224213"/>
          <p14:tracePt t="89277" x="3276600" y="3224213"/>
          <p14:tracePt t="89341" x="3268663" y="3224213"/>
          <p14:tracePt t="89917" x="3276600" y="3224213"/>
          <p14:tracePt t="89964" x="3286125" y="3224213"/>
          <p14:tracePt t="90013" x="3295650" y="3224213"/>
          <p14:tracePt t="90300" x="3303588" y="3224213"/>
          <p14:tracePt t="90397" x="3313113" y="3224213"/>
          <p14:tracePt t="90421" x="3322638" y="3224213"/>
          <p14:tracePt t="90437" x="3330575" y="3224213"/>
          <p14:tracePt t="90461" x="3330575" y="3214688"/>
          <p14:tracePt t="90484" x="3340100" y="3214688"/>
          <p14:tracePt t="90509" x="3357563" y="3205163"/>
          <p14:tracePt t="90597" x="3367088" y="3205163"/>
          <p14:tracePt t="90621" x="3384550" y="3205163"/>
          <p14:tracePt t="90638" x="3394075" y="3205163"/>
          <p14:tracePt t="90669" x="3411538" y="3205163"/>
          <p14:tracePt t="90685" x="3419475" y="3197225"/>
          <p14:tracePt t="90749" x="3438525" y="3197225"/>
          <p14:tracePt t="90765" x="3446463" y="3197225"/>
          <p14:tracePt t="90781" x="3446463" y="3187700"/>
          <p14:tracePt t="90792" x="3465513" y="3187700"/>
          <p14:tracePt t="90820" x="3473450" y="3187700"/>
          <p14:tracePt t="90828" x="3473450" y="3179763"/>
          <p14:tracePt t="91021" x="3465513" y="3179763"/>
          <p14:tracePt t="91029" x="3455988" y="3187700"/>
          <p14:tracePt t="91035" x="3446463" y="3187700"/>
          <p14:tracePt t="91053" x="3429000" y="3187700"/>
          <p14:tracePt t="91053" x="3419475" y="3187700"/>
          <p14:tracePt t="91093" x="3402013" y="3197225"/>
          <p14:tracePt t="91101" x="3384550" y="3205163"/>
          <p14:tracePt t="91110" x="3367088" y="3214688"/>
          <p14:tracePt t="91120" x="3357563" y="3214688"/>
          <p14:tracePt t="91136" x="3357563" y="3224213"/>
          <p14:tracePt t="91153" x="3348038" y="3224213"/>
          <p14:tracePt t="91189" x="3340100" y="3224213"/>
          <p14:tracePt t="91189" x="3330575" y="3224213"/>
          <p14:tracePt t="91223" x="3322638" y="3224213"/>
          <p14:tracePt t="91245" x="3313113" y="3232150"/>
          <p14:tracePt t="91285" x="3303588" y="3232150"/>
          <p14:tracePt t="91324" x="3295650" y="3232150"/>
          <p14:tracePt t="91669" x="3286125" y="3232150"/>
          <p14:tracePt t="91677" x="3251200" y="3232150"/>
          <p14:tracePt t="91685" x="3197225" y="3232150"/>
          <p14:tracePt t="91688" x="3062288" y="3179763"/>
          <p14:tracePt t="91704" x="2955925" y="3116263"/>
          <p14:tracePt t="91721" x="2938463" y="3108325"/>
          <p14:tracePt t="91738" x="2928938" y="3108325"/>
          <p14:tracePt t="92109" x="2938463" y="3108325"/>
          <p14:tracePt t="92123" x="2946400" y="3108325"/>
          <p14:tracePt t="92128" x="2965450" y="3108325"/>
          <p14:tracePt t="92138" x="2973388" y="3108325"/>
          <p14:tracePt t="92155" x="2990850" y="3108325"/>
          <p14:tracePt t="92172" x="3036888" y="3089275"/>
          <p14:tracePt t="92188" x="3062288" y="3089275"/>
          <p14:tracePt t="92206" x="3089275" y="3081338"/>
          <p14:tracePt t="92222" x="3116263" y="3081338"/>
          <p14:tracePt t="92261" x="3125788" y="3081338"/>
          <p14:tracePt t="92421" x="3133725" y="3081338"/>
          <p14:tracePt t="92573" x="3160713" y="3081338"/>
          <p14:tracePt t="92581" x="3170238" y="3081338"/>
          <p14:tracePt t="92605" x="3187700" y="3089275"/>
          <p14:tracePt t="92621" x="3197225" y="3089275"/>
          <p14:tracePt t="92661" x="3197225" y="3098800"/>
          <p14:tracePt t="92669" x="3205163" y="3108325"/>
          <p14:tracePt t="92677" x="3214688" y="3116263"/>
          <p14:tracePt t="92689" x="3224213" y="3125788"/>
          <p14:tracePt t="92689" x="3232150" y="3133725"/>
          <p14:tracePt t="92724" x="3232150" y="3143250"/>
          <p14:tracePt t="92757" x="3232150" y="3152775"/>
          <p14:tracePt t="92765" x="3232150" y="3170238"/>
          <p14:tracePt t="92781" x="3232150" y="3187700"/>
          <p14:tracePt t="92782" x="3232150" y="3197225"/>
          <p14:tracePt t="92790" x="3232150" y="3214688"/>
          <p14:tracePt t="92806" x="3232150" y="3251200"/>
          <p14:tracePt t="92823" x="3232150" y="3276600"/>
          <p14:tracePt t="92840" x="3232150" y="3313113"/>
          <p14:tracePt t="92857" x="3232150" y="3340100"/>
          <p14:tracePt t="92873" x="3241675" y="3348038"/>
          <p14:tracePt t="92890" x="3241675" y="3367088"/>
          <p14:tracePt t="92925" x="3241675" y="3375025"/>
          <p14:tracePt t="92957" x="3241675" y="3394075"/>
          <p14:tracePt t="92973" x="3251200" y="3394075"/>
          <p14:tracePt t="92989" x="3251200" y="3402013"/>
          <p14:tracePt t="93037" x="3251200" y="3419475"/>
          <p14:tracePt t="93053" x="3251200" y="3429000"/>
          <p14:tracePt t="93060" x="3259138" y="3429000"/>
          <p14:tracePt t="93093" x="3259138" y="3438525"/>
          <p14:tracePt t="93173" x="3259138" y="3455988"/>
          <p14:tracePt t="93188" x="3259138" y="3473450"/>
          <p14:tracePt t="93205" x="3259138" y="3482975"/>
          <p14:tracePt t="93221" x="3259138" y="3500438"/>
          <p14:tracePt t="93245" x="3259138" y="3509963"/>
          <p14:tracePt t="93262" x="3259138" y="3517900"/>
          <p14:tracePt t="93293" x="3259138" y="3527425"/>
          <p14:tracePt t="93373" x="3251200" y="3536950"/>
          <p14:tracePt t="93421" x="3241675" y="3536950"/>
          <p14:tracePt t="93445" x="3241675" y="3544888"/>
          <p14:tracePt t="93445" x="3241675" y="3554413"/>
          <p14:tracePt t="93469" x="3232150" y="3562350"/>
          <p14:tracePt t="93540" x="3224213" y="3571875"/>
          <p14:tracePt t="93565" x="3224213" y="3581400"/>
          <p14:tracePt t="93597" x="3214688" y="3581400"/>
          <p14:tracePt t="93621" x="3205163" y="3589338"/>
          <p14:tracePt t="93772" x="3205163" y="3598863"/>
          <p14:tracePt t="93821" x="3197225" y="3598863"/>
          <p14:tracePt t="93853" x="3187700" y="3598863"/>
          <p14:tracePt t="93877" x="3179763" y="3598863"/>
          <p14:tracePt t="93885" x="3179763" y="3608388"/>
          <p14:tracePt t="93901" x="3170238" y="3608388"/>
          <p14:tracePt t="93916" x="3160713" y="3616325"/>
          <p14:tracePt t="93932" x="3152775" y="3616325"/>
          <p14:tracePt t="93949" x="3143250" y="3616325"/>
          <p14:tracePt t="93973" x="3125788" y="3625850"/>
          <p14:tracePt t="94005" x="3125788" y="3633788"/>
          <p14:tracePt t="94045" x="3116263" y="3633788"/>
          <p14:tracePt t="94109" x="3108325" y="3633788"/>
          <p14:tracePt t="94165" x="3098800" y="3633788"/>
          <p14:tracePt t="94309" x="3089275" y="3633788"/>
          <p14:tracePt t="94469" x="3098800" y="3633788"/>
          <p14:tracePt t="94476" x="3108325" y="3633788"/>
          <p14:tracePt t="94485" x="3116263" y="3633788"/>
          <p14:tracePt t="94499" x="3125788" y="3633788"/>
          <p14:tracePt t="94500" x="3143250" y="3633788"/>
          <p14:tracePt t="94510" x="3152775" y="3633788"/>
          <p14:tracePt t="94526" x="3170238" y="3633788"/>
          <p14:tracePt t="94543" x="3187700" y="3633788"/>
          <p14:tracePt t="94560" x="3197225" y="3633788"/>
          <p14:tracePt t="94576" x="3205163" y="3625850"/>
          <p14:tracePt t="94594" x="3214688" y="3616325"/>
          <p14:tracePt t="94610" x="3224213" y="3616325"/>
          <p14:tracePt t="94627" x="3224213" y="3608388"/>
          <p14:tracePt t="94644" x="3232150" y="3608388"/>
          <p14:tracePt t="94685" x="3241675" y="3598863"/>
          <p14:tracePt t="94709" x="3251200" y="3589338"/>
          <p14:tracePt t="94718" x="3259138" y="3581400"/>
          <p14:tracePt t="94733" x="3268663" y="3581400"/>
          <p14:tracePt t="94757" x="3276600" y="3571875"/>
          <p14:tracePt t="94797" x="3286125" y="3571875"/>
          <p14:tracePt t="94853" x="3286125" y="3562350"/>
          <p14:tracePt t="95021" x="3286125" y="3554413"/>
          <p14:tracePt t="95052" x="3295650" y="3554413"/>
          <p14:tracePt t="95061" x="3313113" y="3554413"/>
          <p14:tracePt t="95069" x="3330575" y="3554413"/>
          <p14:tracePt t="95078" x="3394075" y="3554413"/>
          <p14:tracePt t="95094" x="3465513" y="3554413"/>
          <p14:tracePt t="95111" x="3562350" y="3554413"/>
          <p14:tracePt t="95128" x="3652838" y="3562350"/>
          <p14:tracePt t="95145" x="3687763" y="3571875"/>
          <p14:tracePt t="95161" x="3705225" y="3571875"/>
          <p14:tracePt t="95178" x="3714750" y="3571875"/>
          <p14:tracePt t="95261" x="3714750" y="3581400"/>
          <p14:tracePt t="95277" x="3697288" y="3581400"/>
          <p14:tracePt t="95293" x="3687763" y="3581400"/>
          <p14:tracePt t="95308" x="3670300" y="3581400"/>
          <p14:tracePt t="95341" x="3660775" y="3581400"/>
          <p14:tracePt t="95420" x="3652838" y="3589338"/>
          <p14:tracePt t="95573" x="3633788" y="3571875"/>
          <p14:tracePt t="95588" x="3633788" y="3562350"/>
          <p14:tracePt t="95597" x="3633788" y="3544888"/>
          <p14:tracePt t="95612" x="3633788" y="3536950"/>
          <p14:tracePt t="95653" x="3633788" y="3527425"/>
          <p14:tracePt t="95669" x="3633788" y="3517900"/>
          <p14:tracePt t="95684" x="3633788" y="3500438"/>
          <p14:tracePt t="95702" x="3633788" y="3490913"/>
          <p14:tracePt t="95714" x="3633788" y="3473450"/>
          <p14:tracePt t="95746" x="3633788" y="3465513"/>
          <p14:tracePt t="95757" x="3633788" y="3455988"/>
          <p14:tracePt t="95765" x="3633788" y="3446463"/>
          <p14:tracePt t="95765" x="3633788" y="3438525"/>
          <p14:tracePt t="95789" x="3633788" y="3429000"/>
          <p14:tracePt t="95821" x="3633788" y="3419475"/>
          <p14:tracePt t="95837" x="3633788" y="3411538"/>
          <p14:tracePt t="95853" x="3633788" y="3402013"/>
          <p14:tracePt t="95877" x="3633788" y="3394075"/>
          <p14:tracePt t="95884" x="3625850" y="3384550"/>
          <p14:tracePt t="95893" x="3625850" y="3375025"/>
          <p14:tracePt t="95896" x="3616325" y="3348038"/>
          <p14:tracePt t="95913" x="3598863" y="3340100"/>
          <p14:tracePt t="95929" x="3581400" y="3313113"/>
          <p14:tracePt t="95947" x="3562350" y="3295650"/>
          <p14:tracePt t="95963" x="3544888" y="3276600"/>
          <p14:tracePt t="95979" x="3527425" y="3276600"/>
          <p14:tracePt t="95996" x="3509963" y="3259138"/>
          <p14:tracePt t="96014" x="3509963" y="3251200"/>
          <p14:tracePt t="96030" x="3500438" y="3251200"/>
          <p14:tracePt t="96046" x="3473450" y="3232150"/>
          <p14:tracePt t="96064" x="3446463" y="3232150"/>
          <p14:tracePt t="96080" x="3419475" y="3214688"/>
          <p14:tracePt t="96096" x="3411538" y="3214688"/>
          <p14:tracePt t="96133" x="3394075" y="3205163"/>
          <p14:tracePt t="96148" x="3375025" y="3205163"/>
          <p14:tracePt t="96149" x="3367088" y="3197225"/>
          <p14:tracePt t="96163" x="3330575" y="3197225"/>
          <p14:tracePt t="96180" x="3295650" y="3170238"/>
          <p14:tracePt t="96180" x="3286125" y="3170238"/>
          <p14:tracePt t="96196" x="3259138" y="3160713"/>
          <p14:tracePt t="96214" x="3251200" y="3160713"/>
          <p14:tracePt t="96230" x="3241675" y="3160713"/>
          <p14:tracePt t="96246" x="3241675" y="3152775"/>
          <p14:tracePt t="96264" x="3232150" y="3152775"/>
          <p14:tracePt t="96280" x="3224213" y="3152775"/>
          <p14:tracePt t="96296" x="3197225" y="3152775"/>
          <p14:tracePt t="96313" x="3160713" y="3152775"/>
          <p14:tracePt t="96330" x="3143250" y="3152775"/>
          <p14:tracePt t="96346" x="3116263" y="3152775"/>
          <p14:tracePt t="96363" x="3108325" y="3152775"/>
          <p14:tracePt t="96363" x="3098800" y="3152775"/>
          <p14:tracePt t="96380" x="3081338" y="3152775"/>
          <p14:tracePt t="96397" x="3054350" y="3152775"/>
          <p14:tracePt t="96413" x="3044825" y="3160713"/>
          <p14:tracePt t="96430" x="3027363" y="3170238"/>
          <p14:tracePt t="96446" x="3017838" y="3179763"/>
          <p14:tracePt t="96464" x="3000375" y="3187700"/>
          <p14:tracePt t="96480" x="2990850" y="3197225"/>
          <p14:tracePt t="96497" x="2973388" y="3224213"/>
          <p14:tracePt t="96513" x="2965450" y="3224213"/>
          <p14:tracePt t="96531" x="2955925" y="3232150"/>
          <p14:tracePt t="96547" x="2946400" y="3241675"/>
          <p14:tracePt t="96564" x="2946400" y="3259138"/>
          <p14:tracePt t="96581" x="2928938" y="3268663"/>
          <p14:tracePt t="96598" x="2919413" y="3286125"/>
          <p14:tracePt t="96614" x="2911475" y="3303588"/>
          <p14:tracePt t="96631" x="2894013" y="3348038"/>
          <p14:tracePt t="96648" x="2884488" y="3357563"/>
          <p14:tracePt t="96664" x="2874963" y="3367088"/>
          <p14:tracePt t="96681" x="2874963" y="3394075"/>
          <p14:tracePt t="96697" x="2867025" y="3419475"/>
          <p14:tracePt t="96714" x="2857500" y="3419475"/>
          <p14:tracePt t="96731" x="2857500" y="3429000"/>
          <p14:tracePt t="96747" x="2857500" y="3438525"/>
          <p14:tracePt t="96747" x="2857500" y="3446463"/>
          <p14:tracePt t="96765" x="2857500" y="3455988"/>
          <p14:tracePt t="96781" x="2857500" y="3465513"/>
          <p14:tracePt t="96797" x="2857500" y="3473450"/>
          <p14:tracePt t="96837" x="2857500" y="3482975"/>
          <p14:tracePt t="96847" x="2857500" y="3500438"/>
          <p14:tracePt t="96869" x="2857500" y="3509963"/>
          <p14:tracePt t="96877" x="2857500" y="3517900"/>
          <p14:tracePt t="96877" x="2867025" y="3527425"/>
          <p14:tracePt t="96901" x="2874963" y="3536950"/>
          <p14:tracePt t="96901" x="2874963" y="3544888"/>
          <p14:tracePt t="96917" x="2884488" y="3554413"/>
          <p14:tracePt t="96933" x="2894013" y="3571875"/>
          <p14:tracePt t="96934" x="2901950" y="3581400"/>
          <p14:tracePt t="96948" x="2919413" y="3598863"/>
          <p14:tracePt t="96965" x="2946400" y="3616325"/>
          <p14:tracePt t="96981" x="2965450" y="3616325"/>
          <p14:tracePt t="96998" x="3000375" y="3643313"/>
          <p14:tracePt t="97015" x="3027363" y="3660775"/>
          <p14:tracePt t="97031" x="3062288" y="3679825"/>
          <p14:tracePt t="97048" x="3098800" y="3687763"/>
          <p14:tracePt t="97065" x="3116263" y="3705225"/>
          <p14:tracePt t="97081" x="3133725" y="3705225"/>
          <p14:tracePt t="97098" x="3160713" y="3705225"/>
          <p14:tracePt t="97116" x="3170238" y="3714750"/>
          <p14:tracePt t="97132" x="3187700" y="3714750"/>
          <p14:tracePt t="97149" x="3214688" y="3714750"/>
          <p14:tracePt t="97166" x="3241675" y="3732213"/>
          <p14:tracePt t="97182" x="3276600" y="3732213"/>
          <p14:tracePt t="97199" x="3313113" y="3732213"/>
          <p14:tracePt t="97215" x="3340100" y="3732213"/>
          <p14:tracePt t="97233" x="3367088" y="3732213"/>
          <p14:tracePt t="97249" x="3384550" y="3732213"/>
          <p14:tracePt t="97265" x="3411538" y="3732213"/>
          <p14:tracePt t="97283" x="3429000" y="3732213"/>
          <p14:tracePt t="97299" x="3455988" y="3732213"/>
          <p14:tracePt t="97315" x="3482975" y="3705225"/>
          <p14:tracePt t="97333" x="3500438" y="3697288"/>
          <p14:tracePt t="97349" x="3509963" y="3697288"/>
          <p14:tracePt t="97366" x="3527425" y="3679825"/>
          <p14:tracePt t="97382" x="3536950" y="3670300"/>
          <p14:tracePt t="97399" x="3554413" y="3652838"/>
          <p14:tracePt t="97415" x="3562350" y="3643313"/>
          <p14:tracePt t="97432" x="3581400" y="3625850"/>
          <p14:tracePt t="97449" x="3598863" y="3608388"/>
          <p14:tracePt t="97465" x="3616325" y="3589338"/>
          <p14:tracePt t="97483" x="3616325" y="3581400"/>
          <p14:tracePt t="97499" x="3616325" y="3571875"/>
          <p14:tracePt t="97516" x="3633788" y="3536950"/>
          <p14:tracePt t="97533" x="3643313" y="3517900"/>
          <p14:tracePt t="97550" x="3652838" y="3490913"/>
          <p14:tracePt t="97566" x="3660775" y="3482975"/>
          <p14:tracePt t="97582" x="3670300" y="3473450"/>
          <p14:tracePt t="97621" x="3670300" y="3465513"/>
          <p14:tracePt t="97629" x="3670300" y="3455988"/>
          <p14:tracePt t="97634" x="3679825" y="3446463"/>
          <p14:tracePt t="97650" x="3679825" y="3429000"/>
          <p14:tracePt t="97701" x="3679825" y="3419475"/>
          <p14:tracePt t="97709" x="3679825" y="3411538"/>
          <p14:tracePt t="97717" x="3679825" y="3402013"/>
          <p14:tracePt t="97740" x="3679825" y="3394075"/>
          <p14:tracePt t="97749" x="3679825" y="3384550"/>
          <p14:tracePt t="97766" x="3679825" y="3375025"/>
          <p14:tracePt t="97767" x="3679825" y="3367088"/>
          <p14:tracePt t="97783" x="3679825" y="3348038"/>
          <p14:tracePt t="97800" x="3670300" y="3330575"/>
          <p14:tracePt t="97816" x="3643313" y="3313113"/>
          <p14:tracePt t="97833" x="3633788" y="3295650"/>
          <p14:tracePt t="97850" x="3625850" y="3286125"/>
          <p14:tracePt t="97867" x="3608388" y="3276600"/>
          <p14:tracePt t="97883" x="3589338" y="3259138"/>
          <p14:tracePt t="97900" x="3562350" y="3251200"/>
          <p14:tracePt t="97918" x="3544888" y="3232150"/>
          <p14:tracePt t="97934" x="3527425" y="3224213"/>
          <p14:tracePt t="97950" x="3509963" y="3214688"/>
          <p14:tracePt t="97967" x="3500438" y="3205163"/>
          <p14:tracePt t="97983" x="3473450" y="3197225"/>
          <p14:tracePt t="98000" x="3446463" y="3179763"/>
          <p14:tracePt t="98017" x="3411538" y="3179763"/>
          <p14:tracePt t="98034" x="3394075" y="3170238"/>
          <p14:tracePt t="98050" x="3357563" y="3160713"/>
          <p14:tracePt t="98067" x="3348038" y="3160713"/>
          <p14:tracePt t="98084" x="3322638" y="3160713"/>
          <p14:tracePt t="98084" x="3303588" y="3160713"/>
          <p14:tracePt t="98101" x="3286125" y="3152775"/>
          <p14:tracePt t="98117" x="3259138" y="3152775"/>
          <p14:tracePt t="98134" x="3251200" y="3152775"/>
          <p14:tracePt t="98151" x="3214688" y="3152775"/>
          <p14:tracePt t="98167" x="3197225" y="3152775"/>
          <p14:tracePt t="98184" x="3170238" y="3152775"/>
          <p14:tracePt t="98201" x="3133725" y="3152775"/>
          <p14:tracePt t="98217" x="3116263" y="3152775"/>
          <p14:tracePt t="98233" x="3108325" y="3160713"/>
          <p14:tracePt t="98251" x="3089275" y="3179763"/>
          <p14:tracePt t="98268" x="3071813" y="3187700"/>
          <p14:tracePt t="98284" x="3062288" y="3205163"/>
          <p14:tracePt t="98301" x="3044825" y="3224213"/>
          <p14:tracePt t="98318" x="3036888" y="3241675"/>
          <p14:tracePt t="98334" x="3017838" y="3268663"/>
          <p14:tracePt t="98351" x="3009900" y="3286125"/>
          <p14:tracePt t="98368" x="3000375" y="3295650"/>
          <p14:tracePt t="98384" x="2990850" y="3322638"/>
          <p14:tracePt t="98421" x="2982913" y="3340100"/>
          <p14:tracePt t="98437" x="2982913" y="3348038"/>
          <p14:tracePt t="98445" x="2973388" y="3357563"/>
          <p14:tracePt t="98452" x="2965450" y="3384550"/>
          <p14:tracePt t="98468" x="2955925" y="3429000"/>
          <p14:tracePt t="98485" x="2955925" y="3455988"/>
          <p14:tracePt t="98501" x="2955925" y="3482975"/>
          <p14:tracePt t="98517" x="2955925" y="3500438"/>
          <p14:tracePt t="98535" x="2955925" y="3517900"/>
          <p14:tracePt t="98551" x="2955925" y="3554413"/>
          <p14:tracePt t="98568" x="2973388" y="3571875"/>
          <p14:tracePt t="98585" x="3000375" y="3589338"/>
          <p14:tracePt t="98602" x="3027363" y="3616325"/>
          <p14:tracePt t="98618" x="3081338" y="3633788"/>
          <p14:tracePt t="98635" x="3133725" y="3660775"/>
          <p14:tracePt t="98652" x="3197225" y="3670300"/>
          <p14:tracePt t="98668" x="3259138" y="3687763"/>
          <p14:tracePt t="98686" x="3295650" y="3687763"/>
          <p14:tracePt t="98702" x="3322638" y="3687763"/>
          <p14:tracePt t="98718" x="3357563" y="3687763"/>
          <p14:tracePt t="98735" x="3384550" y="3687763"/>
          <p14:tracePt t="98752" x="3411538" y="3687763"/>
          <p14:tracePt t="98768" x="3429000" y="3679825"/>
          <p14:tracePt t="98785" x="3465513" y="3660775"/>
          <p14:tracePt t="98802" x="3482975" y="3652838"/>
          <p14:tracePt t="98818" x="3509963" y="3633788"/>
          <p14:tracePt t="98835" x="3517900" y="3625850"/>
          <p14:tracePt t="98852" x="3544888" y="3616325"/>
          <p14:tracePt t="98869" x="3562350" y="3608388"/>
          <p14:tracePt t="98886" x="3571875" y="3581400"/>
          <p14:tracePt t="98902" x="3589338" y="3544888"/>
          <p14:tracePt t="98918" x="3589338" y="3517900"/>
          <p14:tracePt t="98936" x="3598863" y="3490913"/>
          <p14:tracePt t="98952" x="3598863" y="3465513"/>
          <p14:tracePt t="98969" x="3598863" y="3446463"/>
          <p14:tracePt t="98986" x="3598863" y="3419475"/>
          <p14:tracePt t="99020" x="3598863" y="3402013"/>
          <p14:tracePt t="99036" x="3598863" y="3394075"/>
          <p14:tracePt t="99053" x="3598863" y="3384550"/>
          <p14:tracePt t="99053" x="3598863" y="3375025"/>
          <p14:tracePt t="99069" x="3598863" y="3367088"/>
          <p14:tracePt t="99085" x="3598863" y="3357563"/>
          <p14:tracePt t="99103" x="3598863" y="3348038"/>
          <p14:tracePt t="99119" x="3598863" y="3340100"/>
          <p14:tracePt t="99165" x="3598863" y="3330575"/>
          <p14:tracePt t="99165" x="3589338" y="3313113"/>
          <p14:tracePt t="99220" x="3589338" y="3303588"/>
          <p14:tracePt t="99237" x="3589338" y="3295650"/>
          <p14:tracePt t="99253" x="3581400" y="3286125"/>
          <p14:tracePt t="99277" x="3581400" y="3268663"/>
          <p14:tracePt t="99301" x="3571875" y="3268663"/>
          <p14:tracePt t="99309" x="3562350" y="3259138"/>
          <p14:tracePt t="99341" x="3554413" y="3251200"/>
          <p14:tracePt t="99365" x="3544888" y="3241675"/>
          <p14:tracePt t="99372" x="3544888" y="3232150"/>
          <p14:tracePt t="99389" x="3536950" y="3232150"/>
          <p14:tracePt t="99397" x="3527425" y="3224213"/>
          <p14:tracePt t="99403" x="3509963" y="3205163"/>
          <p14:tracePt t="99419" x="3500438" y="3205163"/>
          <p14:tracePt t="99419" x="3490913" y="3197225"/>
          <p14:tracePt t="99436" x="3473450" y="3187700"/>
          <p14:tracePt t="99454" x="3455988" y="3179763"/>
          <p14:tracePt t="99470" x="3446463" y="3179763"/>
          <p14:tracePt t="99486" x="3419475" y="3170238"/>
          <p14:tracePt t="99504" x="3402013" y="3152775"/>
          <p14:tracePt t="99520" x="3367088" y="3152775"/>
          <p14:tracePt t="99536" x="3357563" y="3143250"/>
          <p14:tracePt t="99554" x="3330575" y="3133725"/>
          <p14:tracePt t="99570" x="3330575" y="3125788"/>
          <p14:tracePt t="99586" x="3303588" y="3116263"/>
          <p14:tracePt t="99604" x="3286125" y="3116263"/>
          <p14:tracePt t="99620" x="3241675" y="3098800"/>
          <p14:tracePt t="99637" x="3205163" y="3098800"/>
          <p14:tracePt t="99653" x="3179763" y="3089275"/>
          <p14:tracePt t="99670" x="3133725" y="3089275"/>
          <p14:tracePt t="99687" x="3098800" y="3089275"/>
          <p14:tracePt t="99704" x="3081338" y="3089275"/>
          <p14:tracePt t="99720" x="3062288" y="3089275"/>
          <p14:tracePt t="99738" x="3044825" y="3089275"/>
          <p14:tracePt t="99754" x="3027363" y="3098800"/>
          <p14:tracePt t="99770" x="3009900" y="3108325"/>
          <p14:tracePt t="99787" x="3000375" y="3116263"/>
          <p14:tracePt t="99804" x="2982913" y="3133725"/>
          <p14:tracePt t="99821" x="2965450" y="3143250"/>
          <p14:tracePt t="99838" x="2946400" y="3160713"/>
          <p14:tracePt t="99877" x="2938463" y="3170238"/>
          <p14:tracePt t="99893" x="2928938" y="3179763"/>
          <p14:tracePt t="99909" x="2928938" y="3187700"/>
          <p14:tracePt t="99909" x="2919413" y="3197225"/>
          <p14:tracePt t="99925" x="2919413" y="3214688"/>
          <p14:tracePt t="99937" x="2901950" y="3251200"/>
          <p14:tracePt t="99955" x="2894013" y="3286125"/>
          <p14:tracePt t="99970" x="2874963" y="3322638"/>
          <p14:tracePt t="99987" x="2867025" y="3375025"/>
          <p14:tracePt t="100004" x="2867025" y="3402013"/>
          <p14:tracePt t="100021" x="2857500" y="3438525"/>
          <p14:tracePt t="100037" x="2857500" y="3455988"/>
          <p14:tracePt t="100055" x="2857500" y="3465513"/>
          <p14:tracePt t="100071" x="2857500" y="3482975"/>
          <p14:tracePt t="100088" x="2867025" y="3490913"/>
          <p14:tracePt t="100104" x="2894013" y="3517900"/>
          <p14:tracePt t="100121" x="2919413" y="3544888"/>
          <p14:tracePt t="100138" x="2973388" y="3571875"/>
          <p14:tracePt t="100154" x="3027363" y="3589338"/>
          <p14:tracePt t="100172" x="3089275" y="3608388"/>
          <p14:tracePt t="100188" x="3187700" y="3625850"/>
          <p14:tracePt t="100205" x="3241675" y="3633788"/>
          <p14:tracePt t="100221" x="3276600" y="3633788"/>
          <p14:tracePt t="100238" x="3303588" y="3633788"/>
          <p14:tracePt t="100254" x="3330575" y="3633788"/>
          <p14:tracePt t="100271" x="3375025" y="3633788"/>
          <p14:tracePt t="100288" x="3419475" y="3633788"/>
          <p14:tracePt t="100305" x="3465513" y="3633788"/>
          <p14:tracePt t="100321" x="3500438" y="3625850"/>
          <p14:tracePt t="100338" x="3527425" y="3616325"/>
          <p14:tracePt t="100355" x="3536950" y="3608388"/>
          <p14:tracePt t="100371" x="3554413" y="3581400"/>
          <p14:tracePt t="100388" x="3581400" y="3554413"/>
          <p14:tracePt t="100405" x="3581400" y="3536950"/>
          <p14:tracePt t="100421" x="3589338" y="3517900"/>
          <p14:tracePt t="100439" x="3598863" y="3500438"/>
          <p14:tracePt t="100455" x="3608388" y="3482975"/>
          <p14:tracePt t="100472" x="3608388" y="3455988"/>
          <p14:tracePt t="100488" x="3608388" y="3446463"/>
          <p14:tracePt t="100525" x="3608388" y="3429000"/>
          <p14:tracePt t="100540" x="3608388" y="3419475"/>
          <p14:tracePt t="100557" x="3608388" y="3402013"/>
          <p14:tracePt t="100558" x="3608388" y="3394075"/>
          <p14:tracePt t="100572" x="3608388" y="3375025"/>
          <p14:tracePt t="100588" x="3608388" y="3348038"/>
          <p14:tracePt t="100606" x="3608388" y="3330575"/>
          <p14:tracePt t="100623" x="3598863" y="3313113"/>
          <p14:tracePt t="100640" x="3589338" y="3295650"/>
          <p14:tracePt t="100656" x="3581400" y="3276600"/>
          <p14:tracePt t="100672" x="3571875" y="3259138"/>
          <p14:tracePt t="100689" x="3554413" y="3251200"/>
          <p14:tracePt t="100706" x="3544888" y="3232150"/>
          <p14:tracePt t="100722" x="3527425" y="3214688"/>
          <p14:tracePt t="100739" x="3509963" y="3205163"/>
          <p14:tracePt t="100756" x="3490913" y="3187700"/>
          <p14:tracePt t="100773" x="3473450" y="3170238"/>
          <p14:tracePt t="100790" x="3455988" y="3160713"/>
          <p14:tracePt t="100806" x="3438525" y="3152775"/>
          <p14:tracePt t="100822" x="3402013" y="3133725"/>
          <p14:tracePt t="100839" x="3375025" y="3133725"/>
          <p14:tracePt t="100856" x="3340100" y="3116263"/>
          <p14:tracePt t="100873" x="3313113" y="3108325"/>
          <p14:tracePt t="100889" x="3295650" y="3098800"/>
          <p14:tracePt t="100906" x="3259138" y="3089275"/>
          <p14:tracePt t="100923" x="3241675" y="3089275"/>
          <p14:tracePt t="100939" x="3214688" y="3089275"/>
          <p14:tracePt t="100939" x="3205163" y="3089275"/>
          <p14:tracePt t="100958" x="3187700" y="3089275"/>
          <p14:tracePt t="100973" x="3170238" y="3089275"/>
          <p14:tracePt t="100989" x="3152775" y="3089275"/>
          <p14:tracePt t="101007" x="3125788" y="3089275"/>
          <p14:tracePt t="101023" x="3108325" y="3089275"/>
          <p14:tracePt t="101061" x="3089275" y="3089275"/>
          <p14:tracePt t="101066" x="3081338" y="3098800"/>
          <p14:tracePt t="101073" x="3062288" y="3108325"/>
          <p14:tracePt t="101090" x="3054350" y="3116263"/>
          <p14:tracePt t="101106" x="3036888" y="3116263"/>
          <p14:tracePt t="101123" x="3017838" y="3133725"/>
          <p14:tracePt t="101140" x="2982913" y="3160713"/>
          <p14:tracePt t="101157" x="2955925" y="3197225"/>
          <p14:tracePt t="101174" x="2938463" y="3205163"/>
          <p14:tracePt t="101190" x="2928938" y="3224213"/>
          <p14:tracePt t="101207" x="2919413" y="3232150"/>
          <p14:tracePt t="101223" x="2919413" y="3241675"/>
          <p14:tracePt t="101240" x="2911475" y="3259138"/>
          <p14:tracePt t="101257" x="2911475" y="3268663"/>
          <p14:tracePt t="101273" x="2901950" y="3286125"/>
          <p14:tracePt t="101290" x="2901950" y="3303588"/>
          <p14:tracePt t="101307" x="2894013" y="3330575"/>
          <p14:tracePt t="101324" x="2874963" y="3348038"/>
          <p14:tracePt t="101340" x="2874963" y="3375025"/>
          <p14:tracePt t="101357" x="2874963" y="3394075"/>
          <p14:tracePt t="101374" x="2874963" y="3402013"/>
          <p14:tracePt t="101390" x="2874963" y="3419475"/>
          <p14:tracePt t="101408" x="2874963" y="3429000"/>
          <p14:tracePt t="101424" x="2874963" y="3446463"/>
          <p14:tracePt t="101440" x="2874963" y="3465513"/>
          <p14:tracePt t="101457" x="2874963" y="3473450"/>
          <p14:tracePt t="101473" x="2874963" y="3500438"/>
          <p14:tracePt t="101490" x="2894013" y="3536950"/>
          <p14:tracePt t="101507" x="2919413" y="3581400"/>
          <p14:tracePt t="101524" x="2973388" y="3616325"/>
          <p14:tracePt t="101541" x="3027363" y="3643313"/>
          <p14:tracePt t="101557" x="3089275" y="3670300"/>
          <p14:tracePt t="101574" x="3133725" y="3670300"/>
          <p14:tracePt t="101590" x="3179763" y="3670300"/>
          <p14:tracePt t="101608" x="3224213" y="3670300"/>
          <p14:tracePt t="101624" x="3286125" y="3670300"/>
          <p14:tracePt t="101641" x="3330575" y="3670300"/>
          <p14:tracePt t="101657" x="3367088" y="3670300"/>
          <p14:tracePt t="101675" x="3394075" y="3670300"/>
          <p14:tracePt t="101691" x="3419475" y="3660775"/>
          <p14:tracePt t="101707" x="3473450" y="3633788"/>
          <p14:tracePt t="101725" x="3500438" y="3616325"/>
          <p14:tracePt t="101741" x="3517900" y="3598863"/>
          <p14:tracePt t="101758" x="3554413" y="3554413"/>
          <p14:tracePt t="101774" x="3554413" y="3536950"/>
          <p14:tracePt t="101792" x="3554413" y="3509963"/>
          <p14:tracePt t="101808" x="3554413" y="3490913"/>
          <p14:tracePt t="101824" x="3554413" y="3455988"/>
          <p14:tracePt t="101842" x="3554413" y="3438525"/>
          <p14:tracePt t="101858" x="3571875" y="3419475"/>
          <p14:tracePt t="101875" x="3571875" y="3411538"/>
          <p14:tracePt t="101891" x="3571875" y="3394075"/>
          <p14:tracePt t="101908" x="3581400" y="3357563"/>
          <p14:tracePt t="101925" x="3581400" y="3340100"/>
          <p14:tracePt t="101941" x="3589338" y="3313113"/>
          <p14:tracePt t="101957" x="3598863" y="3276600"/>
          <p14:tracePt t="101975" x="3608388" y="3251200"/>
          <p14:tracePt t="101992" x="3616325" y="3214688"/>
          <p14:tracePt t="102008" x="3616325" y="3187700"/>
          <p14:tracePt t="102025" x="3643313" y="3160713"/>
          <p14:tracePt t="102042" x="3643313" y="3133725"/>
          <p14:tracePt t="102058" x="3643313" y="3108325"/>
          <p14:tracePt t="102075" x="3643313" y="3071813"/>
          <p14:tracePt t="102092" x="3643313" y="3044825"/>
          <p14:tracePt t="102092" x="3643313" y="3036888"/>
          <p14:tracePt t="102109" x="3643313" y="3000375"/>
          <p14:tracePt t="102126" x="3652838" y="2973388"/>
          <p14:tracePt t="102142" x="3652838" y="2938463"/>
          <p14:tracePt t="102158" x="3670300" y="2894013"/>
          <p14:tracePt t="102176" x="3670300" y="2874963"/>
          <p14:tracePt t="102192" x="3670300" y="2857500"/>
          <p14:tracePt t="102209" x="3670300" y="2830513"/>
          <p14:tracePt t="102225" x="3670300" y="2795588"/>
          <p14:tracePt t="102242" x="3670300" y="2768600"/>
          <p14:tracePt t="102259" x="3670300" y="2741613"/>
          <p14:tracePt t="102276" x="3670300" y="2724150"/>
          <p14:tracePt t="102292" x="3670300" y="2697163"/>
          <p14:tracePt t="102309" x="3670300" y="2679700"/>
          <p14:tracePt t="102325" x="3670300" y="2652713"/>
          <p14:tracePt t="102342" x="3670300" y="2633663"/>
          <p14:tracePt t="102359" x="3670300" y="2625725"/>
          <p14:tracePt t="102375" x="3670300" y="2608263"/>
          <p14:tracePt t="102393" x="3670300" y="2598738"/>
          <p14:tracePt t="102409" x="3670300" y="2571750"/>
          <p14:tracePt t="102426" x="3670300" y="2536825"/>
          <p14:tracePt t="102442" x="3670300" y="2482850"/>
          <p14:tracePt t="102460" x="3670300" y="2446338"/>
          <p14:tracePt t="102476" x="3670300" y="2419350"/>
          <p14:tracePt t="102493" x="3670300" y="2401888"/>
          <p14:tracePt t="102510" x="3670300" y="2393950"/>
          <p14:tracePt t="102526" x="3670300" y="2374900"/>
          <p14:tracePt t="102543" x="3670300" y="2366963"/>
          <p14:tracePt t="102579" x="3670300" y="2357438"/>
          <p14:tracePt t="102596" x="3670300" y="2347913"/>
          <p14:tracePt t="102610" x="3670300" y="2339975"/>
          <p14:tracePt t="102629" x="3660775" y="2330450"/>
          <p14:tracePt t="102645" x="3660775" y="2322513"/>
          <p14:tracePt t="102669" x="3660775" y="2312988"/>
          <p14:tracePt t="102685" x="3660775" y="2303463"/>
          <p14:tracePt t="102693" x="3660775" y="2295525"/>
          <p14:tracePt t="102693" x="3643313" y="2276475"/>
          <p14:tracePt t="102710" x="3643313" y="2259013"/>
          <p14:tracePt t="102726" x="3633788" y="2241550"/>
          <p14:tracePt t="102743" x="3633788" y="2224088"/>
          <p14:tracePt t="102760" x="3616325" y="2205038"/>
          <p14:tracePt t="102776" x="3616325" y="2197100"/>
          <p14:tracePt t="102793" x="3616325" y="2179638"/>
          <p14:tracePt t="102810" x="3616325" y="2170113"/>
          <p14:tracePt t="102827" x="3616325" y="2160588"/>
          <p14:tracePt t="102843" x="3608388" y="2143125"/>
          <p14:tracePt t="102860" x="3608388" y="2125663"/>
          <p14:tracePt t="102877" x="3589338" y="2108200"/>
          <p14:tracePt t="102893" x="3581400" y="2089150"/>
          <p14:tracePt t="102910" x="3571875" y="2081213"/>
          <p14:tracePt t="102927" x="3571875" y="2071688"/>
          <p14:tracePt t="102943" x="3571875" y="2062163"/>
          <p14:tracePt t="102960" x="3562350" y="2054225"/>
          <p14:tracePt t="102977" x="3562350" y="2044700"/>
          <p14:tracePt t="102994" x="3562350" y="2036763"/>
          <p14:tracePt t="103010" x="3554413" y="2027238"/>
          <p14:tracePt t="103027" x="3554413" y="2017713"/>
          <p14:tracePt t="103043" x="3554413" y="2009775"/>
          <p14:tracePt t="103060" x="3544888" y="1990725"/>
          <p14:tracePt t="103373" x="3544888" y="1982788"/>
          <p14:tracePt t="103389" x="3536950" y="1982788"/>
          <p14:tracePt t="103421" x="3527425" y="1990725"/>
          <p14:tracePt t="103445" x="3517900" y="2009775"/>
          <p14:tracePt t="103461" x="3517900" y="2017713"/>
          <p14:tracePt t="103462" x="3517900" y="2027238"/>
          <p14:tracePt t="103478" x="3509963" y="2044700"/>
          <p14:tracePt t="103516" x="3509963" y="2054225"/>
          <p14:tracePt t="103528" x="3509963" y="2062163"/>
          <p14:tracePt t="103531" x="3509963" y="2071688"/>
          <p14:tracePt t="103544" x="3509963" y="2081213"/>
          <p14:tracePt t="103562" x="3509963" y="2089150"/>
          <p14:tracePt t="103578" x="3509963" y="2108200"/>
          <p14:tracePt t="103594" x="3509963" y="2116138"/>
          <p14:tracePt t="103612" x="3509963" y="2133600"/>
          <p14:tracePt t="103612" x="3509963" y="2143125"/>
          <p14:tracePt t="103630" x="3500438" y="2160588"/>
          <p14:tracePt t="103645" x="3500438" y="2170113"/>
          <p14:tracePt t="103661" x="3500438" y="2187575"/>
          <p14:tracePt t="103679" x="3490913" y="2205038"/>
          <p14:tracePt t="103695" x="3490913" y="2224088"/>
          <p14:tracePt t="103711" x="3490913" y="2232025"/>
          <p14:tracePt t="103729" x="3490913" y="2251075"/>
          <p14:tracePt t="103745" x="3490913" y="2268538"/>
          <p14:tracePt t="103761" x="3490913" y="2303463"/>
          <p14:tracePt t="103779" x="3490913" y="2330450"/>
          <p14:tracePt t="103795" x="3490913" y="2347913"/>
          <p14:tracePt t="103812" x="3490913" y="2384425"/>
          <p14:tracePt t="103830" x="3490913" y="2401888"/>
          <p14:tracePt t="103846" x="3490913" y="2428875"/>
          <p14:tracePt t="103862" x="3490913" y="2455863"/>
          <p14:tracePt t="103879" x="3490913" y="2482850"/>
          <p14:tracePt t="103896" x="3490913" y="2509838"/>
          <p14:tracePt t="103912" x="3490913" y="2536825"/>
          <p14:tracePt t="103929" x="3490913" y="2562225"/>
          <p14:tracePt t="103946" x="3490913" y="2589213"/>
          <p14:tracePt t="103962" x="3490913" y="2625725"/>
          <p14:tracePt t="103979" x="3490913" y="2633663"/>
          <p14:tracePt t="103996" x="3490913" y="2670175"/>
          <p14:tracePt t="104012" x="3490913" y="2687638"/>
          <p14:tracePt t="104029" x="3482975" y="2705100"/>
          <p14:tracePt t="104046" x="3482975" y="2714625"/>
          <p14:tracePt t="104062" x="3482975" y="2732088"/>
          <p14:tracePt t="104079" x="3473450" y="2741613"/>
          <p14:tracePt t="104095" x="3473450" y="2759075"/>
          <p14:tracePt t="104113" x="3473450" y="2776538"/>
          <p14:tracePt t="104129" x="3473450" y="2795588"/>
          <p14:tracePt t="104146" x="3473450" y="2813050"/>
          <p14:tracePt t="104163" x="3473450" y="2822575"/>
          <p14:tracePt t="104179" x="3473450" y="2847975"/>
          <p14:tracePt t="104196" x="3473450" y="2867025"/>
          <p14:tracePt t="104213" x="3473450" y="2884488"/>
          <p14:tracePt t="104230" x="3473450" y="2901950"/>
          <p14:tracePt t="104246" x="3473450" y="2928938"/>
          <p14:tracePt t="104262" x="3473450" y="2946400"/>
          <p14:tracePt t="104280" x="3473450" y="2955925"/>
          <p14:tracePt t="104296" x="3473450" y="2973388"/>
          <p14:tracePt t="104313" x="3473450" y="2990850"/>
          <p14:tracePt t="104330" x="3473450" y="3009900"/>
          <p14:tracePt t="104346" x="3473450" y="3017838"/>
          <p14:tracePt t="104363" x="3473450" y="3036888"/>
          <p14:tracePt t="104379" x="3473450" y="3071813"/>
          <p14:tracePt t="104397" x="3473450" y="3098800"/>
          <p14:tracePt t="104413" x="3473450" y="3133725"/>
          <p14:tracePt t="104430" x="3473450" y="3179763"/>
          <p14:tracePt t="104447" x="3473450" y="3214688"/>
          <p14:tracePt t="104463" x="3473450" y="3241675"/>
          <p14:tracePt t="104480" x="3473450" y="3259138"/>
          <p14:tracePt t="104497" x="3473450" y="3268663"/>
          <p14:tracePt t="104532" x="3473450" y="3276600"/>
          <p14:tracePt t="104765" x="3482975" y="3276600"/>
          <p14:tracePt t="104781" x="3482975" y="3268663"/>
          <p14:tracePt t="104789" x="3482975" y="3251200"/>
          <p14:tracePt t="104798" x="3482975" y="3232150"/>
          <p14:tracePt t="104798" x="3482975" y="3187700"/>
          <p14:tracePt t="104814" x="3482975" y="3143250"/>
          <p14:tracePt t="104830" x="3490913" y="3098800"/>
          <p14:tracePt t="104847" x="3490913" y="3054350"/>
          <p14:tracePt t="104864" x="3490913" y="3027363"/>
          <p14:tracePt t="104880" x="3490913" y="2982913"/>
          <p14:tracePt t="104897" x="3490913" y="2938463"/>
          <p14:tracePt t="104914" x="3490913" y="2911475"/>
          <p14:tracePt t="104931" x="3490913" y="2874963"/>
          <p14:tracePt t="104947" x="3490913" y="2840038"/>
          <p14:tracePt t="104947" x="3490913" y="2813050"/>
          <p14:tracePt t="104965" x="3500438" y="2776538"/>
          <p14:tracePt t="104981" x="3509963" y="2732088"/>
          <p14:tracePt t="104997" x="3509963" y="2679700"/>
          <p14:tracePt t="105015" x="3509963" y="2643188"/>
          <p14:tracePt t="105031" x="3509963" y="2598738"/>
          <p14:tracePt t="105047" x="3509963" y="2544763"/>
          <p14:tracePt t="105065" x="3509963" y="2509838"/>
          <p14:tracePt t="105081" x="3509963" y="2465388"/>
          <p14:tracePt t="105097" x="3509963" y="2411413"/>
          <p14:tracePt t="105115" x="3509963" y="2374900"/>
          <p14:tracePt t="105131" x="3509963" y="2322513"/>
          <p14:tracePt t="105148" x="3509963" y="2259013"/>
          <p14:tracePt t="105166" x="3509963" y="2214563"/>
          <p14:tracePt t="105182" x="3500438" y="2170113"/>
          <p14:tracePt t="105197" x="3490913" y="2125663"/>
          <p14:tracePt t="105215" x="3482975" y="2089150"/>
          <p14:tracePt t="105231" x="3473450" y="2062163"/>
          <p14:tracePt t="105248" x="3465513" y="2036763"/>
          <p14:tracePt t="105265" x="3465513" y="2017713"/>
          <p14:tracePt t="105281" x="3446463" y="2009775"/>
          <p14:tracePt t="105325" x="3446463" y="2000250"/>
          <p14:tracePt t="105341" x="3438525" y="1990725"/>
          <p14:tracePt t="105365" x="3429000" y="1990725"/>
          <p14:tracePt t="105373" x="3429000" y="1982788"/>
          <p14:tracePt t="105389" x="3411538" y="1973263"/>
          <p14:tracePt t="105405" x="3394075" y="1965325"/>
          <p14:tracePt t="105413" x="3384550" y="1965325"/>
          <p14:tracePt t="105417" x="3375025" y="1946275"/>
          <p14:tracePt t="105432" x="3348038" y="1928813"/>
          <p14:tracePt t="105448" x="3330575" y="1919288"/>
          <p14:tracePt t="105465" x="3322638" y="1901825"/>
          <p14:tracePt t="105482" x="3322638" y="1893888"/>
          <p14:tracePt t="105498" x="3303588" y="1884363"/>
          <p14:tracePt t="105515" x="3295650" y="1884363"/>
          <p14:tracePt t="105532" x="3276600" y="1874838"/>
          <p14:tracePt t="105549" x="3268663" y="1874838"/>
          <p14:tracePt t="105565" x="3251200" y="1866900"/>
          <p14:tracePt t="105582" x="3241675" y="1857375"/>
          <p14:tracePt t="105629" x="3232150" y="1857375"/>
          <p14:tracePt t="105645" x="3214688" y="1847850"/>
          <p14:tracePt t="105655" x="3205163" y="1847850"/>
          <p14:tracePt t="105658" x="3197225" y="1847850"/>
          <p14:tracePt t="105684" x="3187700" y="1847850"/>
          <p14:tracePt t="105701" x="3179763" y="1847850"/>
          <p14:tracePt t="105724" x="3170238" y="1847850"/>
          <p14:tracePt t="105728" x="3160713" y="1847850"/>
          <p14:tracePt t="105733" x="3143250" y="1847850"/>
          <p14:tracePt t="105749" x="3133725" y="1857375"/>
          <p14:tracePt t="105766" x="3116263" y="1874838"/>
          <p14:tracePt t="105783" x="3108325" y="1893888"/>
          <p14:tracePt t="105800" x="3098800" y="1919288"/>
          <p14:tracePt t="105816" x="3081338" y="1965325"/>
          <p14:tracePt t="105833" x="3081338" y="1982788"/>
          <p14:tracePt t="105849" x="3071813" y="2009775"/>
          <p14:tracePt t="105866" x="3071813" y="2027238"/>
          <p14:tracePt t="105883" x="3071813" y="2044700"/>
          <p14:tracePt t="105900" x="3071813" y="2062163"/>
          <p14:tracePt t="105916" x="3071813" y="2089150"/>
          <p14:tracePt t="105934" x="3071813" y="2116138"/>
          <p14:tracePt t="105950" x="3071813" y="2143125"/>
          <p14:tracePt t="105966" x="3071813" y="2170113"/>
          <p14:tracePt t="105982" x="3071813" y="2179638"/>
          <p14:tracePt t="106000" x="3071813" y="2197100"/>
          <p14:tracePt t="106016" x="3071813" y="2205038"/>
          <p14:tracePt t="106033" x="3071813" y="2224088"/>
          <p14:tracePt t="106049" x="3071813" y="2251075"/>
          <p14:tracePt t="106067" x="3071813" y="2259013"/>
          <p14:tracePt t="106083" x="3071813" y="2276475"/>
          <p14:tracePt t="106100" x="3071813" y="2303463"/>
          <p14:tracePt t="106118" x="3071813" y="2330450"/>
          <p14:tracePt t="106134" x="3071813" y="2339975"/>
          <p14:tracePt t="106150" x="3071813" y="2366963"/>
          <p14:tracePt t="106166" x="3081338" y="2384425"/>
          <p14:tracePt t="106184" x="3081338" y="2401888"/>
          <p14:tracePt t="106200" x="3089275" y="2446338"/>
          <p14:tracePt t="106216" x="3089275" y="2482850"/>
          <p14:tracePt t="106234" x="3089275" y="2509838"/>
          <p14:tracePt t="106250" x="3098800" y="2544763"/>
          <p14:tracePt t="106266" x="3098800" y="2562225"/>
          <p14:tracePt t="106284" x="3098800" y="2598738"/>
          <p14:tracePt t="106284" x="3098800" y="2616200"/>
          <p14:tracePt t="106301" x="3098800" y="2643188"/>
          <p14:tracePt t="106317" x="3098800" y="2679700"/>
          <p14:tracePt t="106334" x="3098800" y="2705100"/>
          <p14:tracePt t="106350" x="3116263" y="2732088"/>
          <p14:tracePt t="106367" x="3116263" y="2759075"/>
          <p14:tracePt t="106384" x="3116263" y="2786063"/>
          <p14:tracePt t="106400" x="3116263" y="2795588"/>
          <p14:tracePt t="106417" x="3116263" y="2813050"/>
          <p14:tracePt t="106434" x="3116263" y="2840038"/>
          <p14:tracePt t="106450" x="3116263" y="2857500"/>
          <p14:tracePt t="106467" x="3116263" y="2874963"/>
          <p14:tracePt t="106484" x="3116263" y="2911475"/>
          <p14:tracePt t="106501" x="3116263" y="2928938"/>
          <p14:tracePt t="106517" x="3116263" y="2965450"/>
          <p14:tracePt t="106535" x="3116263" y="2982913"/>
          <p14:tracePt t="106551" x="3116263" y="3009900"/>
          <p14:tracePt t="106567" x="3116263" y="3017838"/>
          <p14:tracePt t="106584" x="3116263" y="3036888"/>
          <p14:tracePt t="106601" x="3116263" y="3054350"/>
          <p14:tracePt t="106617" x="3116263" y="3062288"/>
          <p14:tracePt t="106634" x="3116263" y="3071813"/>
          <p14:tracePt t="106650" x="3108325" y="3098800"/>
          <p14:tracePt t="106685" x="3108325" y="3108325"/>
          <p14:tracePt t="106708" x="3108325" y="3125788"/>
          <p14:tracePt t="106740" x="3108325" y="3133725"/>
          <p14:tracePt t="106757" x="3108325" y="3143250"/>
          <p14:tracePt t="106765" x="3108325" y="3152775"/>
          <p14:tracePt t="106972" x="3108325" y="3160713"/>
          <p14:tracePt t="106980" x="3108325" y="3170238"/>
          <p14:tracePt t="106997" x="3108325" y="3179763"/>
          <p14:tracePt t="107013" x="3108325" y="3187700"/>
          <p14:tracePt t="107021" x="3108325" y="3197225"/>
          <p14:tracePt t="107044" x="3108325" y="3205163"/>
          <p14:tracePt t="107069" x="3108325" y="3224213"/>
          <p14:tracePt t="107101" x="3108325" y="3232150"/>
          <p14:tracePt t="107141" x="3108325" y="3251200"/>
          <p14:tracePt t="107164" x="3108325" y="3259138"/>
          <p14:tracePt t="107164" x="3108325" y="3276600"/>
          <p14:tracePt t="107197" x="3108325" y="3286125"/>
          <p14:tracePt t="107205" x="3108325" y="3303588"/>
          <p14:tracePt t="107220" x="3108325" y="3313113"/>
          <p14:tracePt t="107237" x="3108325" y="3330575"/>
          <p14:tracePt t="107237" x="3108325" y="3340100"/>
          <p14:tracePt t="107252" x="3108325" y="3375025"/>
          <p14:tracePt t="107269" x="3108325" y="3384550"/>
          <p14:tracePt t="107286" x="3108325" y="3402013"/>
          <p14:tracePt t="107302" x="3116263" y="3419475"/>
          <p14:tracePt t="107318" x="3116263" y="3438525"/>
          <p14:tracePt t="107336" x="3116263" y="3446463"/>
          <p14:tracePt t="107353" x="3116263" y="3465513"/>
          <p14:tracePt t="107369" x="3116263" y="3473450"/>
          <p14:tracePt t="107385" x="3116263" y="3490913"/>
          <p14:tracePt t="107420" x="3116263" y="3500438"/>
          <p14:tracePt t="107421" x="3116263" y="3517900"/>
          <p14:tracePt t="107435" x="3116263" y="3527425"/>
          <p14:tracePt t="107453" x="3116263" y="3544888"/>
          <p14:tracePt t="107469" x="3116263" y="3554413"/>
          <p14:tracePt t="107486" x="3116263" y="3571875"/>
          <p14:tracePt t="107502" x="3116263" y="3581400"/>
          <p14:tracePt t="107520" x="3116263" y="3598863"/>
          <p14:tracePt t="107536" x="3116263" y="3608388"/>
          <p14:tracePt t="107553" x="3116263" y="3616325"/>
          <p14:tracePt t="107569" x="3116263" y="3625850"/>
          <p14:tracePt t="107586" x="3116263" y="3633788"/>
          <p14:tracePt t="107603" x="3116263" y="3652838"/>
          <p14:tracePt t="107619" x="3116263" y="3670300"/>
          <p14:tracePt t="107637" x="3116263" y="3679825"/>
          <p14:tracePt t="107684" x="3116263" y="3687763"/>
          <p14:tracePt t="107725" x="3116263" y="3697288"/>
          <p14:tracePt t="107740" x="3116263" y="3705225"/>
          <p14:tracePt t="107772" x="3116263" y="3714750"/>
          <p14:tracePt t="107877" x="3116263" y="3724275"/>
          <p14:tracePt t="107885" x="3116263" y="3732213"/>
          <p14:tracePt t="107893" x="3108325" y="3732213"/>
          <p14:tracePt t="107903" x="3108325" y="3741738"/>
          <p14:tracePt t="107910" x="3108325" y="3751263"/>
          <p14:tracePt t="108116" x="3108325" y="3759200"/>
          <p14:tracePt t="108156" x="3116263" y="3759200"/>
          <p14:tracePt t="108197" x="3143250" y="3759200"/>
          <p14:tracePt t="108204" x="3152775" y="3759200"/>
          <p14:tracePt t="108213" x="3160713" y="3759200"/>
          <p14:tracePt t="108220" x="3179763" y="3759200"/>
          <p14:tracePt t="108238" x="3197225" y="3759200"/>
          <p14:tracePt t="108238" x="3205163" y="3751263"/>
          <p14:tracePt t="108254" x="3224213" y="3751263"/>
          <p14:tracePt t="108271" x="3232150" y="3732213"/>
          <p14:tracePt t="108288" x="3241675" y="3732213"/>
          <p14:tracePt t="108304" x="3241675" y="3714750"/>
          <p14:tracePt t="108321" x="3259138" y="3697288"/>
          <p14:tracePt t="108338" x="3268663" y="3679825"/>
          <p14:tracePt t="108354" x="3268663" y="3660775"/>
          <p14:tracePt t="108371" x="3268663" y="3652838"/>
          <p14:tracePt t="108388" x="3286125" y="3633788"/>
          <p14:tracePt t="108404" x="3286125" y="3625850"/>
          <p14:tracePt t="108669" x="3276600" y="3625850"/>
          <p14:tracePt t="108757" x="3268663" y="3643313"/>
          <p14:tracePt t="108772" x="3268663" y="3652838"/>
          <p14:tracePt t="108893" x="3268663" y="3670300"/>
          <p14:tracePt t="108917" x="3259138" y="3679825"/>
          <p14:tracePt t="108997" x="3259138" y="3687763"/>
          <p14:tracePt t="109004" x="3251200" y="3697288"/>
          <p14:tracePt t="109029" x="3251200" y="3705225"/>
          <p14:tracePt t="109077" x="3241675" y="3714750"/>
          <p14:tracePt t="109237" x="3232150" y="3724275"/>
          <p14:tracePt t="109245" x="3224213" y="3724275"/>
          <p14:tracePt t="109262" x="3224213" y="3732213"/>
          <p14:tracePt t="109277" x="3214688" y="3741738"/>
          <p14:tracePt t="109332" x="3205163" y="3741738"/>
          <p14:tracePt t="109357" x="3205163" y="3751263"/>
          <p14:tracePt t="109365" x="3197225" y="3751263"/>
          <p14:tracePt t="109373" x="3187700" y="3759200"/>
          <p14:tracePt t="109402" x="3179763" y="3768725"/>
          <p14:tracePt t="109797" x="3160713" y="3768725"/>
          <p14:tracePt t="109829" x="3143250" y="3751263"/>
          <p14:tracePt t="109845" x="3143250" y="3732213"/>
          <p14:tracePt t="109860" x="3125788" y="3714750"/>
          <p14:tracePt t="109868" x="3125788" y="3705225"/>
          <p14:tracePt t="109901" x="3125788" y="3697288"/>
          <p14:tracePt t="109908" x="3116263" y="3687763"/>
          <p14:tracePt t="109941" x="3116263" y="3679825"/>
          <p14:tracePt t="109949" x="3108325" y="3670300"/>
          <p14:tracePt t="109981" x="3108325" y="3652838"/>
          <p14:tracePt t="109989" x="3098800" y="3643313"/>
          <p14:tracePt t="110021" x="3098800" y="3633788"/>
          <p14:tracePt t="110028" x="3098800" y="3625850"/>
          <p14:tracePt t="110053" x="3098800" y="3616325"/>
          <p14:tracePt t="110060" x="3098800" y="3608388"/>
          <p14:tracePt t="110061" x="3098800" y="3598863"/>
          <p14:tracePt t="110076" x="3098800" y="3571875"/>
          <p14:tracePt t="110091" x="3098800" y="3562350"/>
          <p14:tracePt t="110108" x="3098800" y="3544888"/>
          <p14:tracePt t="110148" x="3098800" y="3536950"/>
          <p14:tracePt t="110181" x="3098800" y="3527425"/>
          <p14:tracePt t="110189" x="3098800" y="3517900"/>
          <p14:tracePt t="110204" x="3089275" y="3509963"/>
          <p14:tracePt t="110212" x="3089275" y="3500438"/>
          <p14:tracePt t="110221" x="3089275" y="3490913"/>
          <p14:tracePt t="110226" x="3089275" y="3482975"/>
          <p14:tracePt t="110241" x="3089275" y="3465513"/>
          <p14:tracePt t="110258" x="3089275" y="3446463"/>
          <p14:tracePt t="110276" x="3098800" y="3438525"/>
          <p14:tracePt t="110309" x="3098800" y="3429000"/>
          <p14:tracePt t="110421" x="3098800" y="3438525"/>
          <p14:tracePt t="110429" x="3098800" y="3465513"/>
          <p14:tracePt t="110437" x="3098800" y="3500438"/>
          <p14:tracePt t="110444" x="3098800" y="3527425"/>
          <p14:tracePt t="110458" x="3098800" y="3536950"/>
          <p14:tracePt t="110459" x="3098800" y="3581400"/>
          <p14:tracePt t="110475" x="3098800" y="3598863"/>
          <p14:tracePt t="110492" x="3098800" y="3616325"/>
          <p14:tracePt t="110557" x="3108325" y="3625850"/>
          <p14:tracePt t="110572" x="3116263" y="3633788"/>
          <p14:tracePt t="110580" x="3116263" y="3643313"/>
          <p14:tracePt t="110580" x="3125788" y="3643313"/>
          <p14:tracePt t="110597" x="3125788" y="3652838"/>
          <p14:tracePt t="110605" x="3125788" y="3670300"/>
          <p14:tracePt t="110609" x="3125788" y="3679825"/>
          <p14:tracePt t="110724" x="3133725" y="3687763"/>
          <p14:tracePt t="110780" x="3152775" y="3697288"/>
          <p14:tracePt t="110788" x="3152775" y="3705225"/>
          <p14:tracePt t="110805" x="3160713" y="3705225"/>
          <p14:tracePt t="110813" x="3170238" y="3724275"/>
          <p14:tracePt t="110832" x="3179763" y="3732213"/>
          <p14:tracePt t="110861" x="3179763" y="3741738"/>
          <p14:tracePt t="110876" x="3187700" y="3751263"/>
          <p14:tracePt t="110885" x="3187700" y="3759200"/>
          <p14:tracePt t="110892" x="3197225" y="3776663"/>
          <p14:tracePt t="110910" x="3205163" y="3786188"/>
          <p14:tracePt t="110910" x="3214688" y="3813175"/>
          <p14:tracePt t="110926" x="3214688" y="3822700"/>
          <p14:tracePt t="110943" x="3214688" y="3830638"/>
          <p14:tracePt t="111061" x="3224213" y="3840163"/>
          <p14:tracePt t="111069" x="3232150" y="3857625"/>
          <p14:tracePt t="111077" x="3241675" y="3875088"/>
          <p14:tracePt t="111077" x="3241675" y="3884613"/>
          <p14:tracePt t="111093" x="3251200" y="3894138"/>
          <p14:tracePt t="111148" x="3251200" y="3902075"/>
          <p14:tracePt t="111157" x="3259138" y="3911600"/>
          <p14:tracePt t="111165" x="3259138" y="3919538"/>
          <p14:tracePt t="111181" x="3259138" y="3929063"/>
          <p14:tracePt t="111193" x="3259138" y="3946525"/>
          <p14:tracePt t="111213" x="3268663" y="3956050"/>
          <p14:tracePt t="111340" x="3268663" y="3973513"/>
          <p14:tracePt t="111412" x="3259138" y="3973513"/>
          <p14:tracePt t="111517" x="3251200" y="3973513"/>
          <p14:tracePt t="111527" x="3241675" y="3973513"/>
          <p14:tracePt t="111557" x="3232150" y="3973513"/>
          <p14:tracePt t="111636" x="3214688" y="3973513"/>
          <p14:tracePt t="111645" x="3205163" y="3973513"/>
          <p14:tracePt t="111645" x="3197225" y="3973513"/>
          <p14:tracePt t="111661" x="3187700" y="3973513"/>
          <p14:tracePt t="111662" x="3179763" y="3973513"/>
          <p14:tracePt t="111678" x="3170238" y="3973513"/>
          <p14:tracePt t="111796" x="3143250" y="3956050"/>
          <p14:tracePt t="111804" x="3143250" y="3946525"/>
          <p14:tracePt t="111812" x="3133725" y="3938588"/>
          <p14:tracePt t="111828" x="3116263" y="3929063"/>
          <p14:tracePt t="111829" x="3108325" y="3919538"/>
          <p14:tracePt t="111869" x="3098800" y="3911600"/>
          <p14:tracePt t="111893" x="3081338" y="3884613"/>
          <p14:tracePt t="111894" x="3071813" y="3884613"/>
          <p14:tracePt t="111911" x="3054350" y="3867150"/>
          <p14:tracePt t="111912" x="3044825" y="3830638"/>
          <p14:tracePt t="111928" x="3017838" y="3803650"/>
          <p14:tracePt t="111945" x="3017838" y="3776663"/>
          <p14:tracePt t="111962" x="3000375" y="3759200"/>
          <p14:tracePt t="111978" x="3000375" y="3714750"/>
          <p14:tracePt t="111995" x="2990850" y="3679825"/>
          <p14:tracePt t="112012" x="2990850" y="3616325"/>
          <p14:tracePt t="112029" x="2990850" y="3581400"/>
          <p14:tracePt t="112045" x="2990850" y="3562350"/>
          <p14:tracePt t="112062" x="3000375" y="3544888"/>
          <p14:tracePt t="112079" x="3009900" y="3536950"/>
          <p14:tracePt t="112095" x="3017838" y="3517900"/>
          <p14:tracePt t="112141" x="3027363" y="3509963"/>
          <p14:tracePt t="112188" x="3036888" y="3500438"/>
          <p14:tracePt t="112205" x="3044825" y="3490913"/>
          <p14:tracePt t="112213" x="3054350" y="3482975"/>
          <p14:tracePt t="112404" x="3054350" y="3500438"/>
          <p14:tracePt t="112412" x="3054350" y="3527425"/>
          <p14:tracePt t="112421" x="3054350" y="3554413"/>
          <p14:tracePt t="112426" x="3054350" y="3589338"/>
          <p14:tracePt t="112429" x="3054350" y="3633788"/>
          <p14:tracePt t="112446" x="3054350" y="3697288"/>
          <p14:tracePt t="112462" x="3054350" y="3732213"/>
          <p14:tracePt t="112479" x="3054350" y="3768725"/>
          <p14:tracePt t="112495" x="3062288" y="3786188"/>
          <p14:tracePt t="112549" x="3062288" y="3795713"/>
          <p14:tracePt t="112564" x="3081338" y="3795713"/>
          <p14:tracePt t="112573" x="3081338" y="3803650"/>
          <p14:tracePt t="112580" x="3081338" y="3813175"/>
          <p14:tracePt t="112597" x="3098800" y="3848100"/>
          <p14:tracePt t="112598" x="3116263" y="3867150"/>
          <p14:tracePt t="112614" x="3116263" y="3875088"/>
          <p14:tracePt t="112749" x="3125788" y="3894138"/>
          <p14:tracePt t="112769" x="3133725" y="3902075"/>
          <p14:tracePt t="112770" x="3143250" y="3902075"/>
          <p14:tracePt t="112780" x="3152775" y="3911600"/>
          <p14:tracePt t="112836" x="3160713" y="3911600"/>
          <p14:tracePt t="112856" x="3170238" y="3911600"/>
          <p14:tracePt t="112869" x="3179763" y="3919538"/>
          <p14:tracePt t="112877" x="3187700" y="3929063"/>
          <p14:tracePt t="112885" x="3214688" y="3938588"/>
          <p14:tracePt t="112897" x="3251200" y="3965575"/>
          <p14:tracePt t="112914" x="3276600" y="3983038"/>
          <p14:tracePt t="112930" x="3286125" y="3983038"/>
          <p14:tracePt t="112947" x="3303588" y="3990975"/>
          <p14:tracePt t="112964" x="3322638" y="3990975"/>
          <p14:tracePt t="112981" x="3357563" y="4000500"/>
          <p14:tracePt t="112997" x="3375025" y="4000500"/>
          <p14:tracePt t="113014" x="3402013" y="4000500"/>
          <p14:tracePt t="113031" x="3419475" y="4000500"/>
          <p14:tracePt t="113047" x="3438525" y="4000500"/>
          <p14:tracePt t="113065" x="3446463" y="4000500"/>
          <p14:tracePt t="113081" x="3455988" y="4000500"/>
          <p14:tracePt t="113097" x="3465513" y="3990975"/>
          <p14:tracePt t="113114" x="3473450" y="3973513"/>
          <p14:tracePt t="113131" x="3490913" y="3946525"/>
          <p14:tracePt t="113147" x="3500438" y="3919538"/>
          <p14:tracePt t="113147" x="3509963" y="3902075"/>
          <p14:tracePt t="113164" x="3517900" y="3875088"/>
          <p14:tracePt t="113181" x="3517900" y="3840163"/>
          <p14:tracePt t="113198" x="3536950" y="3822700"/>
          <p14:tracePt t="113214" x="3536950" y="3813175"/>
          <p14:tracePt t="113231" x="3544888" y="3803650"/>
          <p14:tracePt t="113248" x="3544888" y="3786188"/>
          <p14:tracePt t="113264" x="3544888" y="3776663"/>
          <p14:tracePt t="113317" x="3544888" y="3768725"/>
          <p14:tracePt t="113325" x="3544888" y="3751263"/>
          <p14:tracePt t="113333" x="3536950" y="3741738"/>
          <p14:tracePt t="113341" x="3536950" y="3732213"/>
          <p14:tracePt t="113348" x="3536950" y="3687763"/>
          <p14:tracePt t="113364" x="3536950" y="3670300"/>
          <p14:tracePt t="113382" x="3536950" y="3660775"/>
          <p14:tracePt t="113398" x="3536950" y="3625850"/>
          <p14:tracePt t="113414" x="3536950" y="3608388"/>
          <p14:tracePt t="113432" x="3536950" y="3581400"/>
          <p14:tracePt t="113448" x="3536950" y="3571875"/>
          <p14:tracePt t="113465" x="3527425" y="3544888"/>
          <p14:tracePt t="113481" x="3527425" y="3527425"/>
          <p14:tracePt t="113498" x="3517900" y="3509963"/>
          <p14:tracePt t="113515" x="3517900" y="3490913"/>
          <p14:tracePt t="113531" x="3517900" y="3465513"/>
          <p14:tracePt t="113548" x="3517900" y="3446463"/>
          <p14:tracePt t="113565" x="3517900" y="3419475"/>
          <p14:tracePt t="113581" x="3517900" y="3402013"/>
          <p14:tracePt t="113599" x="3517900" y="3394075"/>
          <p14:tracePt t="113616" x="3517900" y="3375025"/>
          <p14:tracePt t="113631" x="3517900" y="3357563"/>
          <p14:tracePt t="113669" x="3517900" y="3348038"/>
          <p14:tracePt t="113687" x="3517900" y="3340100"/>
          <p14:tracePt t="113789" x="3517900" y="3330575"/>
          <p14:tracePt t="113797" x="3517900" y="3303588"/>
          <p14:tracePt t="113815" x="3517900" y="3295650"/>
          <p14:tracePt t="113816" x="3517900" y="3268663"/>
          <p14:tracePt t="113832" x="3517900" y="3251200"/>
          <p14:tracePt t="113849" x="3517900" y="3241675"/>
          <p14:tracePt t="113865" x="3509963" y="3214688"/>
          <p14:tracePt t="113883" x="3500438" y="3214688"/>
          <p14:tracePt t="113899" x="3500438" y="3197225"/>
          <p14:tracePt t="113916" x="3490913" y="3187700"/>
          <p14:tracePt t="113932" x="3473450" y="3170238"/>
          <p14:tracePt t="113950" x="3465513" y="3160713"/>
          <p14:tracePt t="113966" x="3446463" y="3143250"/>
          <p14:tracePt t="113982" x="3419475" y="3125788"/>
          <p14:tracePt t="114000" x="3384550" y="3116263"/>
          <p14:tracePt t="114016" x="3357563" y="3108325"/>
          <p14:tracePt t="114032" x="3330575" y="3098800"/>
          <p14:tracePt t="114050" x="3303588" y="3098800"/>
          <p14:tracePt t="114066" x="3295650" y="3098800"/>
          <p14:tracePt t="114101" x="3286125" y="3098800"/>
          <p14:tracePt t="114116" x="3268663" y="3098800"/>
          <p14:tracePt t="114118" x="3251200" y="3098800"/>
          <p14:tracePt t="114133" x="3224213" y="3098800"/>
          <p14:tracePt t="114149" x="3197225" y="3098800"/>
          <p14:tracePt t="114166" x="3179763" y="3098800"/>
          <p14:tracePt t="114183" x="3152775" y="3098800"/>
          <p14:tracePt t="114199" x="3116263" y="3098800"/>
          <p14:tracePt t="114216" x="3089275" y="3108325"/>
          <p14:tracePt t="114233" x="3054350" y="3133725"/>
          <p14:tracePt t="114249" x="3036888" y="3152775"/>
          <p14:tracePt t="114267" x="3017838" y="3170238"/>
          <p14:tracePt t="114283" x="3000375" y="3179763"/>
          <p14:tracePt t="114300" x="2973388" y="3205163"/>
          <p14:tracePt t="114317" x="2965450" y="3232150"/>
          <p14:tracePt t="114333" x="2965450" y="3251200"/>
          <p14:tracePt t="114350" x="2946400" y="3276600"/>
          <p14:tracePt t="114366" x="2946400" y="3295650"/>
          <p14:tracePt t="114384" x="2946400" y="3313113"/>
          <p14:tracePt t="114400" x="2946400" y="3340100"/>
          <p14:tracePt t="114416" x="2946400" y="3375025"/>
          <p14:tracePt t="114434" x="2946400" y="3402013"/>
          <p14:tracePt t="114450" x="2946400" y="3419475"/>
          <p14:tracePt t="114467" x="2946400" y="3455988"/>
          <p14:tracePt t="114483" x="2965450" y="3490913"/>
          <p14:tracePt t="114500" x="3017838" y="3554413"/>
          <p14:tracePt t="114517" x="3044825" y="3581400"/>
          <p14:tracePt t="114533" x="3098800" y="3625850"/>
          <p14:tracePt t="114550" x="3133725" y="3643313"/>
          <p14:tracePt t="114567" x="3187700" y="3679825"/>
          <p14:tracePt t="114583" x="3224213" y="3687763"/>
          <p14:tracePt t="114601" x="3276600" y="3705225"/>
          <p14:tracePt t="114618" x="3322638" y="3705225"/>
          <p14:tracePt t="114634" x="3357563" y="3705225"/>
          <p14:tracePt t="114650" x="3402013" y="3705225"/>
          <p14:tracePt t="114667" x="3429000" y="3705225"/>
          <p14:tracePt t="114684" x="3455988" y="3697288"/>
          <p14:tracePt t="114701" x="3482975" y="3670300"/>
          <p14:tracePt t="114741" x="3500438" y="3652838"/>
          <p14:tracePt t="114750" x="3509963" y="3643313"/>
          <p14:tracePt t="114751" x="3536950" y="3608388"/>
          <p14:tracePt t="114767" x="3562350" y="3571875"/>
          <p14:tracePt t="114784" x="3581400" y="3544888"/>
          <p14:tracePt t="114801" x="3589338" y="3527425"/>
          <p14:tracePt t="114817" x="3608388" y="3500438"/>
          <p14:tracePt t="114834" x="3608388" y="3482975"/>
          <p14:tracePt t="114851" x="3608388" y="3455988"/>
          <p14:tracePt t="114868" x="3608388" y="3419475"/>
          <p14:tracePt t="114884" x="3608388" y="3384550"/>
          <p14:tracePt t="114902" x="3608388" y="3340100"/>
          <p14:tracePt t="114918" x="3608388" y="3303588"/>
          <p14:tracePt t="114934" x="3608388" y="3268663"/>
          <p14:tracePt t="114950" x="3608388" y="3232150"/>
          <p14:tracePt t="114968" x="3608388" y="3214688"/>
          <p14:tracePt t="114984" x="3608388" y="3197225"/>
          <p14:tracePt t="115001" x="3598863" y="3170238"/>
          <p14:tracePt t="115018" x="3571875" y="3152775"/>
          <p14:tracePt t="115034" x="3527425" y="3116263"/>
          <p14:tracePt t="115051" x="3455988" y="3071813"/>
          <p14:tracePt t="115068" x="3384550" y="3027363"/>
          <p14:tracePt t="115085" x="3340100" y="3000375"/>
          <p14:tracePt t="115101" x="3322638" y="3000375"/>
          <p14:tracePt t="115118" x="3303588" y="2990850"/>
          <p14:tracePt t="115135" x="3286125" y="2990850"/>
          <p14:tracePt t="115151" x="3251200" y="2982913"/>
          <p14:tracePt t="115168" x="3205163" y="2982913"/>
          <p14:tracePt t="115185" x="3160713" y="2982913"/>
          <p14:tracePt t="115202" x="3125788" y="2982913"/>
          <p14:tracePt t="115219" x="3098800" y="2982913"/>
          <p14:tracePt t="115235" x="3062288" y="2982913"/>
          <p14:tracePt t="115251" x="3027363" y="2990850"/>
          <p14:tracePt t="115270" x="2990850" y="3009900"/>
          <p14:tracePt t="115285" x="2955925" y="3036888"/>
          <p14:tracePt t="115302" x="2938463" y="3054350"/>
          <p14:tracePt t="115319" x="2911475" y="3089275"/>
          <p14:tracePt t="115335" x="2884488" y="3125788"/>
          <p14:tracePt t="115352" x="2867025" y="3160713"/>
          <p14:tracePt t="115369" x="2847975" y="3187700"/>
          <p14:tracePt t="115385" x="2840038" y="3224213"/>
          <p14:tracePt t="115402" x="2840038" y="3241675"/>
          <p14:tracePt t="115419" x="2840038" y="3268663"/>
          <p14:tracePt t="115435" x="2840038" y="3313113"/>
          <p14:tracePt t="115452" x="2840038" y="3375025"/>
          <p14:tracePt t="115469" x="2840038" y="3419475"/>
          <p14:tracePt t="115485" x="2884488" y="3465513"/>
          <p14:tracePt t="115502" x="2955925" y="3517900"/>
          <p14:tracePt t="115519" x="3044825" y="3571875"/>
          <p14:tracePt t="115535" x="3170238" y="3625850"/>
          <p14:tracePt t="115552" x="3259138" y="3660775"/>
          <p14:tracePt t="115569" x="3367088" y="3679825"/>
          <p14:tracePt t="115586" x="3446463" y="3679825"/>
          <p14:tracePt t="115602" x="3500438" y="3679825"/>
          <p14:tracePt t="115620" x="3536950" y="3679825"/>
          <p14:tracePt t="115636" x="3589338" y="3660775"/>
          <p14:tracePt t="115653" x="3625850" y="3625850"/>
          <p14:tracePt t="115669" x="3643313" y="3598863"/>
          <p14:tracePt t="115686" x="3670300" y="3562350"/>
          <p14:tracePt t="115703" x="3687763" y="3536950"/>
          <p14:tracePt t="115719" x="3705225" y="3517900"/>
          <p14:tracePt t="115736" x="3724275" y="3482975"/>
          <p14:tracePt t="115753" x="3732213" y="3465513"/>
          <p14:tracePt t="115769" x="3751263" y="3419475"/>
          <p14:tracePt t="115786" x="3759200" y="3384550"/>
          <p14:tracePt t="115802" x="3768725" y="3357563"/>
          <p14:tracePt t="115820" x="3768725" y="3330575"/>
          <p14:tracePt t="115836" x="3768725" y="3303588"/>
          <p14:tracePt t="115853" x="3759200" y="3286125"/>
          <p14:tracePt t="115869" x="3705225" y="3259138"/>
          <p14:tracePt t="115887" x="3643313" y="3232150"/>
          <p14:tracePt t="115903" x="3581400" y="3224213"/>
          <p14:tracePt t="115919" x="3517900" y="3214688"/>
          <p14:tracePt t="115937" x="3455988" y="3197225"/>
          <p14:tracePt t="115953" x="3411538" y="3197225"/>
          <p14:tracePt t="115969" x="3357563" y="3197225"/>
          <p14:tracePt t="115986" x="3313113" y="3197225"/>
          <p14:tracePt t="116003" x="3276600" y="3197225"/>
          <p14:tracePt t="116019" x="3232150" y="3197225"/>
          <p14:tracePt t="116037" x="3197225" y="3197225"/>
          <p14:tracePt t="116053" x="3143250" y="3232150"/>
          <p14:tracePt t="116070" x="3098800" y="3241675"/>
          <p14:tracePt t="116086" x="3071813" y="3259138"/>
          <p14:tracePt t="116104" x="3036888" y="3276600"/>
          <p14:tracePt t="116120" x="3027363" y="3295650"/>
          <p14:tracePt t="116136" x="3017838" y="3313113"/>
          <p14:tracePt t="116153" x="3009900" y="3340100"/>
          <p14:tracePt t="116170" x="3000375" y="3367088"/>
          <p14:tracePt t="116187" x="3000375" y="3402013"/>
          <p14:tracePt t="116204" x="3000375" y="3446463"/>
          <p14:tracePt t="116221" x="3000375" y="3465513"/>
          <p14:tracePt t="116237" x="3000375" y="3473450"/>
          <p14:tracePt t="116342" x="3000375" y="3482975"/>
          <p14:tracePt t="116349" x="3009900" y="3482975"/>
          <p14:tracePt t="116357" x="3017838" y="3482975"/>
          <p14:tracePt t="116365" x="3036888" y="3482975"/>
          <p14:tracePt t="11637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107950" y="304800"/>
            <a:ext cx="4679950" cy="1447800"/>
          </a:xfrm>
        </p:spPr>
        <p:txBody>
          <a:bodyPr/>
          <a:lstStyle/>
          <a:p>
            <a:r>
              <a:rPr lang="es-ES" altLang="es-ES" sz="2800" smtClean="0">
                <a:solidFill>
                  <a:srgbClr val="FF0000"/>
                </a:solidFill>
              </a:rPr>
              <a:t>FOSA POPLÍTEA</a:t>
            </a:r>
          </a:p>
        </p:txBody>
      </p:sp>
      <p:sp>
        <p:nvSpPr>
          <p:cNvPr id="10243" name="2 Marcador de contenido"/>
          <p:cNvSpPr>
            <a:spLocks noGrp="1"/>
          </p:cNvSpPr>
          <p:nvPr>
            <p:ph sz="half" idx="1"/>
          </p:nvPr>
        </p:nvSpPr>
        <p:spPr>
          <a:xfrm>
            <a:off x="611188" y="3860800"/>
            <a:ext cx="4248150" cy="2235200"/>
          </a:xfrm>
        </p:spPr>
        <p:txBody>
          <a:bodyPr/>
          <a:lstStyle/>
          <a:p>
            <a:r>
              <a:rPr lang="es-ES" altLang="es-ES" smtClean="0"/>
              <a:t>ARTERIA </a:t>
            </a:r>
          </a:p>
          <a:p>
            <a:r>
              <a:rPr lang="es-ES" altLang="es-ES" smtClean="0"/>
              <a:t>VENAS HOMÓNIMAS</a:t>
            </a:r>
          </a:p>
          <a:p>
            <a:r>
              <a:rPr lang="es-ES" altLang="es-ES" smtClean="0"/>
              <a:t>NERVIO TIBIAL </a:t>
            </a:r>
          </a:p>
        </p:txBody>
      </p:sp>
      <p:sp>
        <p:nvSpPr>
          <p:cNvPr id="1024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6941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98"/>
    </mc:Choice>
    <mc:Fallback>
      <p:transition spd="slow" advTm="43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50" x="4545013" y="3571875"/>
          <p14:tracePt t="6246" x="4537075" y="3571875"/>
          <p14:tracePt t="6382" x="4527550" y="3562350"/>
          <p14:tracePt t="6396" x="4518025" y="3554413"/>
          <p14:tracePt t="6397" x="4510088" y="3527425"/>
          <p14:tracePt t="6407" x="4510088" y="3500438"/>
          <p14:tracePt t="6423" x="4510088" y="3473450"/>
          <p14:tracePt t="6440" x="4510088" y="3429000"/>
          <p14:tracePt t="6456" x="4510088" y="3402013"/>
          <p14:tracePt t="6473" x="4518025" y="3384550"/>
          <p14:tracePt t="6490" x="4527550" y="3367088"/>
          <p14:tracePt t="6506" x="4562475" y="3367088"/>
          <p14:tracePt t="6524" x="4643438" y="3367088"/>
          <p14:tracePt t="6540" x="4786313" y="3367088"/>
          <p14:tracePt t="6556" x="5027613" y="3402013"/>
          <p14:tracePt t="6574" x="5286375" y="3438525"/>
          <p14:tracePt t="6574" x="5402263" y="3438525"/>
          <p14:tracePt t="6591" x="5589588" y="3438525"/>
          <p14:tracePt t="6607" x="5724525" y="3438525"/>
          <p14:tracePt t="6623" x="5786438" y="3438525"/>
          <p14:tracePt t="6640" x="5803900" y="3438525"/>
          <p14:tracePt t="6675" x="5813425" y="3438525"/>
          <p14:tracePt t="6679" x="5822950" y="3438525"/>
          <p14:tracePt t="6690" x="5848350" y="3429000"/>
          <p14:tracePt t="6707" x="5911850" y="3402013"/>
          <p14:tracePt t="6724" x="5991225" y="3375025"/>
          <p14:tracePt t="6741" x="6062663" y="3348038"/>
          <p14:tracePt t="6757" x="6134100" y="3313113"/>
          <p14:tracePt t="6773" x="6197600" y="3286125"/>
          <p14:tracePt t="6791" x="6242050" y="3276600"/>
          <p14:tracePt t="6807" x="6269038" y="3268663"/>
          <p14:tracePt t="6823" x="6313488" y="3241675"/>
          <p14:tracePt t="6840" x="6375400" y="3197225"/>
          <p14:tracePt t="6857" x="6411913" y="3160713"/>
          <p14:tracePt t="6874" x="6456363" y="3125788"/>
          <p14:tracePt t="6891" x="6483350" y="3098800"/>
          <p14:tracePt t="6907" x="6510338" y="3071813"/>
          <p14:tracePt t="6924" x="6554788" y="3036888"/>
          <p14:tracePt t="6941" x="6608763" y="2982913"/>
          <p14:tracePt t="6957" x="6643688" y="2928938"/>
          <p14:tracePt t="6957" x="6670675" y="2894013"/>
          <p14:tracePt t="6974" x="6705600" y="2840038"/>
          <p14:tracePt t="6991" x="6732588" y="2795588"/>
          <p14:tracePt t="7007" x="6751638" y="2768600"/>
          <p14:tracePt t="7024" x="6759575" y="2732088"/>
          <p14:tracePt t="7041" x="6769100" y="2724150"/>
          <p14:tracePt t="7057" x="6769100" y="2705100"/>
          <p14:tracePt t="7134" x="6777038" y="2697163"/>
          <p14:tracePt t="7166" x="6777038" y="2679700"/>
          <p14:tracePt t="7190" x="6777038" y="2670175"/>
          <p14:tracePt t="7230" x="6777038" y="2652713"/>
          <p14:tracePt t="7270" x="6777038" y="2643188"/>
          <p14:tracePt t="7286" x="6777038" y="2625725"/>
          <p14:tracePt t="7303" x="6777038" y="2616200"/>
          <p14:tracePt t="7327" x="6777038" y="2598738"/>
          <p14:tracePt t="7606" x="6769100" y="2598738"/>
          <p14:tracePt t="7614" x="6759575" y="2598738"/>
          <p14:tracePt t="7630" x="6759575" y="2608263"/>
          <p14:tracePt t="7639" x="6751638" y="2616200"/>
          <p14:tracePt t="7646" x="6742113" y="2625725"/>
          <p14:tracePt t="7659" x="6732588" y="2643188"/>
          <p14:tracePt t="7675" x="6724650" y="2652713"/>
          <p14:tracePt t="7692" x="6705600" y="2670175"/>
          <p14:tracePt t="7709" x="6705600" y="2687638"/>
          <p14:tracePt t="7725" x="6688138" y="2705100"/>
          <p14:tracePt t="7744" x="6688138" y="2724150"/>
          <p14:tracePt t="7759" x="6680200" y="2732088"/>
          <p14:tracePt t="7776" x="6680200" y="2751138"/>
          <p14:tracePt t="7792" x="6680200" y="2759075"/>
          <p14:tracePt t="7809" x="6661150" y="2776538"/>
          <p14:tracePt t="7826" x="6653213" y="2795588"/>
          <p14:tracePt t="7842" x="6653213" y="2813050"/>
          <p14:tracePt t="7859" x="6634163" y="2840038"/>
          <p14:tracePt t="7876" x="6626225" y="2857500"/>
          <p14:tracePt t="7892" x="6626225" y="2874963"/>
          <p14:tracePt t="7910" x="6626225" y="2884488"/>
          <p14:tracePt t="7910" x="6626225" y="2894013"/>
          <p14:tracePt t="7926" x="6616700" y="2911475"/>
          <p14:tracePt t="7967" x="6616700" y="2928938"/>
          <p14:tracePt t="7982" x="6616700" y="2938463"/>
          <p14:tracePt t="7984" x="6608763" y="2938463"/>
          <p14:tracePt t="7992" x="6599238" y="2955925"/>
          <p14:tracePt t="8010" x="6599238" y="2965450"/>
          <p14:tracePt t="8026" x="6599238" y="2982913"/>
          <p14:tracePt t="8043" x="6599238" y="2990850"/>
          <p14:tracePt t="8060" x="6599238" y="3000375"/>
          <p14:tracePt t="8076" x="6589713" y="3009900"/>
          <p14:tracePt t="8093" x="6589713" y="3017838"/>
          <p14:tracePt t="8109" x="6589713" y="3036888"/>
          <p14:tracePt t="8126" x="6581775" y="3044825"/>
          <p14:tracePt t="8143" x="6581775" y="3062288"/>
          <p14:tracePt t="8159" x="6581775" y="3081338"/>
          <p14:tracePt t="8177" x="6572250" y="3098800"/>
          <p14:tracePt t="8193" x="6572250" y="3108325"/>
          <p14:tracePt t="8210" x="6572250" y="3125788"/>
          <p14:tracePt t="8227" x="6572250" y="3143250"/>
          <p14:tracePt t="8243" x="6572250" y="3160713"/>
          <p14:tracePt t="8260" x="6562725" y="3179763"/>
          <p14:tracePt t="8277" x="6562725" y="3197225"/>
          <p14:tracePt t="8293" x="6562725" y="3232150"/>
          <p14:tracePt t="8310" x="6554788" y="3241675"/>
          <p14:tracePt t="8327" x="6554788" y="3259138"/>
          <p14:tracePt t="8343" x="6554788" y="3268663"/>
          <p14:tracePt t="8360" x="6554788" y="3276600"/>
          <p14:tracePt t="8377" x="6545263" y="3295650"/>
          <p14:tracePt t="8393" x="6545263" y="3313113"/>
          <p14:tracePt t="8411" x="6545263" y="3330575"/>
          <p14:tracePt t="8427" x="6545263" y="3357563"/>
          <p14:tracePt t="8443" x="6545263" y="3367088"/>
          <p14:tracePt t="8460" x="6545263" y="3384550"/>
          <p14:tracePt t="8477" x="6545263" y="3411538"/>
          <p14:tracePt t="8494" x="6545263" y="3419475"/>
          <p14:tracePt t="8511" x="6545263" y="3438525"/>
          <p14:tracePt t="8527" x="6537325" y="3446463"/>
          <p14:tracePt t="8544" x="6537325" y="3455988"/>
          <p14:tracePt t="8561" x="6527800" y="3482975"/>
          <p14:tracePt t="8577" x="6527800" y="3500438"/>
          <p14:tracePt t="8594" x="6527800" y="3517900"/>
          <p14:tracePt t="8611" x="6527800" y="3527425"/>
          <p14:tracePt t="8627" x="6527800" y="3554413"/>
          <p14:tracePt t="8644" x="6527800" y="3562350"/>
          <p14:tracePt t="8661" x="6527800" y="3581400"/>
          <p14:tracePt t="8677" x="6527800" y="3608388"/>
          <p14:tracePt t="8694" x="6527800" y="3625850"/>
          <p14:tracePt t="8711" x="6527800" y="3643313"/>
          <p14:tracePt t="8727" x="6527800" y="3670300"/>
          <p14:tracePt t="8744" x="6527800" y="3705225"/>
          <p14:tracePt t="8761" x="6527800" y="3724275"/>
          <p14:tracePt t="8777" x="6527800" y="3751263"/>
          <p14:tracePt t="8795" x="6527800" y="3768725"/>
          <p14:tracePt t="8811" x="6527800" y="3786188"/>
          <p14:tracePt t="8828" x="6527800" y="3803650"/>
          <p14:tracePt t="8844" x="6527800" y="3830638"/>
          <p14:tracePt t="8861" x="6527800" y="3848100"/>
          <p14:tracePt t="8861" x="6527800" y="3857625"/>
          <p14:tracePt t="8879" x="6527800" y="3884613"/>
          <p14:tracePt t="8895" x="6527800" y="3911600"/>
          <p14:tracePt t="8912" x="6527800" y="3956050"/>
          <p14:tracePt t="8928" x="6527800" y="3973513"/>
          <p14:tracePt t="8944" x="6527800" y="4010025"/>
          <p14:tracePt t="8962" x="6527800" y="4017963"/>
          <p14:tracePt t="8978" x="6527800" y="4044950"/>
          <p14:tracePt t="8995" x="6527800" y="4062413"/>
          <p14:tracePt t="9031" x="6527800" y="4071938"/>
          <p14:tracePt t="9046" x="6527800" y="4089400"/>
          <p14:tracePt t="9062" x="6527800" y="4098925"/>
          <p14:tracePt t="9062" x="6527800" y="4116388"/>
          <p14:tracePt t="9078" x="6527800" y="4152900"/>
          <p14:tracePt t="9095" x="6527800" y="4187825"/>
          <p14:tracePt t="9112" x="6527800" y="4224338"/>
          <p14:tracePt t="9128" x="6527800" y="4251325"/>
          <p14:tracePt t="9145" x="6518275" y="4286250"/>
          <p14:tracePt t="9162" x="6518275" y="4330700"/>
          <p14:tracePt t="9178" x="6518275" y="4367213"/>
          <p14:tracePt t="9195" x="6518275" y="4394200"/>
          <p14:tracePt t="9212" x="6518275" y="4438650"/>
          <p14:tracePt t="9229" x="6518275" y="4473575"/>
          <p14:tracePt t="9245" x="6518275" y="4527550"/>
          <p14:tracePt t="9262" x="6518275" y="4598988"/>
          <p14:tracePt t="9279" x="6518275" y="4625975"/>
          <p14:tracePt t="9295" x="6518275" y="4660900"/>
          <p14:tracePt t="9312" x="6518275" y="4697413"/>
          <p14:tracePt t="9329" x="6518275" y="4724400"/>
          <p14:tracePt t="9345" x="6518275" y="4741863"/>
          <p14:tracePt t="9362" x="6527800" y="4751388"/>
          <p14:tracePt t="9379" x="6527800" y="4759325"/>
          <p14:tracePt t="9396" x="6527800" y="4768850"/>
          <p14:tracePt t="9412" x="6545263" y="4776788"/>
          <p14:tracePt t="9574" x="6545263" y="4759325"/>
          <p14:tracePt t="9579" x="6545263" y="4751388"/>
          <p14:tracePt t="9596" x="6545263" y="4741863"/>
          <p14:tracePt t="9596" x="6537325" y="4724400"/>
          <p14:tracePt t="9613" x="6518275" y="4705350"/>
          <p14:tracePt t="9630" x="6510338" y="4679950"/>
          <p14:tracePt t="9646" x="6510338" y="4660900"/>
          <p14:tracePt t="9662" x="6491288" y="4643438"/>
          <p14:tracePt t="9680" x="6491288" y="4633913"/>
          <p14:tracePt t="9696" x="6473825" y="4616450"/>
          <p14:tracePt t="9713" x="6465888" y="4598988"/>
          <p14:tracePt t="9729" x="6456363" y="4572000"/>
          <p14:tracePt t="9746" x="6456363" y="4545013"/>
          <p14:tracePt t="9763" x="6456363" y="4510088"/>
          <p14:tracePt t="9779" x="6456363" y="4483100"/>
          <p14:tracePt t="9797" x="6456363" y="4446588"/>
          <p14:tracePt t="9813" x="6456363" y="4419600"/>
          <p14:tracePt t="9830" x="6483350" y="4357688"/>
          <p14:tracePt t="9847" x="6527800" y="4303713"/>
          <p14:tracePt t="9863" x="6572250" y="4241800"/>
          <p14:tracePt t="9880" x="6616700" y="4179888"/>
          <p14:tracePt t="9896" x="6670675" y="4116388"/>
          <p14:tracePt t="9914" x="6715125" y="4054475"/>
          <p14:tracePt t="9930" x="6769100" y="4000500"/>
          <p14:tracePt t="9946" x="6813550" y="3938588"/>
          <p14:tracePt t="9963" x="6848475" y="3884613"/>
          <p14:tracePt t="9980" x="6884988" y="3830638"/>
          <p14:tracePt t="9997" x="6938963" y="3751263"/>
          <p14:tracePt t="10014" x="6991350" y="3660775"/>
          <p14:tracePt t="10031" x="7000875" y="3616325"/>
          <p14:tracePt t="10048" x="7010400" y="3598863"/>
          <p14:tracePt t="10064" x="7027863" y="3581400"/>
          <p14:tracePt t="10080" x="7027863" y="3554413"/>
          <p14:tracePt t="10097" x="7027863" y="3527425"/>
          <p14:tracePt t="10114" x="7037388" y="3482975"/>
          <p14:tracePt t="10130" x="7054850" y="3446463"/>
          <p14:tracePt t="10147" x="7054850" y="3402013"/>
          <p14:tracePt t="10164" x="7054850" y="3367088"/>
          <p14:tracePt t="10180" x="7062788" y="3340100"/>
          <p14:tracePt t="10197" x="7062788" y="3330575"/>
          <p14:tracePt t="10214" x="7062788" y="3303588"/>
          <p14:tracePt t="10230" x="7018338" y="3303588"/>
          <p14:tracePt t="10248" x="6946900" y="3303588"/>
          <p14:tracePt t="10264" x="6831013" y="3303588"/>
          <p14:tracePt t="10281" x="6680200" y="3367088"/>
          <p14:tracePt t="10297" x="6500813" y="3446463"/>
          <p14:tracePt t="10314" x="6340475" y="3544888"/>
          <p14:tracePt t="10331" x="6224588" y="3608388"/>
          <p14:tracePt t="10347" x="6126163" y="3652838"/>
          <p14:tracePt t="10364" x="6062663" y="3687763"/>
          <p14:tracePt t="10381" x="6045200" y="3697288"/>
          <p14:tracePt t="10398" x="6018213" y="3697288"/>
          <p14:tracePt t="10487" x="6027738" y="3705225"/>
          <p14:tracePt t="10495" x="6045200" y="3705225"/>
          <p14:tracePt t="10504" x="6062663" y="3705225"/>
          <p14:tracePt t="10505" x="6089650" y="3660775"/>
          <p14:tracePt t="10514" x="6134100" y="3581400"/>
          <p14:tracePt t="10531" x="6180138" y="3473450"/>
          <p14:tracePt t="10548" x="6224588" y="3394075"/>
          <p14:tracePt t="10564" x="6259513" y="3303588"/>
          <p14:tracePt t="10581" x="6313488" y="3214688"/>
          <p14:tracePt t="10581" x="6348413" y="3160713"/>
          <p14:tracePt t="10599" x="6419850" y="3062288"/>
          <p14:tracePt t="10615" x="6518275" y="2946400"/>
          <p14:tracePt t="10631" x="6599238" y="2847975"/>
          <p14:tracePt t="10649" x="6697663" y="2759075"/>
          <p14:tracePt t="10664" x="6786563" y="2697163"/>
          <p14:tracePt t="10681" x="6875463" y="2633663"/>
          <p14:tracePt t="10699" x="6956425" y="2581275"/>
          <p14:tracePt t="10715" x="6991350" y="2544763"/>
          <p14:tracePt t="10731" x="7072313" y="2490788"/>
          <p14:tracePt t="10749" x="7116763" y="2446338"/>
          <p14:tracePt t="10765" x="7197725" y="2374900"/>
          <p14:tracePt t="10781" x="7313613" y="2295525"/>
          <p14:tracePt t="10799" x="7385050" y="2241550"/>
          <p14:tracePt t="10815" x="7439025" y="2205038"/>
          <p14:tracePt t="10831" x="7466013" y="2187575"/>
          <p14:tracePt t="10848" x="7491413" y="2160588"/>
          <p14:tracePt t="10866" x="7518400" y="2143125"/>
          <p14:tracePt t="10882" x="7537450" y="2133600"/>
          <p14:tracePt t="10899" x="7554913" y="2125663"/>
          <p14:tracePt t="10950" x="7562850" y="2116138"/>
          <p14:tracePt t="11030" x="7562850" y="2160588"/>
          <p14:tracePt t="11037" x="7581900" y="2205038"/>
          <p14:tracePt t="11049" x="7581900" y="2251075"/>
          <p14:tracePt t="11050" x="7599363" y="2339975"/>
          <p14:tracePt t="11066" x="7608888" y="2419350"/>
          <p14:tracePt t="11082" x="7634288" y="2517775"/>
          <p14:tracePt t="11099" x="7643813" y="2616200"/>
          <p14:tracePt t="11116" x="7653338" y="2687638"/>
          <p14:tracePt t="11132" x="7661275" y="2768600"/>
          <p14:tracePt t="11149" x="7661275" y="2840038"/>
          <p14:tracePt t="11166" x="7661275" y="2928938"/>
          <p14:tracePt t="11183" x="7661275" y="2982913"/>
          <p14:tracePt t="11200" x="7661275" y="3027363"/>
          <p14:tracePt t="11216" x="7661275" y="3081338"/>
          <p14:tracePt t="11233" x="7661275" y="3152775"/>
          <p14:tracePt t="11249" x="7661275" y="3251200"/>
          <p14:tracePt t="11266" x="7661275" y="3340100"/>
          <p14:tracePt t="11283" x="7643813" y="3446463"/>
          <p14:tracePt t="11299" x="7626350" y="3509963"/>
          <p14:tracePt t="11316" x="7608888" y="3581400"/>
          <p14:tracePt t="11333" x="7599363" y="3633788"/>
          <p14:tracePt t="11349" x="7581900" y="3687763"/>
          <p14:tracePt t="11367" x="7581900" y="3714750"/>
          <p14:tracePt t="11383" x="7562850" y="3768725"/>
          <p14:tracePt t="11400" x="7554913" y="3830638"/>
          <p14:tracePt t="11417" x="7545388" y="3902075"/>
          <p14:tracePt t="11433" x="7545388" y="3983038"/>
          <p14:tracePt t="11449" x="7545388" y="4044950"/>
          <p14:tracePt t="11467" x="7545388" y="4081463"/>
          <p14:tracePt t="11483" x="7537450" y="4125913"/>
          <p14:tracePt t="11500" x="7527925" y="4143375"/>
          <p14:tracePt t="11516" x="7527925" y="4160838"/>
          <p14:tracePt t="11533" x="7527925" y="4179888"/>
          <p14:tracePt t="11533" x="7527925" y="4187825"/>
          <p14:tracePt t="11551" x="7527925" y="4224338"/>
          <p14:tracePt t="11567" x="7527925" y="4232275"/>
          <p14:tracePt t="11584" x="7527925" y="4268788"/>
          <p14:tracePt t="11600" x="7518400" y="4295775"/>
          <p14:tracePt t="11616" x="7518400" y="4313238"/>
          <p14:tracePt t="11634" x="7518400" y="4322763"/>
          <p14:tracePt t="11650" x="7510463" y="4330700"/>
          <p14:tracePt t="11667" x="7510463" y="4348163"/>
          <p14:tracePt t="11684" x="7510463" y="4375150"/>
          <p14:tracePt t="11700" x="7510463" y="4429125"/>
          <p14:tracePt t="11717" x="7510463" y="4500563"/>
          <p14:tracePt t="11734" x="7510463" y="4643438"/>
          <p14:tracePt t="11751" x="7510463" y="4751388"/>
          <p14:tracePt t="11767" x="7510463" y="4848225"/>
          <p14:tracePt t="11783" x="7510463" y="4946650"/>
          <p14:tracePt t="11800" x="7510463" y="5000625"/>
          <p14:tracePt t="11817" x="7510463" y="5054600"/>
          <p14:tracePt t="11834" x="7510463" y="5089525"/>
          <p14:tracePt t="11850" x="7510463" y="5099050"/>
          <p14:tracePt t="11867" x="7510463" y="5108575"/>
          <p14:tracePt t="12030" x="7500938" y="5108575"/>
          <p14:tracePt t="12038" x="7491413" y="5108575"/>
          <p14:tracePt t="12050" x="7473950" y="5108575"/>
          <p14:tracePt t="12050" x="7446963" y="5108575"/>
          <p14:tracePt t="12066" x="7419975" y="5089525"/>
          <p14:tracePt t="12083" x="7375525" y="5081588"/>
          <p14:tracePt t="12100" x="7331075" y="5081588"/>
          <p14:tracePt t="12116" x="7286625" y="5081588"/>
          <p14:tracePt t="12134" x="7242175" y="5081588"/>
          <p14:tracePt t="12150" x="7205663" y="5081588"/>
          <p14:tracePt t="12167" x="7180263" y="5081588"/>
          <p14:tracePt t="12184" x="7134225" y="5081588"/>
          <p14:tracePt t="12200" x="7062788" y="5081588"/>
          <p14:tracePt t="12217" x="7018338" y="5081588"/>
          <p14:tracePt t="12234" x="6983413" y="5072063"/>
          <p14:tracePt t="12250" x="6956425" y="5054600"/>
          <p14:tracePt t="12267" x="6946900" y="5045075"/>
          <p14:tracePt t="12284" x="6938963" y="5027613"/>
          <p14:tracePt t="12301" x="6919913" y="4983163"/>
          <p14:tracePt t="12318" x="6911975" y="4911725"/>
          <p14:tracePt t="12334" x="6875463" y="4830763"/>
          <p14:tracePt t="12351" x="6848475" y="4768850"/>
          <p14:tracePt t="12367" x="6840538" y="4697413"/>
          <p14:tracePt t="12384" x="6831013" y="4633913"/>
          <p14:tracePt t="12400" x="6804025" y="4581525"/>
          <p14:tracePt t="12417" x="6777038" y="4500563"/>
          <p14:tracePt t="12434" x="6751638" y="4429125"/>
          <p14:tracePt t="12451" x="6724650" y="4348163"/>
          <p14:tracePt t="12467" x="6680200" y="4286250"/>
          <p14:tracePt t="12484" x="6653213" y="4241800"/>
          <p14:tracePt t="12501" x="6616700" y="4179888"/>
          <p14:tracePt t="12518" x="6599238" y="4143375"/>
          <p14:tracePt t="12535" x="6572250" y="4116388"/>
          <p14:tracePt t="12551" x="6518275" y="4044950"/>
          <p14:tracePt t="12567" x="6429375" y="3919538"/>
          <p14:tracePt t="12584" x="6276975" y="3776663"/>
          <p14:tracePt t="12600" x="6143625" y="3652838"/>
          <p14:tracePt t="12617" x="6054725" y="3581400"/>
          <p14:tracePt t="12634" x="6010275" y="3554413"/>
          <p14:tracePt t="12651" x="5983288" y="3544888"/>
          <p14:tracePt t="12668" x="5983288" y="3536950"/>
          <p14:tracePt t="12710" x="5983288" y="3517900"/>
          <p14:tracePt t="12718" x="5983288" y="3509963"/>
          <p14:tracePt t="12734" x="5983288" y="3490913"/>
          <p14:tracePt t="12735" x="5991225" y="3473450"/>
          <p14:tracePt t="12751" x="6010275" y="3438525"/>
          <p14:tracePt t="12769" x="6018213" y="3411538"/>
          <p14:tracePt t="12785" x="6045200" y="3384550"/>
          <p14:tracePt t="12801" x="6072188" y="3348038"/>
          <p14:tracePt t="12818" x="6126163" y="3322638"/>
          <p14:tracePt t="12835" x="6197600" y="3276600"/>
          <p14:tracePt t="12852" x="6296025" y="3232150"/>
          <p14:tracePt t="12869" x="6419850" y="3152775"/>
          <p14:tracePt t="12885" x="6554788" y="3081338"/>
          <p14:tracePt t="12902" x="6626225" y="3017838"/>
          <p14:tracePt t="12918" x="6680200" y="2965450"/>
          <p14:tracePt t="12935" x="6732588" y="2911475"/>
          <p14:tracePt t="12951" x="6813550" y="2813050"/>
          <p14:tracePt t="12969" x="6858000" y="2768600"/>
          <p14:tracePt t="12985" x="6902450" y="2714625"/>
          <p14:tracePt t="13001" x="6929438" y="2670175"/>
          <p14:tracePt t="13019" x="6965950" y="2616200"/>
          <p14:tracePt t="13035" x="7000875" y="2571750"/>
          <p14:tracePt t="13051" x="7027863" y="2527300"/>
          <p14:tracePt t="13069" x="7099300" y="2438400"/>
          <p14:tracePt t="13086" x="7116763" y="2401888"/>
          <p14:tracePt t="13102" x="7143750" y="2366963"/>
          <p14:tracePt t="13119" x="7153275" y="2322513"/>
          <p14:tracePt t="13136" x="7170738" y="2295525"/>
          <p14:tracePt t="13152" x="7180263" y="2259013"/>
          <p14:tracePt t="13169" x="7188200" y="2232025"/>
          <p14:tracePt t="13186" x="7205663" y="2214563"/>
          <p14:tracePt t="13202" x="7205663" y="2205038"/>
          <p14:tracePt t="13219" x="7205663" y="2197100"/>
          <p14:tracePt t="13236" x="7215188" y="2179638"/>
          <p14:tracePt t="13253" x="7215188" y="2152650"/>
          <p14:tracePt t="13269" x="7215188" y="2143125"/>
          <p14:tracePt t="13286" x="7215188" y="2116138"/>
          <p14:tracePt t="13303" x="7224713" y="2098675"/>
          <p14:tracePt t="13319" x="7224713" y="2089150"/>
          <p14:tracePt t="13336" x="7224713" y="2081213"/>
          <p14:tracePt t="13534" x="7232650" y="2081213"/>
          <p14:tracePt t="13542" x="7232650" y="2089150"/>
          <p14:tracePt t="13553" x="7232650" y="2098675"/>
          <p14:tracePt t="13553" x="7251700" y="2143125"/>
          <p14:tracePt t="13570" x="7269163" y="2170113"/>
          <p14:tracePt t="13586" x="7277100" y="2214563"/>
          <p14:tracePt t="13603" x="7304088" y="2251075"/>
          <p14:tracePt t="13619" x="7331075" y="2330450"/>
          <p14:tracePt t="13637" x="7367588" y="2411413"/>
          <p14:tracePt t="13654" x="7385050" y="2446338"/>
          <p14:tracePt t="13670" x="7385050" y="2482850"/>
          <p14:tracePt t="13687" x="7394575" y="2527300"/>
          <p14:tracePt t="13703" x="7412038" y="2571750"/>
          <p14:tracePt t="13720" x="7419975" y="2616200"/>
          <p14:tracePt t="13737" x="7446963" y="2679700"/>
          <p14:tracePt t="13753" x="7456488" y="2732088"/>
          <p14:tracePt t="13770" x="7456488" y="2795588"/>
          <p14:tracePt t="13787" x="7456488" y="2857500"/>
          <p14:tracePt t="13803" x="7456488" y="2919413"/>
          <p14:tracePt t="13820" x="7456488" y="2982913"/>
          <p14:tracePt t="13820" x="7456488" y="3017838"/>
          <p14:tracePt t="13838" x="7456488" y="3089275"/>
          <p14:tracePt t="13854" x="7456488" y="3143250"/>
          <p14:tracePt t="13871" x="7439025" y="3224213"/>
          <p14:tracePt t="13887" x="7419975" y="3286125"/>
          <p14:tracePt t="13904" x="7402513" y="3340100"/>
          <p14:tracePt t="13920" x="7385050" y="3384550"/>
          <p14:tracePt t="13937" x="7367588" y="3429000"/>
          <p14:tracePt t="13954" x="7340600" y="3490913"/>
          <p14:tracePt t="13971" x="7286625" y="3571875"/>
          <p14:tracePt t="13987" x="7251700" y="3643313"/>
          <p14:tracePt t="14004" x="7197725" y="3724275"/>
          <p14:tracePt t="14021" x="7143750" y="3840163"/>
          <p14:tracePt t="14037" x="7116763" y="3902075"/>
          <p14:tracePt t="14055" x="7089775" y="3919538"/>
          <p14:tracePt t="14071" x="7081838" y="3956050"/>
          <p14:tracePt t="14087" x="7081838" y="3965575"/>
          <p14:tracePt t="14104" x="7072313" y="3983038"/>
          <p14:tracePt t="14121" x="7072313" y="3990975"/>
          <p14:tracePt t="14166" x="7072313" y="4000500"/>
          <p14:tracePt t="14182" x="7072313" y="4010025"/>
          <p14:tracePt t="14197" x="7072313" y="4017963"/>
          <p14:tracePt t="14205" x="7072313" y="4027488"/>
          <p14:tracePt t="14213" x="7072313" y="4037013"/>
          <p14:tracePt t="14222" x="7072313" y="4044950"/>
          <p14:tracePt t="14238" x="7072313" y="4062413"/>
          <p14:tracePt t="14341" x="7089775" y="4062413"/>
          <p14:tracePt t="14358" x="7099300" y="4062413"/>
          <p14:tracePt t="14365" x="7099300" y="4044950"/>
          <p14:tracePt t="14373" x="7099300" y="4027488"/>
          <p14:tracePt t="14380" x="7099300" y="4000500"/>
          <p14:tracePt t="14388" x="7062788" y="3965575"/>
          <p14:tracePt t="14405" x="7010400" y="3867150"/>
          <p14:tracePt t="14422" x="6983413" y="3830638"/>
          <p14:tracePt t="14438" x="6973888" y="3786188"/>
          <p14:tracePt t="14455" x="6965950" y="3759200"/>
          <p14:tracePt t="14472" x="6965950" y="3732213"/>
          <p14:tracePt t="14488" x="6946900" y="3697288"/>
          <p14:tracePt t="14504" x="6946900" y="3660775"/>
          <p14:tracePt t="14522" x="6919913" y="3616325"/>
          <p14:tracePt t="14538" x="6894513" y="3571875"/>
          <p14:tracePt t="14555" x="6867525" y="3517900"/>
          <p14:tracePt t="14572" x="6848475" y="3473450"/>
          <p14:tracePt t="14588" x="6831013" y="3419475"/>
          <p14:tracePt t="14606" x="6804025" y="3348038"/>
          <p14:tracePt t="14622" x="6786563" y="3313113"/>
          <p14:tracePt t="14638" x="6769100" y="3276600"/>
          <p14:tracePt t="14656" x="6769100" y="3259138"/>
          <p14:tracePt t="14672" x="6759575" y="3251200"/>
          <p14:tracePt t="14688" x="6759575" y="3241675"/>
          <p14:tracePt t="14706" x="6759575" y="3232150"/>
          <p14:tracePt t="14722" x="6759575" y="3224213"/>
          <p14:tracePt t="14738" x="6759575" y="3205163"/>
          <p14:tracePt t="14755" x="6759575" y="3170238"/>
          <p14:tracePt t="14772" x="6759575" y="3116263"/>
          <p14:tracePt t="14789" x="6759575" y="3044825"/>
          <p14:tracePt t="14806" x="6759575" y="3000375"/>
          <p14:tracePt t="14822" x="6777038" y="2946400"/>
          <p14:tracePt t="14839" x="6777038" y="2911475"/>
          <p14:tracePt t="14855" x="6786563" y="2874963"/>
          <p14:tracePt t="14873" x="6796088" y="2840038"/>
          <p14:tracePt t="14889" x="6804025" y="2813050"/>
          <p14:tracePt t="14906" x="6813550" y="2776538"/>
          <p14:tracePt t="14922" x="6823075" y="2741613"/>
          <p14:tracePt t="14939" x="6823075" y="2705100"/>
          <p14:tracePt t="14956" x="6848475" y="2660650"/>
          <p14:tracePt t="14972" x="6848475" y="2625725"/>
          <p14:tracePt t="15013" x="6858000" y="2616200"/>
          <p14:tracePt t="15016" x="6858000" y="2608263"/>
          <p14:tracePt t="15022" x="6858000" y="2598738"/>
          <p14:tracePt t="15039" x="6867525" y="2589213"/>
          <p14:tracePt t="15056" x="6867525" y="2571750"/>
          <p14:tracePt t="15072" x="6875463" y="2544763"/>
          <p14:tracePt t="15090" x="6894513" y="2517775"/>
          <p14:tracePt t="15106" x="6902450" y="2490788"/>
          <p14:tracePt t="15123" x="6911975" y="2465388"/>
          <p14:tracePt t="15140" x="6938963" y="2428875"/>
          <p14:tracePt t="15156" x="6946900" y="2411413"/>
          <p14:tracePt t="15156" x="6965950" y="2384425"/>
          <p14:tracePt t="15198" x="6965950" y="2374900"/>
          <p14:tracePt t="15206" x="6965950" y="2366963"/>
          <p14:tracePt t="15223" x="6973888" y="2347913"/>
          <p14:tracePt t="15223" x="6973888" y="2339975"/>
          <p14:tracePt t="15240" x="6973888" y="2322513"/>
          <p14:tracePt t="15257" x="6983413" y="2312988"/>
          <p14:tracePt t="15273" x="6983413" y="2295525"/>
          <p14:tracePt t="15290" x="6991350" y="2286000"/>
          <p14:tracePt t="15306" x="6991350" y="2276475"/>
          <p14:tracePt t="15323" x="6991350" y="2259013"/>
          <p14:tracePt t="15340" x="6991350" y="2241550"/>
          <p14:tracePt t="15356" x="6991350" y="2224088"/>
          <p14:tracePt t="15374" x="7000875" y="2214563"/>
          <p14:tracePt t="15390" x="7000875" y="2197100"/>
          <p14:tracePt t="15638" x="7000875" y="2214563"/>
          <p14:tracePt t="15646" x="7000875" y="2224088"/>
          <p14:tracePt t="15657" x="7000875" y="2232025"/>
          <p14:tracePt t="15657" x="7000875" y="2276475"/>
          <p14:tracePt t="15674" x="7000875" y="2295525"/>
          <p14:tracePt t="15690" x="7000875" y="2312988"/>
          <p14:tracePt t="15707" x="7000875" y="2357438"/>
          <p14:tracePt t="15725" x="7000875" y="2384425"/>
          <p14:tracePt t="15741" x="7000875" y="2428875"/>
          <p14:tracePt t="15758" x="7010400" y="2465388"/>
          <p14:tracePt t="15774" x="7018338" y="2517775"/>
          <p14:tracePt t="15791" x="7027863" y="2571750"/>
          <p14:tracePt t="15807" x="7027863" y="2652713"/>
          <p14:tracePt t="15824" x="7045325" y="2714625"/>
          <p14:tracePt t="15841" x="7045325" y="2768600"/>
          <p14:tracePt t="15857" x="7054850" y="2813050"/>
          <p14:tracePt t="15875" x="7062788" y="2867025"/>
          <p14:tracePt t="15891" x="7072313" y="2919413"/>
          <p14:tracePt t="15908" x="7081838" y="2955925"/>
          <p14:tracePt t="15924" x="7089775" y="3036888"/>
          <p14:tracePt t="15942" x="7099300" y="3081338"/>
          <p14:tracePt t="15958" x="7099300" y="3125788"/>
          <p14:tracePt t="15974" x="7099300" y="3152775"/>
          <p14:tracePt t="15992" x="7099300" y="3187700"/>
          <p14:tracePt t="16008" x="7099300" y="3232150"/>
          <p14:tracePt t="16024" x="7099300" y="3259138"/>
          <p14:tracePt t="16042" x="7099300" y="3295650"/>
          <p14:tracePt t="16058" x="7099300" y="3303588"/>
          <p14:tracePt t="16074" x="7099300" y="3340100"/>
          <p14:tracePt t="16092" x="7099300" y="3367088"/>
          <p14:tracePt t="16108" x="7099300" y="3394075"/>
          <p14:tracePt t="16124" x="7099300" y="3438525"/>
          <p14:tracePt t="16142" x="7099300" y="3446463"/>
          <p14:tracePt t="16158" x="7099300" y="3473450"/>
          <p14:tracePt t="16175" x="7099300" y="3482975"/>
          <p14:tracePt t="16192" x="7099300" y="3509963"/>
          <p14:tracePt t="16208" x="7099300" y="3536950"/>
          <p14:tracePt t="16225" x="7081838" y="3562350"/>
          <p14:tracePt t="16242" x="7081838" y="3581400"/>
          <p14:tracePt t="16258" x="7072313" y="3608388"/>
          <p14:tracePt t="16275" x="7062788" y="3625850"/>
          <p14:tracePt t="16292" x="7062788" y="3652838"/>
          <p14:tracePt t="16309" x="7037388" y="3705225"/>
          <p14:tracePt t="16326" x="7027863" y="3732213"/>
          <p14:tracePt t="16342" x="7010400" y="3768725"/>
          <p14:tracePt t="16359" x="7000875" y="3776663"/>
          <p14:tracePt t="16375" x="6991350" y="3813175"/>
          <p14:tracePt t="16392" x="6991350" y="3857625"/>
          <p14:tracePt t="16409" x="6973888" y="3894138"/>
          <p14:tracePt t="16425" x="6965950" y="3946525"/>
          <p14:tracePt t="16443" x="6938963" y="3990975"/>
          <p14:tracePt t="16458" x="6938963" y="4037013"/>
          <p14:tracePt t="16475" x="6919913" y="4089400"/>
          <p14:tracePt t="16492" x="6911975" y="4133850"/>
          <p14:tracePt t="16509" x="6911975" y="4197350"/>
          <p14:tracePt t="16526" x="6911975" y="4232275"/>
          <p14:tracePt t="16543" x="6911975" y="4276725"/>
          <p14:tracePt t="16559" x="6911975" y="4322763"/>
          <p14:tracePt t="16576" x="6911975" y="4348163"/>
          <p14:tracePt t="16593" x="6911975" y="4357688"/>
          <p14:tracePt t="16609" x="6911975" y="4375150"/>
          <p14:tracePt t="16625" x="6911975" y="4384675"/>
          <p14:tracePt t="16643" x="6911975" y="4394200"/>
          <p14:tracePt t="16659" x="6911975" y="4411663"/>
          <p14:tracePt t="16790" x="6919913" y="4411663"/>
          <p14:tracePt t="16798" x="6929438" y="4411663"/>
          <p14:tracePt t="16809" x="6929438" y="4394200"/>
          <p14:tracePt t="16810" x="6929438" y="4348163"/>
          <p14:tracePt t="16826" x="6919913" y="4286250"/>
          <p14:tracePt t="16843" x="6919913" y="4214813"/>
          <p14:tracePt t="16860" x="6919913" y="4133850"/>
          <p14:tracePt t="16876" x="6983413" y="3965575"/>
          <p14:tracePt t="16894" x="7027863" y="3867150"/>
          <p14:tracePt t="16910" x="7045325" y="3786188"/>
          <p14:tracePt t="16927" x="7054850" y="3714750"/>
          <p14:tracePt t="16943" x="7054850" y="3670300"/>
          <p14:tracePt t="16960" x="7054850" y="3616325"/>
          <p14:tracePt t="16977" x="7054850" y="3554413"/>
          <p14:tracePt t="16993" x="7054850" y="3473450"/>
          <p14:tracePt t="17010" x="7054850" y="3384550"/>
          <p14:tracePt t="17027" x="7054850" y="3313113"/>
          <p14:tracePt t="17043" x="7054850" y="3251200"/>
          <p14:tracePt t="17060" x="7054850" y="3187700"/>
          <p14:tracePt t="17077" x="7072313" y="3116263"/>
          <p14:tracePt t="17094" x="7081838" y="3062288"/>
          <p14:tracePt t="17110" x="7081838" y="3009900"/>
          <p14:tracePt t="17127" x="7081838" y="2928938"/>
          <p14:tracePt t="17144" x="7081838" y="2857500"/>
          <p14:tracePt t="17160" x="7081838" y="2795588"/>
          <p14:tracePt t="17177" x="7089775" y="2732088"/>
          <p14:tracePt t="17194" x="7089775" y="2670175"/>
          <p14:tracePt t="17210" x="7089775" y="2625725"/>
          <p14:tracePt t="17227" x="7089775" y="2571750"/>
          <p14:tracePt t="17244" x="7089775" y="2527300"/>
          <p14:tracePt t="17260" x="7089775" y="2455863"/>
          <p14:tracePt t="17278" x="7089775" y="2419350"/>
          <p14:tracePt t="17294" x="7099300" y="2384425"/>
          <p14:tracePt t="17310" x="7099300" y="2357438"/>
          <p14:tracePt t="17327" x="7108825" y="2322513"/>
          <p14:tracePt t="17344" x="7108825" y="2295525"/>
          <p14:tracePt t="17361" x="7108825" y="2268538"/>
          <p14:tracePt t="17377" x="7108825" y="2241550"/>
          <p14:tracePt t="17394" x="7126288" y="2205038"/>
          <p14:tracePt t="17411" x="7126288" y="2179638"/>
          <p14:tracePt t="17427" x="7126288" y="2143125"/>
          <p14:tracePt t="17444" x="7134225" y="2116138"/>
          <p14:tracePt t="17461" x="7143750" y="2071688"/>
          <p14:tracePt t="17478" x="7143750" y="2054225"/>
          <p14:tracePt t="17495" x="7143750" y="2027238"/>
          <p14:tracePt t="17511" x="7153275" y="2017713"/>
          <p14:tracePt t="17527" x="7153275" y="1982788"/>
          <p14:tracePt t="17544" x="7161213" y="1973263"/>
          <p14:tracePt t="17561" x="7161213" y="1946275"/>
          <p14:tracePt t="17578" x="7161213" y="1938338"/>
          <p14:tracePt t="17622" x="7161213" y="1928813"/>
          <p14:tracePt t="17637" x="7161213" y="1919288"/>
          <p14:tracePt t="17662" x="7161213" y="1911350"/>
          <p14:tracePt t="17670" x="7161213" y="1901825"/>
          <p14:tracePt t="17693" x="7161213" y="1893888"/>
          <p14:tracePt t="17758" x="7161213" y="1884363"/>
          <p14:tracePt t="17806" x="7161213" y="1866900"/>
          <p14:tracePt t="17838" x="7161213" y="1857375"/>
          <p14:tracePt t="17854" x="7161213" y="1839913"/>
          <p14:tracePt t="17869" x="7161213" y="1830388"/>
          <p14:tracePt t="17878" x="7161213" y="1812925"/>
          <p14:tracePt t="17901" x="7161213" y="1803400"/>
          <p14:tracePt t="17909" x="7161213" y="1795463"/>
          <p14:tracePt t="17917" x="7161213" y="1785938"/>
          <p14:tracePt t="17928" x="7161213" y="1768475"/>
          <p14:tracePt t="17945" x="7153275" y="1758950"/>
          <p14:tracePt t="18021" x="7153275" y="1751013"/>
          <p14:tracePt t="18142" x="7143750" y="1751013"/>
          <p14:tracePt t="18157" x="7134225" y="1751013"/>
          <p14:tracePt t="18165" x="7126288" y="1751013"/>
          <p14:tracePt t="18173" x="7108825" y="1758950"/>
          <p14:tracePt t="18181" x="7099300" y="1768475"/>
          <p14:tracePt t="18196" x="7081838" y="1803400"/>
          <p14:tracePt t="18212" x="7072313" y="1812925"/>
          <p14:tracePt t="18254" x="7072313" y="1830388"/>
          <p14:tracePt t="18269" x="7072313" y="1839913"/>
          <p14:tracePt t="18285" x="7062788" y="1839913"/>
          <p14:tracePt t="18293" x="7062788" y="1857375"/>
          <p14:tracePt t="18302" x="7054850" y="1884363"/>
          <p14:tracePt t="18313" x="7045325" y="1901825"/>
          <p14:tracePt t="18329" x="7037388" y="1938338"/>
          <p14:tracePt t="18346" x="7037388" y="1955800"/>
          <p14:tracePt t="18362" x="7037388" y="1982788"/>
          <p14:tracePt t="18380" x="7037388" y="2000250"/>
          <p14:tracePt t="18396" x="7037388" y="2036763"/>
          <p14:tracePt t="18413" x="7018338" y="2108200"/>
          <p14:tracePt t="18429" x="7018338" y="2152650"/>
          <p14:tracePt t="18447" x="7018338" y="2205038"/>
          <p14:tracePt t="18463" x="7018338" y="2251075"/>
          <p14:tracePt t="18480" x="7018338" y="2303463"/>
          <p14:tracePt t="18496" x="7018338" y="2339975"/>
          <p14:tracePt t="18513" x="7018338" y="2366963"/>
          <p14:tracePt t="18530" x="7018338" y="2401888"/>
          <p14:tracePt t="18546" x="7018338" y="2419350"/>
          <p14:tracePt t="18563" x="7018338" y="2455863"/>
          <p14:tracePt t="18580" x="7018338" y="2482850"/>
          <p14:tracePt t="18596" x="7027863" y="2544763"/>
          <p14:tracePt t="18613" x="7045325" y="2598738"/>
          <p14:tracePt t="18630" x="7045325" y="2633663"/>
          <p14:tracePt t="18646" x="7062788" y="2670175"/>
          <p14:tracePt t="18663" x="7072313" y="2705100"/>
          <p14:tracePt t="18680" x="7081838" y="2741613"/>
          <p14:tracePt t="18697" x="7081838" y="2776538"/>
          <p14:tracePt t="18713" x="7089775" y="2803525"/>
          <p14:tracePt t="18730" x="7108825" y="2840038"/>
          <p14:tracePt t="18747" x="7108825" y="2874963"/>
          <p14:tracePt t="18763" x="7116763" y="2911475"/>
          <p14:tracePt t="18780" x="7126288" y="2938463"/>
          <p14:tracePt t="18780" x="7134225" y="2955925"/>
          <p14:tracePt t="18798" x="7134225" y="2973388"/>
          <p14:tracePt t="18814" x="7143750" y="3000375"/>
          <p14:tracePt t="18830" x="7153275" y="3027363"/>
          <p14:tracePt t="18847" x="7153275" y="3054350"/>
          <p14:tracePt t="18864" x="7153275" y="3071813"/>
          <p14:tracePt t="18880" x="7153275" y="3089275"/>
          <p14:tracePt t="18897" x="7170738" y="3108325"/>
          <p14:tracePt t="18914" x="7170738" y="3125788"/>
          <p14:tracePt t="18930" x="7170738" y="3143250"/>
          <p14:tracePt t="18947" x="7170738" y="3170238"/>
          <p14:tracePt t="18964" x="7170738" y="3187700"/>
          <p14:tracePt t="18981" x="7170738" y="3214688"/>
          <p14:tracePt t="18997" x="7180263" y="3241675"/>
          <p14:tracePt t="19015" x="7180263" y="3268663"/>
          <p14:tracePt t="19031" x="7188200" y="3286125"/>
          <p14:tracePt t="19047" x="7188200" y="3313113"/>
          <p14:tracePt t="19064" x="7197725" y="3340100"/>
          <p14:tracePt t="19081" x="7205663" y="3357563"/>
          <p14:tracePt t="19098" x="7205663" y="3384550"/>
          <p14:tracePt t="19114" x="7205663" y="3394075"/>
          <p14:tracePt t="19130" x="7205663" y="3411538"/>
          <p14:tracePt t="19148" x="7205663" y="3419475"/>
          <p14:tracePt t="19164" x="7205663" y="3429000"/>
          <p14:tracePt t="19164" x="7205663" y="3446463"/>
          <p14:tracePt t="19181" x="7205663" y="3465513"/>
          <p14:tracePt t="19198" x="7197725" y="3490913"/>
          <p14:tracePt t="19214" x="7188200" y="3509963"/>
          <p14:tracePt t="19231" x="7188200" y="3544888"/>
          <p14:tracePt t="19248" x="7180263" y="3571875"/>
          <p14:tracePt t="19264" x="7180263" y="3616325"/>
          <p14:tracePt t="19281" x="7170738" y="3652838"/>
          <p14:tracePt t="19298" x="7170738" y="3679825"/>
          <p14:tracePt t="19315" x="7161213" y="3714750"/>
          <p14:tracePt t="19331" x="7153275" y="3751263"/>
          <p14:tracePt t="19348" x="7143750" y="3795713"/>
          <p14:tracePt t="19364" x="7134225" y="3857625"/>
          <p14:tracePt t="19382" x="7108825" y="3911600"/>
          <p14:tracePt t="19399" x="7099300" y="3946525"/>
          <p14:tracePt t="19415" x="7099300" y="3990975"/>
          <p14:tracePt t="19431" x="7099300" y="4017963"/>
          <p14:tracePt t="19449" x="7099300" y="4062413"/>
          <p14:tracePt t="19465" x="7099300" y="4081463"/>
          <p14:tracePt t="19481" x="7099300" y="4116388"/>
          <p14:tracePt t="19499" x="7099300" y="4125913"/>
          <p14:tracePt t="19515" x="7099300" y="4160838"/>
          <p14:tracePt t="19531" x="7099300" y="4214813"/>
          <p14:tracePt t="19549" x="7099300" y="4259263"/>
          <p14:tracePt t="19549" x="7099300" y="4286250"/>
          <p14:tracePt t="19565" x="7099300" y="4348163"/>
          <p14:tracePt t="19582" x="7099300" y="4394200"/>
          <p14:tracePt t="19599" x="7099300" y="4456113"/>
          <p14:tracePt t="19615" x="7099300" y="4491038"/>
          <p14:tracePt t="19631" x="7099300" y="4537075"/>
          <p14:tracePt t="19649" x="7099300" y="4572000"/>
          <p14:tracePt t="19665" x="7099300" y="4598988"/>
          <p14:tracePt t="19682" x="7099300" y="4616450"/>
          <p14:tracePt t="19699" x="7099300" y="4625975"/>
          <p14:tracePt t="19715" x="7099300" y="4633913"/>
          <p14:tracePt t="19814" x="7089775" y="4633913"/>
          <p14:tracePt t="19829" x="7081838" y="4633913"/>
          <p14:tracePt t="19837" x="7081838" y="4616450"/>
          <p14:tracePt t="19845" x="7072313" y="4598988"/>
          <p14:tracePt t="19850" x="7072313" y="4572000"/>
          <p14:tracePt t="19866" x="7072313" y="4537075"/>
          <p14:tracePt t="19883" x="7072313" y="4483100"/>
          <p14:tracePt t="19899" x="7072313" y="4411663"/>
          <p14:tracePt t="19916" x="7072313" y="4340225"/>
          <p14:tracePt t="19933" x="7089775" y="4251325"/>
          <p14:tracePt t="19950" x="7108825" y="4197350"/>
          <p14:tracePt t="19966" x="7108825" y="4143375"/>
          <p14:tracePt t="19983" x="7126288" y="4098925"/>
          <p14:tracePt t="19999" x="7126288" y="4044950"/>
          <p14:tracePt t="20016" x="7143750" y="3990975"/>
          <p14:tracePt t="20033" x="7143750" y="3965575"/>
          <p14:tracePt t="20049" x="7153275" y="3929063"/>
          <p14:tracePt t="20066" x="7153275" y="3902075"/>
          <p14:tracePt t="20083" x="7161213" y="3857625"/>
          <p14:tracePt t="20099" x="7161213" y="3822700"/>
          <p14:tracePt t="20116" x="7161213" y="3776663"/>
          <p14:tracePt t="20133" x="7161213" y="3705225"/>
          <p14:tracePt t="20150" x="7161213" y="3660775"/>
          <p14:tracePt t="20166" x="7161213" y="3633788"/>
          <p14:tracePt t="20183" x="7180263" y="3608388"/>
          <p14:tracePt t="20200" x="7180263" y="3581400"/>
          <p14:tracePt t="20216" x="7180263" y="3571875"/>
          <p14:tracePt t="20233" x="7180263" y="3544888"/>
          <p14:tracePt t="20250" x="7188200" y="3509963"/>
          <p14:tracePt t="20266" x="7188200" y="3465513"/>
          <p14:tracePt t="20283" x="7197725" y="3419475"/>
          <p14:tracePt t="20300" x="7197725" y="3384550"/>
          <p14:tracePt t="20316" x="7197725" y="3340100"/>
          <p14:tracePt t="20335" x="7197725" y="3313113"/>
          <p14:tracePt t="20350" x="7197725" y="3295650"/>
          <p14:tracePt t="20366" x="7197725" y="3259138"/>
          <p14:tracePt t="20384" x="7197725" y="3232150"/>
          <p14:tracePt t="20400" x="7197725" y="3205163"/>
          <p14:tracePt t="20417" x="7197725" y="3170238"/>
          <p14:tracePt t="20434" x="7197725" y="3143250"/>
          <p14:tracePt t="20450" x="7197725" y="3125788"/>
          <p14:tracePt t="20467" x="7197725" y="3098800"/>
          <p14:tracePt t="20483" x="7197725" y="3081338"/>
          <p14:tracePt t="20500" x="7180263" y="3036888"/>
          <p14:tracePt t="20517" x="7170738" y="3009900"/>
          <p14:tracePt t="20534" x="7153275" y="2955925"/>
          <p14:tracePt t="20551" x="7153275" y="2928938"/>
          <p14:tracePt t="20567" x="7143750" y="2894013"/>
          <p14:tracePt t="20584" x="7143750" y="2867025"/>
          <p14:tracePt t="20601" x="7134225" y="2830513"/>
          <p14:tracePt t="20617" x="7134225" y="2776538"/>
          <p14:tracePt t="20634" x="7134225" y="2741613"/>
          <p14:tracePt t="20651" x="7108825" y="2697163"/>
          <p14:tracePt t="20667" x="7108825" y="2652713"/>
          <p14:tracePt t="20684" x="7099300" y="2608263"/>
          <p14:tracePt t="20701" x="7089775" y="2562225"/>
          <p14:tracePt t="20718" x="7081838" y="2554288"/>
          <p14:tracePt t="20734" x="7081838" y="2527300"/>
          <p14:tracePt t="20750" x="7072313" y="2509838"/>
          <p14:tracePt t="20768" x="7072313" y="2490788"/>
          <p14:tracePt t="20784" x="7072313" y="2473325"/>
          <p14:tracePt t="20801" x="7072313" y="2446338"/>
          <p14:tracePt t="20818" x="7072313" y="2419350"/>
          <p14:tracePt t="20834" x="7072313" y="2393950"/>
          <p14:tracePt t="20851" x="7072313" y="2347913"/>
          <p14:tracePt t="20868" x="7072313" y="2312988"/>
          <p14:tracePt t="20884" x="7072313" y="2259013"/>
          <p14:tracePt t="20901" x="7072313" y="2224088"/>
          <p14:tracePt t="20919" x="7072313" y="2197100"/>
          <p14:tracePt t="20935" x="7072313" y="2160588"/>
          <p14:tracePt t="20951" x="7072313" y="2116138"/>
          <p14:tracePt t="20968" x="7072313" y="2071688"/>
          <p14:tracePt t="20985" x="7072313" y="2044700"/>
          <p14:tracePt t="21001" x="7072313" y="2009775"/>
          <p14:tracePt t="21018" x="7072313" y="1982788"/>
          <p14:tracePt t="21035" x="7072313" y="1973263"/>
          <p14:tracePt t="21051" x="7072313" y="1965325"/>
          <p14:tracePt t="21068" x="7072313" y="1955800"/>
          <p14:tracePt t="21269" x="7072313" y="1973263"/>
          <p14:tracePt t="21278" x="7072313" y="2000250"/>
          <p14:tracePt t="21286" x="7072313" y="2027238"/>
          <p14:tracePt t="21286" x="7054850" y="2089150"/>
          <p14:tracePt t="21302" x="7054850" y="2160588"/>
          <p14:tracePt t="21318" x="7054850" y="2224088"/>
          <p14:tracePt t="21335" x="7054850" y="2276475"/>
          <p14:tracePt t="21352" x="7054850" y="2322513"/>
          <p14:tracePt t="21369" x="7054850" y="2357438"/>
          <p14:tracePt t="21386" x="7054850" y="2393950"/>
          <p14:tracePt t="21402" x="7054850" y="2401888"/>
          <p14:tracePt t="21419" x="7054850" y="2438400"/>
          <p14:tracePt t="21436" x="7054850" y="2455863"/>
          <p14:tracePt t="21452" x="7054850" y="2490788"/>
          <p14:tracePt t="21469" x="7054850" y="2536825"/>
          <p14:tracePt t="21486" x="7054850" y="2571750"/>
          <p14:tracePt t="21502" x="7054850" y="2625725"/>
          <p14:tracePt t="21519" x="7062788" y="2660650"/>
          <p14:tracePt t="21536" x="7089775" y="2724150"/>
          <p14:tracePt t="21552" x="7089775" y="2776538"/>
          <p14:tracePt t="21570" x="7116763" y="2813050"/>
          <p14:tracePt t="21586" x="7116763" y="2857500"/>
          <p14:tracePt t="21602" x="7134225" y="2901950"/>
          <p14:tracePt t="21619" x="7134225" y="2938463"/>
          <p14:tracePt t="21636" x="7153275" y="2982913"/>
          <p14:tracePt t="21653" x="7153275" y="3027363"/>
          <p14:tracePt t="21669" x="7161213" y="3081338"/>
          <p14:tracePt t="21686" x="7170738" y="3125788"/>
          <p14:tracePt t="21702" x="7188200" y="3179763"/>
          <p14:tracePt t="21720" x="7205663" y="3232150"/>
          <p14:tracePt t="21736" x="7224713" y="3295650"/>
          <p14:tracePt t="21752" x="7224713" y="3330575"/>
          <p14:tracePt t="21770" x="7224713" y="3375025"/>
          <p14:tracePt t="21786" x="7224713" y="3446463"/>
          <p14:tracePt t="21802" x="7224713" y="3517900"/>
          <p14:tracePt t="21820" x="7224713" y="3598863"/>
          <p14:tracePt t="21837" x="7215188" y="3679825"/>
          <p14:tracePt t="21854" x="7205663" y="3724275"/>
          <p14:tracePt t="21870" x="7188200" y="3741738"/>
          <p14:tracePt t="22029" x="7188200" y="3732213"/>
          <p14:tracePt t="22037" x="7188200" y="3724275"/>
          <p14:tracePt t="22045" x="7188200" y="3697288"/>
          <p14:tracePt t="22054" x="7188200" y="3670300"/>
          <p14:tracePt t="22070" x="7188200" y="3643313"/>
          <p14:tracePt t="22087" x="7188200" y="3598863"/>
          <p14:tracePt t="22103" x="7188200" y="3544888"/>
          <p14:tracePt t="22121" x="7180263" y="3500438"/>
          <p14:tracePt t="22137" x="7180263" y="3438525"/>
          <p14:tracePt t="22153" x="7180263" y="3394075"/>
          <p14:tracePt t="22171" x="7180263" y="3357563"/>
          <p14:tracePt t="22187" x="7180263" y="3330575"/>
          <p14:tracePt t="22203" x="7180263" y="3303588"/>
          <p14:tracePt t="22221" x="7161213" y="3241675"/>
          <p14:tracePt t="22238" x="7161213" y="3214688"/>
          <p14:tracePt t="22254" x="7161213" y="3187700"/>
          <p14:tracePt t="22271" x="7161213" y="3179763"/>
          <p14:tracePt t="22287" x="7161213" y="3160713"/>
          <p14:tracePt t="22304" x="7161213" y="3152775"/>
          <p14:tracePt t="22321" x="7161213" y="3143250"/>
          <p14:tracePt t="22337" x="7161213" y="3133725"/>
          <p14:tracePt t="22354" x="7161213" y="3125788"/>
          <p14:tracePt t="22371" x="7161213" y="3108325"/>
          <p14:tracePt t="22388" x="7161213" y="3098800"/>
          <p14:tracePt t="22404" x="7161213" y="3081338"/>
          <p14:tracePt t="22421" x="7161213" y="3071813"/>
          <p14:tracePt t="22518" x="7161213" y="3062288"/>
          <p14:tracePt t="22621" x="7161213" y="3054350"/>
          <p14:tracePt t="22645" x="7153275" y="3054350"/>
          <p14:tracePt t="22654" x="7134225" y="3054350"/>
          <p14:tracePt t="22662" x="7116763" y="3054350"/>
          <p14:tracePt t="22671" x="7099300" y="3054350"/>
          <p14:tracePt t="22688" x="7054850" y="3054350"/>
          <p14:tracePt t="22705" x="7037388" y="3054350"/>
          <p14:tracePt t="22721" x="7010400" y="3054350"/>
          <p14:tracePt t="22738" x="7000875" y="3054350"/>
          <p14:tracePt t="22755" x="6983413" y="3054350"/>
          <p14:tracePt t="22771" x="6956425" y="3062288"/>
          <p14:tracePt t="22788" x="6938963" y="3062288"/>
          <p14:tracePt t="22805" x="6884988" y="3089275"/>
          <p14:tracePt t="22822" x="6840538" y="3116263"/>
          <p14:tracePt t="22839" x="6796088" y="3125788"/>
          <p14:tracePt t="22855" x="6751638" y="3152775"/>
          <p14:tracePt t="22873" x="6705600" y="3179763"/>
          <p14:tracePt t="22889" x="6688138" y="3197225"/>
          <p14:tracePt t="22906" x="6661150" y="3224213"/>
          <p14:tracePt t="22922" x="6634163" y="3251200"/>
          <p14:tracePt t="22939" x="6599238" y="3286125"/>
          <p14:tracePt t="22955" x="6572250" y="3322638"/>
          <p14:tracePt t="22972" x="6554788" y="3348038"/>
          <p14:tracePt t="22989" x="6510338" y="3402013"/>
          <p14:tracePt t="23006" x="6500813" y="3429000"/>
          <p14:tracePt t="23022" x="6491288" y="3438525"/>
          <p14:tracePt t="23038" x="6491288" y="3455988"/>
          <p14:tracePt t="23056" x="6483350" y="3473450"/>
          <p14:tracePt t="23072" x="6473825" y="3500438"/>
          <p14:tracePt t="23089" x="6473825" y="3536950"/>
          <p14:tracePt t="23106" x="6473825" y="3581400"/>
          <p14:tracePt t="23122" x="6473825" y="3616325"/>
          <p14:tracePt t="23139" x="6518275" y="3679825"/>
          <p14:tracePt t="23155" x="6572250" y="3741738"/>
          <p14:tracePt t="23173" x="6626225" y="3795713"/>
          <p14:tracePt t="23173" x="6653213" y="3813175"/>
          <p14:tracePt t="23189" x="6715125" y="3822700"/>
          <p14:tracePt t="23206" x="6742113" y="3830638"/>
          <p14:tracePt t="23222" x="6777038" y="3830638"/>
          <p14:tracePt t="23239" x="6804025" y="3830638"/>
          <p14:tracePt t="23255" x="6840538" y="3822700"/>
          <p14:tracePt t="23273" x="6875463" y="3803650"/>
          <p14:tracePt t="23290" x="6911975" y="3786188"/>
          <p14:tracePt t="23306" x="6929438" y="3776663"/>
          <p14:tracePt t="23323" x="6983413" y="3751263"/>
          <p14:tracePt t="23339" x="7018338" y="3741738"/>
          <p14:tracePt t="23356" x="7081838" y="3714750"/>
          <p14:tracePt t="23372" x="7180263" y="3660775"/>
          <p14:tracePt t="23390" x="7259638" y="3616325"/>
          <p14:tracePt t="23406" x="7331075" y="3581400"/>
          <p14:tracePt t="23423" x="7394575" y="3527425"/>
          <p14:tracePt t="23440" x="7419975" y="3509963"/>
          <p14:tracePt t="23456" x="7419975" y="3490913"/>
          <p14:tracePt t="23473" x="7439025" y="3455988"/>
          <p14:tracePt t="23489" x="7439025" y="3438525"/>
          <p14:tracePt t="23507" x="7439025" y="3411538"/>
          <p14:tracePt t="23523" x="7439025" y="3394075"/>
          <p14:tracePt t="23539" x="7429500" y="3367088"/>
          <p14:tracePt t="23556" x="7412038" y="3303588"/>
          <p14:tracePt t="23574" x="7412038" y="3286125"/>
          <p14:tracePt t="23590" x="7412038" y="3251200"/>
          <p14:tracePt t="23606" x="7412038" y="3241675"/>
          <p14:tracePt t="23624" x="7402513" y="3205163"/>
          <p14:tracePt t="23640" x="7385050" y="3179763"/>
          <p14:tracePt t="23656" x="7340600" y="3133725"/>
          <p14:tracePt t="23674" x="7286625" y="3098800"/>
          <p14:tracePt t="23690" x="7188200" y="3036888"/>
          <p14:tracePt t="23706" x="7108825" y="3009900"/>
          <p14:tracePt t="23724" x="7072313" y="2990850"/>
          <p14:tracePt t="23740" x="7027863" y="2982913"/>
          <p14:tracePt t="23757" x="7010400" y="2982913"/>
          <p14:tracePt t="23773" x="6983413" y="2982913"/>
          <p14:tracePt t="23791" x="6956425" y="2982913"/>
          <p14:tracePt t="23807" x="6919913" y="2982913"/>
          <p14:tracePt t="23824" x="6867525" y="2982913"/>
          <p14:tracePt t="23841" x="6840538" y="3000375"/>
          <p14:tracePt t="23857" x="6804025" y="3009900"/>
          <p14:tracePt t="23874" x="6769100" y="3027363"/>
          <p14:tracePt t="23891" x="6724650" y="3054350"/>
          <p14:tracePt t="23907" x="6697663" y="3071813"/>
          <p14:tracePt t="23924" x="6661150" y="3098800"/>
          <p14:tracePt t="23940" x="6589713" y="3125788"/>
          <p14:tracePt t="23958" x="6545263" y="3160713"/>
          <p14:tracePt t="23974" x="6491288" y="3214688"/>
          <p14:tracePt t="23990" x="6446838" y="3241675"/>
          <p14:tracePt t="24008" x="6394450" y="3295650"/>
          <p14:tracePt t="24024" x="6357938" y="3348038"/>
          <p14:tracePt t="24040" x="6323013" y="3419475"/>
          <p14:tracePt t="24058" x="6303963" y="3473450"/>
          <p14:tracePt t="24074" x="6286500" y="3562350"/>
          <p14:tracePt t="24091" x="6269038" y="3652838"/>
          <p14:tracePt t="24107" x="6269038" y="3714750"/>
          <p14:tracePt t="24124" x="6251575" y="3759200"/>
          <p14:tracePt t="24124" x="6251575" y="3786188"/>
          <p14:tracePt t="24142" x="6251575" y="3830638"/>
          <p14:tracePt t="24158" x="6259513" y="3867150"/>
          <p14:tracePt t="24175" x="6296025" y="3894138"/>
          <p14:tracePt t="24191" x="6330950" y="3929063"/>
          <p14:tracePt t="24208" x="6402388" y="3946525"/>
          <p14:tracePt t="24225" x="6473825" y="3956050"/>
          <p14:tracePt t="24241" x="6545263" y="3956050"/>
          <p14:tracePt t="24258" x="6608763" y="3956050"/>
          <p14:tracePt t="24275" x="6670675" y="3956050"/>
          <p14:tracePt t="24291" x="6732588" y="3911600"/>
          <p14:tracePt t="24308" x="6823075" y="3867150"/>
          <p14:tracePt t="24325" x="6946900" y="3741738"/>
          <p14:tracePt t="24342" x="7062788" y="3652838"/>
          <p14:tracePt t="24358" x="7126288" y="3589338"/>
          <p14:tracePt t="24374" x="7188200" y="3527425"/>
          <p14:tracePt t="24392" x="7277100" y="3465513"/>
          <p14:tracePt t="24408" x="7331075" y="3411538"/>
          <p14:tracePt t="24425" x="7394575" y="3367088"/>
          <p14:tracePt t="24442" x="7429500" y="3313113"/>
          <p14:tracePt t="24458" x="7456488" y="3268663"/>
          <p14:tracePt t="24475" x="7466013" y="3241675"/>
          <p14:tracePt t="24492" x="7466013" y="3214688"/>
          <p14:tracePt t="24508" x="7466013" y="3187700"/>
          <p14:tracePt t="24525" x="7466013" y="3170238"/>
          <p14:tracePt t="24542" x="7466013" y="3160713"/>
          <p14:tracePt t="24558" x="7466013" y="3133725"/>
          <p14:tracePt t="24575" x="7466013" y="3108325"/>
          <p14:tracePt t="24592" x="7466013" y="3081338"/>
          <p14:tracePt t="24608" x="7456488" y="3054350"/>
          <p14:tracePt t="24625" x="7439025" y="3009900"/>
          <p14:tracePt t="24642" x="7385050" y="2955925"/>
          <p14:tracePt t="24658" x="7304088" y="2919413"/>
          <p14:tracePt t="24675" x="7215188" y="2894013"/>
          <p14:tracePt t="24692" x="7126288" y="2894013"/>
          <p14:tracePt t="24709" x="6991350" y="2894013"/>
          <p14:tracePt t="24725" x="6946900" y="2894013"/>
          <p14:tracePt t="24742" x="6919913" y="2901950"/>
          <p14:tracePt t="24759" x="6875463" y="2919413"/>
          <p14:tracePt t="24776" x="6848475" y="2928938"/>
          <p14:tracePt t="24792" x="6823075" y="2946400"/>
          <p14:tracePt t="24809" x="6786563" y="2965450"/>
          <p14:tracePt t="24826" x="6742113" y="3009900"/>
          <p14:tracePt t="24842" x="6680200" y="3054350"/>
          <p14:tracePt t="24859" x="6608763" y="3098800"/>
          <p14:tracePt t="24875" x="6518275" y="3170238"/>
          <p14:tracePt t="24894" x="6483350" y="3197225"/>
          <p14:tracePt t="24909" x="6438900" y="3232150"/>
          <p14:tracePt t="24927" x="6411913" y="3259138"/>
          <p14:tracePt t="24943" x="6384925" y="3303588"/>
          <p14:tracePt t="24959" x="6375400" y="3322638"/>
          <p14:tracePt t="24976" x="6357938" y="3367088"/>
          <p14:tracePt t="24992" x="6357938" y="3411538"/>
          <p14:tracePt t="25010" x="6357938" y="3473450"/>
          <p14:tracePt t="25026" x="6357938" y="3527425"/>
          <p14:tracePt t="25042" x="6394450" y="3589338"/>
          <p14:tracePt t="25059" x="6438900" y="3643313"/>
          <p14:tracePt t="25077" x="6518275" y="3687763"/>
          <p14:tracePt t="25093" x="6688138" y="3714750"/>
          <p14:tracePt t="25110" x="6769100" y="3714750"/>
          <p14:tracePt t="25126" x="6831013" y="3714750"/>
          <p14:tracePt t="25143" x="6884988" y="3705225"/>
          <p14:tracePt t="25159" x="6946900" y="3670300"/>
          <p14:tracePt t="25176" x="7000875" y="3616325"/>
          <p14:tracePt t="25194" x="7081838" y="3536950"/>
          <p14:tracePt t="25210" x="7126288" y="3465513"/>
          <p14:tracePt t="25227" x="7188200" y="3384550"/>
          <p14:tracePt t="25243" x="7232650" y="3322638"/>
          <p14:tracePt t="25259" x="7269163" y="3251200"/>
          <p14:tracePt t="25277" x="7323138" y="3179763"/>
          <p14:tracePt t="25294" x="7348538" y="3143250"/>
          <p14:tracePt t="25310" x="7385050" y="3108325"/>
          <p14:tracePt t="25327" x="7402513" y="3081338"/>
          <p14:tracePt t="25343" x="7419975" y="3054350"/>
          <p14:tracePt t="25360" x="7429500" y="3027363"/>
          <p14:tracePt t="25377" x="7429500" y="3009900"/>
          <p14:tracePt t="25393" x="7429500" y="2965450"/>
          <p14:tracePt t="25410" x="7358063" y="2911475"/>
          <p14:tracePt t="25427" x="7259638" y="2857500"/>
          <p14:tracePt t="25444" x="7170738" y="2813050"/>
          <p14:tracePt t="25460" x="7072313" y="2795588"/>
          <p14:tracePt t="25478" x="7037388" y="2795588"/>
          <p14:tracePt t="25494" x="7000875" y="2795588"/>
          <p14:tracePt t="25510" x="6965950" y="2795588"/>
          <p14:tracePt t="25527" x="6911975" y="2830513"/>
          <p14:tracePt t="25544" x="6848475" y="2884488"/>
          <p14:tracePt t="25560" x="6769100" y="2965450"/>
          <p14:tracePt t="25577" x="6724650" y="3036888"/>
          <p14:tracePt t="25594" x="6688138" y="3108325"/>
          <p14:tracePt t="25610" x="6670675" y="3160713"/>
          <p14:tracePt t="25628" x="6661150" y="3214688"/>
          <p14:tracePt t="25644" x="6653213" y="3286125"/>
          <p14:tracePt t="25661" x="6653213" y="3402013"/>
          <p14:tracePt t="25678" x="6653213" y="3500438"/>
          <p14:tracePt t="25694" x="6653213" y="3571875"/>
          <p14:tracePt t="25710" x="6653213" y="3633788"/>
          <p14:tracePt t="25727" x="6670675" y="3697288"/>
          <p14:tracePt t="25744" x="6697663" y="3751263"/>
          <p14:tracePt t="25761" x="6724650" y="3776663"/>
          <p14:tracePt t="25778" x="6759575" y="3776663"/>
          <p14:tracePt t="25795" x="6804025" y="3776663"/>
          <p14:tracePt t="25811" x="6875463" y="3759200"/>
          <p14:tracePt t="25828" x="6919913" y="3714750"/>
          <p14:tracePt t="25845" x="6983413" y="3660775"/>
          <p14:tracePt t="25862" x="7054850" y="3589338"/>
          <p14:tracePt t="25878" x="7089775" y="3527425"/>
          <p14:tracePt t="25895" x="7126288" y="3490913"/>
          <p14:tracePt t="25911" x="7161213" y="3446463"/>
          <p14:tracePt t="25928" x="7205663" y="3394075"/>
          <p14:tracePt t="25944" x="7242175" y="3367088"/>
          <p14:tracePt t="25961" x="7269163" y="3330575"/>
          <p14:tracePt t="25978" x="7277100" y="3286125"/>
          <p14:tracePt t="25995" x="7286625" y="3232150"/>
          <p14:tracePt t="26012" x="7286625" y="3160713"/>
          <p14:tracePt t="26028" x="7286625" y="3108325"/>
          <p14:tracePt t="26028" x="7286625" y="3081338"/>
          <p14:tracePt t="26046" x="7232650" y="3009900"/>
          <p14:tracePt t="26062" x="7153275" y="2946400"/>
          <p14:tracePt t="26078" x="7010400" y="2901950"/>
          <p14:tracePt t="26095" x="6902450" y="2867025"/>
          <p14:tracePt t="26112" x="6777038" y="2867025"/>
          <p14:tracePt t="26128" x="6715125" y="2867025"/>
          <p14:tracePt t="26146" x="6661150" y="2884488"/>
          <p14:tracePt t="26162" x="6634163" y="2911475"/>
          <p14:tracePt t="26178" x="6616700" y="2955925"/>
          <p14:tracePt t="26195" x="6589713" y="3009900"/>
          <p14:tracePt t="26212" x="6572250" y="3089275"/>
          <p14:tracePt t="26228" x="6537325" y="3251200"/>
          <p14:tracePt t="26246" x="6518275" y="3340100"/>
          <p14:tracePt t="26262" x="6518275" y="3438525"/>
          <p14:tracePt t="26278" x="6518275" y="3490913"/>
          <p14:tracePt t="26296" x="6518275" y="3544888"/>
          <p14:tracePt t="26312" x="6562725" y="3608388"/>
          <p14:tracePt t="26329" x="6608763" y="3660775"/>
          <p14:tracePt t="26345" x="6670675" y="3697288"/>
          <p14:tracePt t="26362" x="6724650" y="3714750"/>
          <p14:tracePt t="26379" x="6777038" y="3714750"/>
          <p14:tracePt t="26395" x="6823075" y="3714750"/>
          <p14:tracePt t="26413" x="6911975" y="3679825"/>
          <p14:tracePt t="26413" x="6946900" y="3660775"/>
          <p14:tracePt t="26430" x="7045325" y="3581400"/>
          <p14:tracePt t="26446" x="7108825" y="3527425"/>
          <p14:tracePt t="26463" x="7161213" y="3473450"/>
          <p14:tracePt t="26479" x="7188200" y="3429000"/>
          <p14:tracePt t="26495" x="7224713" y="3384550"/>
          <p14:tracePt t="26513" x="7242175" y="3357563"/>
          <p14:tracePt t="26529" x="7259638" y="3322638"/>
          <p14:tracePt t="26546" x="7286625" y="3303588"/>
          <p14:tracePt t="26563" x="7313613" y="3276600"/>
          <p14:tracePt t="26579" x="7340600" y="3251200"/>
          <p14:tracePt t="26595" x="7358063" y="3214688"/>
          <p14:tracePt t="26613" x="7367588" y="3187700"/>
          <p14:tracePt t="26629" x="7367588" y="3179763"/>
          <p14:tracePt t="26646" x="7367588" y="3160713"/>
          <p14:tracePt t="26663" x="7367588" y="3152775"/>
          <p14:tracePt t="26679" x="7367588" y="3125788"/>
          <p14:tracePt t="26696" x="7286625" y="3089275"/>
          <p14:tracePt t="26712" x="7215188" y="3089275"/>
          <p14:tracePt t="26730" x="7099300" y="3081338"/>
          <p14:tracePt t="26746" x="7027863" y="3081338"/>
          <p14:tracePt t="26763" x="6973888" y="3081338"/>
          <p14:tracePt t="26779" x="6946900" y="3081338"/>
          <p14:tracePt t="26797" x="6884988" y="3098800"/>
          <p14:tracePt t="26814" x="6804025" y="3152775"/>
          <p14:tracePt t="26829" x="6724650" y="3224213"/>
          <p14:tracePt t="26847" x="6616700" y="3313113"/>
          <p14:tracePt t="26863" x="6518275" y="3375025"/>
          <p14:tracePt t="26880" x="6456363" y="3438525"/>
          <p14:tracePt t="26898" x="6419850" y="3482975"/>
          <p14:tracePt t="26914" x="6419850" y="3490913"/>
          <p14:tracePt t="26930" x="6419850" y="3509963"/>
          <p14:tracePt t="26946" x="6419850" y="3517900"/>
          <p14:tracePt t="26963" x="6419850" y="3554413"/>
          <p14:tracePt t="26980" x="6419850" y="3598863"/>
          <p14:tracePt t="26997" x="6419850" y="3660775"/>
          <p14:tracePt t="27014" x="6483350" y="3732213"/>
          <p14:tracePt t="27030" x="6589713" y="3768725"/>
          <p14:tracePt t="27046" x="6697663" y="3768725"/>
          <p14:tracePt t="27064" x="6777038" y="3768725"/>
          <p14:tracePt t="27080" x="6813550" y="3751263"/>
          <p14:tracePt t="27097" x="6831013" y="3732213"/>
          <p14:tracePt t="27113" x="6848475" y="3687763"/>
          <p14:tracePt t="27131" x="6867525" y="3660775"/>
          <p14:tracePt t="27147" x="6867525" y="3633788"/>
          <p14:tracePt t="27163" x="6884988" y="3625850"/>
          <p14:tracePt t="27180" x="6894513" y="3608388"/>
          <p14:tracePt t="27254" x="6902450" y="3608388"/>
          <p14:tracePt t="27270" x="6911975" y="3598863"/>
          <p14:tracePt t="27285" x="6919913" y="3598863"/>
          <p14:tracePt t="27293" x="6929438" y="3598863"/>
          <p14:tracePt t="27298" x="6956425" y="3598863"/>
          <p14:tracePt t="27314" x="6965950" y="3598863"/>
          <p14:tracePt t="27405" x="6973888" y="3598863"/>
          <p14:tracePt t="27420" x="6991350" y="3581400"/>
          <p14:tracePt t="27421" x="7010400" y="3581400"/>
          <p14:tracePt t="27430" x="7045325" y="3562350"/>
          <p14:tracePt t="27448" x="7089775" y="3536950"/>
          <p14:tracePt t="27464" x="7134225" y="3500438"/>
          <p14:tracePt t="27481" x="7205663" y="3465513"/>
          <p14:tracePt t="27498" x="7242175" y="3429000"/>
          <p14:tracePt t="27514" x="7269163" y="3402013"/>
          <p14:tracePt t="27531" x="7277100" y="3375025"/>
          <p14:tracePt t="27548" x="7304088" y="3340100"/>
          <p14:tracePt t="27564" x="7340600" y="3286125"/>
          <p14:tracePt t="27582" x="7367588" y="3251200"/>
          <p14:tracePt t="27598" x="7375525" y="3241675"/>
          <p14:tracePt t="27614" x="7385050" y="3224213"/>
          <p14:tracePt t="27653" x="7394575" y="3224213"/>
          <p14:tracePt t="27686" x="7394575" y="3214688"/>
          <p14:tracePt t="27742" x="7385050" y="3197225"/>
          <p14:tracePt t="27749" x="7375525" y="3197225"/>
          <p14:tracePt t="27755" x="7367588" y="3197225"/>
          <p14:tracePt t="27764" x="7331075" y="3197225"/>
          <p14:tracePt t="27781" x="7304088" y="3197225"/>
          <p14:tracePt t="27799" x="7277100" y="3197225"/>
          <p14:tracePt t="27815" x="7251700" y="3197225"/>
          <p14:tracePt t="27832" x="7224713" y="3197225"/>
          <p14:tracePt t="27848" x="7188200" y="3197225"/>
          <p14:tracePt t="27865" x="7161213" y="3197225"/>
          <p14:tracePt t="27882" x="7134225" y="3197225"/>
          <p14:tracePt t="27899" x="7089775" y="3205163"/>
          <p14:tracePt t="27915" x="7027863" y="3224213"/>
          <p14:tracePt t="27932" x="6956425" y="3251200"/>
          <p14:tracePt t="27949" x="6875463" y="3313113"/>
          <p14:tracePt t="27966" x="6840538" y="3330575"/>
          <p14:tracePt t="27982" x="6813550" y="3348038"/>
          <p14:tracePt t="27998" x="6796088" y="3367088"/>
          <p14:tracePt t="28015" x="6786563" y="3375025"/>
          <p14:tracePt t="28032" x="6769100" y="3402013"/>
          <p14:tracePt t="28048" x="6751638" y="3419475"/>
          <p14:tracePt t="28065" x="6751638" y="3429000"/>
          <p14:tracePt t="28083" x="6742113" y="3446463"/>
          <p14:tracePt t="28100" x="6742113" y="3465513"/>
          <p14:tracePt t="28116" x="6724650" y="3473450"/>
          <p14:tracePt t="28133" x="6724650" y="3490913"/>
          <p14:tracePt t="28150" x="6724650" y="3509963"/>
          <p14:tracePt t="28166" x="6724650" y="3517900"/>
          <p14:tracePt t="28182" x="6724650" y="3536950"/>
          <p14:tracePt t="28199" x="6724650" y="3544888"/>
          <p14:tracePt t="28216" x="6724650" y="3554413"/>
          <p14:tracePt t="28233" x="6724650" y="3562350"/>
          <p14:tracePt t="28249" x="6724650" y="3571875"/>
          <p14:tracePt t="28266" x="6724650" y="3581400"/>
          <p14:tracePt t="28325" x="6724650" y="3589338"/>
          <p14:tracePt t="28365" x="6724650" y="3598863"/>
          <p14:tracePt t="28446" x="6732588" y="3598863"/>
          <p14:tracePt t="28453" x="6742113" y="3598863"/>
          <p14:tracePt t="28455" x="6751638" y="3598863"/>
          <p14:tracePt t="28517" x="6759575" y="3598863"/>
          <p14:tracePt t="28734" x="6769100" y="3598863"/>
          <p14:tracePt t="28749" x="6777038" y="3598863"/>
          <p14:tracePt t="28766" x="6786563" y="3598863"/>
          <p14:tracePt t="28774" x="6796088" y="3598863"/>
          <p14:tracePt t="28797" x="6804025" y="3589338"/>
          <p14:tracePt t="28805" x="6804025" y="3581400"/>
          <p14:tracePt t="28814" x="6813550" y="3571875"/>
          <p14:tracePt t="28817" x="6813550" y="3536950"/>
          <p14:tracePt t="28834" x="6813550" y="3517900"/>
          <p14:tracePt t="28850" x="6813550" y="3490913"/>
          <p14:tracePt t="28867" x="6813550" y="3473450"/>
          <p14:tracePt t="28884" x="6813550" y="3446463"/>
          <p14:tracePt t="28926" x="6813550" y="3438525"/>
          <p14:tracePt t="28934" x="6823075" y="3429000"/>
          <p14:tracePt t="28938" x="6823075" y="3411538"/>
          <p14:tracePt t="28950" x="6823075" y="3394075"/>
          <p14:tracePt t="28967" x="6823075" y="3367088"/>
          <p14:tracePt t="28984" x="6823075" y="3348038"/>
          <p14:tracePt t="29001" x="6823075" y="3330575"/>
          <p14:tracePt t="29017" x="6804025" y="3303588"/>
          <p14:tracePt t="29035" x="6796088" y="3295650"/>
          <p14:tracePt t="29051" x="6796088" y="3276600"/>
          <p14:tracePt t="29085" x="6786563" y="3268663"/>
          <p14:tracePt t="29101" x="6786563" y="3251200"/>
          <p14:tracePt t="29102" x="6786563" y="3241675"/>
          <p14:tracePt t="29117" x="6777038" y="3205163"/>
          <p14:tracePt t="29135" x="6769100" y="3187700"/>
          <p14:tracePt t="29151" x="6769100" y="3143250"/>
          <p14:tracePt t="29168" x="6759575" y="3116263"/>
          <p14:tracePt t="29184" x="6742113" y="3081338"/>
          <p14:tracePt t="29201" x="6732588" y="3062288"/>
          <p14:tracePt t="29218" x="6724650" y="3044825"/>
          <p14:tracePt t="29235" x="6724650" y="3036888"/>
          <p14:tracePt t="29251" x="6724650" y="3009900"/>
          <p14:tracePt t="29268" x="6705600" y="3000375"/>
          <p14:tracePt t="29284" x="6705600" y="2982913"/>
          <p14:tracePt t="29302" x="6705600" y="2973388"/>
          <p14:tracePt t="29318" x="6705600" y="2946400"/>
          <p14:tracePt t="29334" x="6705600" y="2928938"/>
          <p14:tracePt t="29352" x="6697663" y="2901950"/>
          <p14:tracePt t="29368" x="6697663" y="2894013"/>
          <p14:tracePt t="29385" x="6688138" y="2884488"/>
          <p14:tracePt t="29445" x="6688138" y="2874963"/>
          <p14:tracePt t="29461" x="6688138" y="2867025"/>
          <p14:tracePt t="29469" x="6688138" y="2857500"/>
          <p14:tracePt t="29485" x="6680200" y="2840038"/>
          <p14:tracePt t="29485" x="6680200" y="2830513"/>
          <p14:tracePt t="29502" x="6680200" y="2813050"/>
          <p14:tracePt t="29518" x="6680200" y="2803525"/>
          <p14:tracePt t="29535" x="6680200" y="2786063"/>
          <p14:tracePt t="29581" x="6680200" y="2776538"/>
          <p14:tracePt t="29598" x="6680200" y="2768600"/>
          <p14:tracePt t="29629" x="6680200" y="2759075"/>
          <p14:tracePt t="30013" x="6680200" y="2768600"/>
          <p14:tracePt t="30021" x="6680200" y="2786063"/>
          <p14:tracePt t="30036" x="6680200" y="2803525"/>
          <p14:tracePt t="30038" x="6680200" y="2813050"/>
          <p14:tracePt t="30038" x="6680200" y="2822575"/>
          <p14:tracePt t="30054" x="6680200" y="2830513"/>
          <p14:tracePt t="30069" x="6680200" y="2840038"/>
          <p14:tracePt t="30087" x="6680200" y="2857500"/>
          <p14:tracePt t="30103" x="6680200" y="2874963"/>
          <p14:tracePt t="30119" x="6688138" y="2901950"/>
          <p14:tracePt t="30137" x="6688138" y="2919413"/>
          <p14:tracePt t="30153" x="6688138" y="2928938"/>
          <p14:tracePt t="30169" x="6697663" y="2946400"/>
          <p14:tracePt t="30187" x="6697663" y="2955925"/>
          <p14:tracePt t="30203" x="6697663" y="2973388"/>
          <p14:tracePt t="30219" x="6705600" y="3000375"/>
          <p14:tracePt t="30237" x="6705600" y="3027363"/>
          <p14:tracePt t="30254" x="6705600" y="3036888"/>
          <p14:tracePt t="30270" x="6705600" y="3062288"/>
          <p14:tracePt t="30287" x="6715125" y="3081338"/>
          <p14:tracePt t="30303" x="6715125" y="3116263"/>
          <p14:tracePt t="30320" x="6732588" y="3143250"/>
          <p14:tracePt t="30337" x="6732588" y="3160713"/>
          <p14:tracePt t="30353" x="6732588" y="3187700"/>
          <p14:tracePt t="30370" x="6732588" y="3214688"/>
          <p14:tracePt t="30387" x="6742113" y="3241675"/>
          <p14:tracePt t="30404" x="6751638" y="3276600"/>
          <p14:tracePt t="30420" x="6751638" y="3313113"/>
          <p14:tracePt t="30438" x="6759575" y="3340100"/>
          <p14:tracePt t="30454" x="6759575" y="3367088"/>
          <p14:tracePt t="30470" x="6769100" y="3394075"/>
          <p14:tracePt t="30487" x="6769100" y="3402013"/>
          <p14:tracePt t="30504" x="6769100" y="3429000"/>
          <p14:tracePt t="30520" x="6769100" y="3446463"/>
          <p14:tracePt t="30537" x="6769100" y="3473450"/>
          <p14:tracePt t="30554" x="6769100" y="3500438"/>
          <p14:tracePt t="30570" x="6769100" y="3527425"/>
          <p14:tracePt t="30588" x="6769100" y="3536950"/>
          <p14:tracePt t="30604" x="6769100" y="3554413"/>
          <p14:tracePt t="30604" x="6769100" y="3562350"/>
          <p14:tracePt t="30621" x="6769100" y="3571875"/>
          <p14:tracePt t="30638" x="6769100" y="3581400"/>
          <p14:tracePt t="30654" x="6769100" y="3589338"/>
          <p14:tracePt t="30670" x="6769100" y="3608388"/>
          <p14:tracePt t="30688" x="6769100" y="3616325"/>
          <p14:tracePt t="30704" x="6769100" y="3625850"/>
          <p14:tracePt t="30721" x="6769100" y="3633788"/>
          <p14:tracePt t="30738" x="6769100" y="3643313"/>
          <p14:tracePt t="30773" x="6769100" y="3660775"/>
          <p14:tracePt t="30806" x="6769100" y="3670300"/>
          <p14:tracePt t="30829" x="6769100" y="3687763"/>
          <p14:tracePt t="30854" x="6769100" y="3697288"/>
          <p14:tracePt t="30871" x="6769100" y="3705225"/>
          <p14:tracePt t="30894" x="6769100" y="3714750"/>
          <p14:tracePt t="30910" x="6769100" y="3724275"/>
          <p14:tracePt t="30933" x="6769100" y="3732213"/>
          <p14:tracePt t="30949" x="6769100" y="3741738"/>
          <p14:tracePt t="30957" x="6769100" y="3751263"/>
          <p14:tracePt t="30997" x="6769100" y="3759200"/>
          <p14:tracePt t="31014" x="6769100" y="3768725"/>
          <p14:tracePt t="31070" x="6769100" y="3776663"/>
          <p14:tracePt t="31094" x="6769100" y="3786188"/>
          <p14:tracePt t="31094" x="6769100" y="3795713"/>
          <p14:tracePt t="31149" x="6769100" y="3803650"/>
          <p14:tracePt t="31174" x="6769100" y="3813175"/>
          <p14:tracePt t="31197" x="6769100" y="3822700"/>
          <p14:tracePt t="31246" x="6769100" y="3830638"/>
          <p14:tracePt t="31254" x="6769100" y="3848100"/>
          <p14:tracePt t="31277" x="6769100" y="3857625"/>
          <p14:tracePt t="31293" x="6769100" y="3867150"/>
          <p14:tracePt t="31301" x="6769100" y="3875088"/>
          <p14:tracePt t="31326" x="6769100" y="3884613"/>
          <p14:tracePt t="31331" x="6769100" y="3894138"/>
          <p14:tracePt t="31357" x="6769100" y="3902075"/>
          <p14:tracePt t="31357" x="6769100" y="3911600"/>
          <p14:tracePt t="31372" x="6769100" y="3919538"/>
          <p14:tracePt t="31390" x="6769100" y="3929063"/>
          <p14:tracePt t="31406" x="6769100" y="3946525"/>
          <p14:tracePt t="31422" x="6769100" y="3956050"/>
          <p14:tracePt t="31439" x="6769100" y="3973513"/>
          <p14:tracePt t="31486" x="6769100" y="3983038"/>
          <p14:tracePt t="31501" x="6769100" y="3990975"/>
          <p14:tracePt t="31509" x="6769100" y="4000500"/>
          <p14:tracePt t="31534" x="6769100" y="4010025"/>
          <p14:tracePt t="31557" x="6769100" y="4027488"/>
          <p14:tracePt t="31573" x="6769100" y="4037013"/>
          <p14:tracePt t="31646" x="6769100" y="4054475"/>
          <p14:tracePt t="32021" x="6759575" y="4054475"/>
          <p14:tracePt t="32045" x="6759575" y="4044950"/>
          <p14:tracePt t="32053" x="6759575" y="4037013"/>
          <p14:tracePt t="32085" x="6759575" y="4017963"/>
          <p14:tracePt t="32093" x="6751638" y="4010025"/>
          <p14:tracePt t="32109" x="6751638" y="4000500"/>
          <p14:tracePt t="32109" x="6751638" y="3990975"/>
          <p14:tracePt t="32125" x="6751638" y="3973513"/>
          <p14:tracePt t="32141" x="6751638" y="3946525"/>
          <p14:tracePt t="32157" x="6751638" y="3919538"/>
          <p14:tracePt t="32174" x="6751638" y="3902075"/>
          <p14:tracePt t="32190" x="6751638" y="3875088"/>
          <p14:tracePt t="32208" x="6751638" y="3840163"/>
          <p14:tracePt t="32224" x="6751638" y="3803650"/>
          <p14:tracePt t="32240" x="6751638" y="3741738"/>
          <p14:tracePt t="32258" x="6732588" y="3660775"/>
          <p14:tracePt t="32274" x="6724650" y="3616325"/>
          <p14:tracePt t="32290" x="6697663" y="3536950"/>
          <p14:tracePt t="32307" x="6697663" y="3500438"/>
          <p14:tracePt t="32324" x="6688138" y="3473450"/>
          <p14:tracePt t="32341" x="6688138" y="3419475"/>
          <p14:tracePt t="32357" x="6688138" y="3394075"/>
          <p14:tracePt t="32375" x="6688138" y="3367088"/>
          <p14:tracePt t="32391" x="6688138" y="3357563"/>
          <p14:tracePt t="32407" x="6697663" y="3330575"/>
          <p14:tracePt t="32424" x="6705600" y="3303588"/>
          <p14:tracePt t="32441" x="6724650" y="3286125"/>
          <p14:tracePt t="32457" x="6732588" y="3268663"/>
          <p14:tracePt t="32474" x="6732588" y="3259138"/>
          <p14:tracePt t="32491" x="6742113" y="3241675"/>
          <p14:tracePt t="32508" x="6759575" y="3205163"/>
          <p14:tracePt t="32524" x="6769100" y="3160713"/>
          <p14:tracePt t="32542" x="6777038" y="3125788"/>
          <p14:tracePt t="32558" x="6796088" y="3089275"/>
          <p14:tracePt t="32575" x="6804025" y="3044825"/>
          <p14:tracePt t="32592" x="6823075" y="3017838"/>
          <p14:tracePt t="32608" x="6848475" y="2973388"/>
          <p14:tracePt t="32625" x="6858000" y="2938463"/>
          <p14:tracePt t="32642" x="6875463" y="2901950"/>
          <p14:tracePt t="32658" x="6894513" y="2867025"/>
          <p14:tracePt t="32675" x="6919913" y="2830513"/>
          <p14:tracePt t="32692" x="6946900" y="2795588"/>
          <p14:tracePt t="32708" x="6956425" y="2768600"/>
          <p14:tracePt t="32726" x="6973888" y="2751138"/>
          <p14:tracePt t="32743" x="6973888" y="2732088"/>
          <p14:tracePt t="32759" x="6983413" y="2724150"/>
          <p14:tracePt t="32776" x="6983413" y="2705100"/>
          <p14:tracePt t="32793" x="6991350" y="2697163"/>
          <p14:tracePt t="32809" x="7000875" y="2687638"/>
          <p14:tracePt t="32827" x="7000875" y="2679700"/>
          <p14:tracePt t="32843" x="7000875" y="2660650"/>
          <p14:tracePt t="32859" x="7010400" y="2652713"/>
          <p14:tracePt t="32877" x="7010400" y="2625725"/>
          <p14:tracePt t="32894" x="7018338" y="2608263"/>
          <p14:tracePt t="32910" x="7018338" y="2571750"/>
          <p14:tracePt t="32927" x="7027863" y="2544763"/>
          <p14:tracePt t="32943" x="7027863" y="2536825"/>
          <p14:tracePt t="32960" x="7027863" y="2517775"/>
          <p14:tracePt t="32976" x="7027863" y="2482850"/>
          <p14:tracePt t="32993" x="7027863" y="2465388"/>
          <p14:tracePt t="33010" x="7027863" y="2428875"/>
          <p14:tracePt t="33026" x="7027863" y="2411413"/>
          <p14:tracePt t="33044" x="7027863" y="2393950"/>
          <p14:tracePt t="33060" x="7027863" y="2374900"/>
          <p14:tracePt t="33077" x="7027863" y="2366963"/>
          <p14:tracePt t="33093" x="7027863" y="2357438"/>
          <p14:tracePt t="33111" x="7018338" y="2339975"/>
          <p14:tracePt t="33127" x="7018338" y="2322513"/>
          <p14:tracePt t="33143" x="7010400" y="2303463"/>
          <p14:tracePt t="33160" x="7010400" y="2276475"/>
          <p14:tracePt t="33177" x="7000875" y="2232025"/>
          <p14:tracePt t="33193" x="6991350" y="2197100"/>
          <p14:tracePt t="33210" x="6991350" y="2170113"/>
          <p14:tracePt t="33227" x="6991350" y="2160588"/>
          <p14:tracePt t="33243" x="6991350" y="2152650"/>
          <p14:tracePt t="33398" x="6983413" y="2143125"/>
          <p14:tracePt t="33453" x="6973888" y="2143125"/>
          <p14:tracePt t="33461" x="6973888" y="2152650"/>
          <p14:tracePt t="33461" x="6965950" y="2170113"/>
          <p14:tracePt t="33477" x="6946900" y="2224088"/>
          <p14:tracePt t="33494" x="6938963" y="2251075"/>
          <p14:tracePt t="33510" x="6938963" y="2259013"/>
          <p14:tracePt t="33527" x="6929438" y="2276475"/>
          <p14:tracePt t="33573" x="6929438" y="2286000"/>
          <p14:tracePt t="33589" x="6929438" y="2303463"/>
          <p14:tracePt t="33597" x="6929438" y="2312988"/>
          <p14:tracePt t="33610" x="6929438" y="2322513"/>
          <p14:tracePt t="33610" x="6929438" y="2339975"/>
          <p14:tracePt t="33627" x="6929438" y="2366963"/>
          <p14:tracePt t="33643" x="6929438" y="2384425"/>
          <p14:tracePt t="33660" x="6929438" y="2411413"/>
          <p14:tracePt t="33677" x="6929438" y="2455863"/>
          <p14:tracePt t="33694" x="6929438" y="2490788"/>
          <p14:tracePt t="33710" x="6929438" y="2536825"/>
          <p14:tracePt t="33727" x="6929438" y="2571750"/>
          <p14:tracePt t="33744" x="6929438" y="2598738"/>
          <p14:tracePt t="33760" x="6929438" y="2625725"/>
          <p14:tracePt t="33780" x="6938963" y="2643188"/>
          <p14:tracePt t="33794" x="6938963" y="2670175"/>
          <p14:tracePt t="33810" x="6938963" y="2697163"/>
          <p14:tracePt t="33827" x="6938963" y="2724150"/>
          <p14:tracePt t="33844" x="6946900" y="2751138"/>
          <p14:tracePt t="33860" x="6956425" y="2795588"/>
          <p14:tracePt t="33878" x="6956425" y="2813050"/>
          <p14:tracePt t="33894" x="6956425" y="2822575"/>
          <p14:tracePt t="33911" x="6956425" y="2830513"/>
          <p14:tracePt t="33927" x="6965950" y="2847975"/>
          <p14:tracePt t="33944" x="6965950" y="2867025"/>
          <p14:tracePt t="33961" x="6965950" y="2884488"/>
          <p14:tracePt t="33978" x="6965950" y="2894013"/>
          <p14:tracePt t="33994" x="6973888" y="2919413"/>
          <p14:tracePt t="34011" x="6973888" y="2938463"/>
          <p14:tracePt t="34028" x="6973888" y="2946400"/>
          <p14:tracePt t="34044" x="6973888" y="2982913"/>
          <p14:tracePt t="34062" x="6973888" y="3000375"/>
          <p14:tracePt t="34078" x="6973888" y="3027363"/>
          <p14:tracePt t="34125" x="6973888" y="3036888"/>
          <p14:tracePt t="34142" x="6983413" y="3054350"/>
          <p14:tracePt t="34157" x="6983413" y="3062288"/>
          <p14:tracePt t="34173" x="6983413" y="3081338"/>
          <p14:tracePt t="34190" x="6983413" y="3089275"/>
          <p14:tracePt t="34200" x="6991350" y="3098800"/>
          <p14:tracePt t="34213" x="6991350" y="3108325"/>
          <p14:tracePt t="34214" x="6991350" y="3116263"/>
          <p14:tracePt t="34227" x="6991350" y="3133725"/>
          <p14:tracePt t="34245" x="6991350" y="3160713"/>
          <p14:tracePt t="34261" x="6991350" y="3170238"/>
          <p14:tracePt t="34278" x="6991350" y="3187700"/>
          <p14:tracePt t="34295" x="7000875" y="3197225"/>
          <p14:tracePt t="34311" x="7000875" y="3205163"/>
          <p14:tracePt t="34328" x="7000875" y="3214688"/>
          <p14:tracePt t="34345" x="7000875" y="3224213"/>
          <p14:tracePt t="34362" x="7000875" y="3241675"/>
          <p14:tracePt t="34378" x="7000875" y="3251200"/>
          <p14:tracePt t="34395" x="7000875" y="3268663"/>
          <p14:tracePt t="34429" x="7000875" y="3276600"/>
          <p14:tracePt t="34429" x="7000875" y="3295650"/>
          <p14:tracePt t="34477" x="7000875" y="3303588"/>
          <p14:tracePt t="34485" x="7000875" y="3313113"/>
          <p14:tracePt t="34493" x="7000875" y="3322638"/>
          <p14:tracePt t="34501" x="7000875" y="3330575"/>
          <p14:tracePt t="34512" x="7000875" y="3348038"/>
          <p14:tracePt t="34529" x="7000875" y="3375025"/>
          <p14:tracePt t="34545" x="7000875" y="3384550"/>
          <p14:tracePt t="34561" x="7000875" y="3402013"/>
          <p14:tracePt t="34579" x="6991350" y="3419475"/>
          <p14:tracePt t="34595" x="6991350" y="3438525"/>
          <p14:tracePt t="34611" x="6983413" y="3455988"/>
          <p14:tracePt t="34630" x="6983413" y="3482975"/>
          <p14:tracePt t="34646" x="6973888" y="3500438"/>
          <p14:tracePt t="34662" x="6973888" y="3509963"/>
          <p14:tracePt t="34679" x="6965950" y="3517900"/>
          <p14:tracePt t="34696" x="6965950" y="3536950"/>
          <p14:tracePt t="34712" x="6965950" y="3544888"/>
          <p14:tracePt t="34729" x="6956425" y="3554413"/>
          <p14:tracePt t="34746" x="6956425" y="3562350"/>
          <p14:tracePt t="34762" x="6946900" y="3581400"/>
          <p14:tracePt t="34779" x="6946900" y="3589338"/>
          <p14:tracePt t="34796" x="6938963" y="3625850"/>
          <p14:tracePt t="34812" x="6929438" y="3670300"/>
          <p14:tracePt t="34830" x="6919913" y="3687763"/>
          <p14:tracePt t="34846" x="6911975" y="3714750"/>
          <p14:tracePt t="34862" x="6911975" y="3724275"/>
          <p14:tracePt t="34880" x="6902450" y="3751263"/>
          <p14:tracePt t="34897" x="6902450" y="3768725"/>
          <p14:tracePt t="34912" x="6884988" y="3795713"/>
          <p14:tracePt t="34930" x="6884988" y="3803650"/>
          <p14:tracePt t="34946" x="6884988" y="3822700"/>
          <p14:tracePt t="34963" x="6875463" y="3848100"/>
          <p14:tracePt t="34979" x="6875463" y="3867150"/>
          <p14:tracePt t="34996" x="6875463" y="3884613"/>
          <p14:tracePt t="34996" x="6875463" y="3902075"/>
          <p14:tracePt t="35014" x="6875463" y="3938588"/>
          <p14:tracePt t="35030" x="6875463" y="3983038"/>
          <p14:tracePt t="35047" x="6875463" y="4017963"/>
          <p14:tracePt t="35063" x="6875463" y="4062413"/>
          <p14:tracePt t="35079" x="6858000" y="4098925"/>
          <p14:tracePt t="35096" x="6858000" y="4133850"/>
          <p14:tracePt t="35113" x="6858000" y="4160838"/>
          <p14:tracePt t="35130" x="6858000" y="4179888"/>
          <p14:tracePt t="35146" x="6858000" y="4187825"/>
          <p14:tracePt t="35163" x="6858000" y="4197350"/>
          <p14:tracePt t="35180" x="6858000" y="4205288"/>
          <p14:tracePt t="35196" x="6858000" y="4224338"/>
          <p14:tracePt t="35214" x="6867525" y="4232275"/>
          <p14:tracePt t="35230" x="6875463" y="4241800"/>
          <p14:tracePt t="35246" x="6875463" y="4251325"/>
          <p14:tracePt t="35264" x="6875463" y="4259263"/>
          <p14:tracePt t="35365" x="6884988" y="4259263"/>
          <p14:tracePt t="35373" x="6894513" y="4251325"/>
          <p14:tracePt t="35381" x="6911975" y="4224338"/>
          <p14:tracePt t="35389" x="6946900" y="4170363"/>
          <p14:tracePt t="35397" x="6956425" y="4125913"/>
          <p14:tracePt t="35414" x="6983413" y="4071938"/>
          <p14:tracePt t="35430" x="7027863" y="4000500"/>
          <p14:tracePt t="35447" x="7054850" y="3929063"/>
          <p14:tracePt t="35463" x="7089775" y="3848100"/>
          <p14:tracePt t="35481" x="7134225" y="3759200"/>
          <p14:tracePt t="35497" x="7143750" y="3679825"/>
          <p14:tracePt t="35514" x="7170738" y="3608388"/>
          <p14:tracePt t="35531" x="7188200" y="3554413"/>
          <p14:tracePt t="35547" x="7205663" y="3490913"/>
          <p14:tracePt t="35564" x="7224713" y="3384550"/>
          <p14:tracePt t="35581" x="7232650" y="3251200"/>
          <p14:tracePt t="35598" x="7259638" y="3152775"/>
          <p14:tracePt t="35614" x="7269163" y="3071813"/>
          <p14:tracePt t="35631" x="7277100" y="3000375"/>
          <p14:tracePt t="35647" x="7286625" y="2938463"/>
          <p14:tracePt t="35664" x="7296150" y="2874963"/>
          <p14:tracePt t="35681" x="7296150" y="2830513"/>
          <p14:tracePt t="35698" x="7296150" y="2795588"/>
          <p14:tracePt t="35714" x="7296150" y="2741613"/>
          <p14:tracePt t="35731" x="7304088" y="2697163"/>
          <p14:tracePt t="35748" x="7313613" y="2643188"/>
          <p14:tracePt t="35765" x="7323138" y="2581275"/>
          <p14:tracePt t="35782" x="7323138" y="2554288"/>
          <p14:tracePt t="35798" x="7323138" y="2517775"/>
          <p14:tracePt t="35815" x="7323138" y="2509838"/>
          <p14:tracePt t="35831" x="7323138" y="2482850"/>
          <p14:tracePt t="35848" x="7323138" y="2465388"/>
          <p14:tracePt t="35864" x="7323138" y="2455863"/>
          <p14:tracePt t="35882" x="7323138" y="2438400"/>
          <p14:tracePt t="35899" x="7323138" y="2419350"/>
          <p14:tracePt t="35914" x="7313613" y="2393950"/>
          <p14:tracePt t="35932" x="7304088" y="2366963"/>
          <p14:tracePt t="35948" x="7296150" y="2330450"/>
          <p14:tracePt t="35965" x="7286625" y="2322513"/>
          <p14:tracePt t="35981" x="7286625" y="2295525"/>
          <p14:tracePt t="35999" x="7286625" y="2286000"/>
          <p14:tracePt t="36015" x="7259638" y="2251075"/>
          <p14:tracePt t="36031" x="7251700" y="2224088"/>
          <p14:tracePt t="36048" x="7242175" y="2179638"/>
          <p14:tracePt t="36065" x="7232650" y="2160588"/>
          <p14:tracePt t="36082" x="7224713" y="2133600"/>
          <p14:tracePt t="36098" x="7215188" y="2108200"/>
          <p14:tracePt t="36115" x="7205663" y="2081213"/>
          <p14:tracePt t="36132" x="7197725" y="2062163"/>
          <p14:tracePt t="36148" x="7197725" y="2054225"/>
          <p14:tracePt t="36197" x="7188200" y="2044700"/>
          <p14:tracePt t="36222" x="7188200" y="2036763"/>
          <p14:tracePt t="36228" x="7188200" y="2027238"/>
          <p14:tracePt t="36238" x="7180263" y="2017713"/>
          <p14:tracePt t="36302" x="7170738" y="2009775"/>
          <p14:tracePt t="36357" x="7170738" y="2000250"/>
          <p14:tracePt t="36373" x="7170738" y="1990725"/>
          <p14:tracePt t="36501" x="7161213" y="1990725"/>
          <p14:tracePt t="36517" x="7153275" y="1990725"/>
          <p14:tracePt t="36526" x="7143750" y="2000250"/>
          <p14:tracePt t="36533" x="7143750" y="2017713"/>
          <p14:tracePt t="36534" x="7134225" y="2044700"/>
          <p14:tracePt t="36549" x="7116763" y="2089150"/>
          <p14:tracePt t="36566" x="7116763" y="2108200"/>
          <p14:tracePt t="36583" x="7116763" y="2133600"/>
          <p14:tracePt t="36599" x="7116763" y="2143125"/>
          <p14:tracePt t="36616" x="7116763" y="2160588"/>
          <p14:tracePt t="36633" x="7108825" y="2170113"/>
          <p14:tracePt t="36649" x="7108825" y="2187575"/>
          <p14:tracePt t="36666" x="7108825" y="2205038"/>
          <p14:tracePt t="36683" x="7108825" y="2214563"/>
          <p14:tracePt t="36699" x="7108825" y="2241550"/>
          <p14:tracePt t="36717" x="7108825" y="2251075"/>
          <p14:tracePt t="36733" x="7108825" y="2268538"/>
          <p14:tracePt t="36750" x="7108825" y="2276475"/>
          <p14:tracePt t="36767" x="7108825" y="2286000"/>
          <p14:tracePt t="36783" x="7108825" y="2303463"/>
          <p14:tracePt t="36799" x="7108825" y="2312988"/>
          <p14:tracePt t="36817" x="7108825" y="2322513"/>
          <p14:tracePt t="36833" x="7108825" y="2339975"/>
          <p14:tracePt t="36850" x="7108825" y="2347913"/>
          <p14:tracePt t="36867" x="7108825" y="2374900"/>
          <p14:tracePt t="36883" x="7108825" y="2393950"/>
          <p14:tracePt t="36901" x="7116763" y="2419350"/>
          <p14:tracePt t="36901" x="7116763" y="2428875"/>
          <p14:tracePt t="36917" x="7116763" y="2446338"/>
          <p14:tracePt t="36933" x="7134225" y="2482850"/>
          <p14:tracePt t="36950" x="7134225" y="2500313"/>
          <p14:tracePt t="36967" x="7153275" y="2527300"/>
          <p14:tracePt t="36983" x="7153275" y="2562225"/>
          <p14:tracePt t="37000" x="7161213" y="2589213"/>
          <p14:tracePt t="37017" x="7170738" y="2616200"/>
          <p14:tracePt t="37033" x="7180263" y="2633663"/>
          <p14:tracePt t="37050" x="7180263" y="2652713"/>
          <p14:tracePt t="37067" x="7180263" y="2670175"/>
          <p14:tracePt t="37084" x="7188200" y="2679700"/>
          <p14:tracePt t="37101" x="7188200" y="2705100"/>
          <p14:tracePt t="37118" x="7188200" y="2724150"/>
          <p14:tracePt t="37134" x="7188200" y="2732088"/>
          <p14:tracePt t="37150" x="7188200" y="2741613"/>
          <p14:tracePt t="37168" x="7188200" y="2751138"/>
          <p14:tracePt t="37184" x="7205663" y="2768600"/>
          <p14:tracePt t="37200" x="7205663" y="2776538"/>
          <p14:tracePt t="37237" x="7205663" y="2786063"/>
          <p14:tracePt t="37245" x="7205663" y="2795588"/>
          <p14:tracePt t="37252" x="7205663" y="2803525"/>
          <p14:tracePt t="37267" x="7215188" y="2813050"/>
          <p14:tracePt t="37284" x="7215188" y="2830513"/>
          <p14:tracePt t="37284" x="7215188" y="2840038"/>
          <p14:tracePt t="37302" x="7215188" y="2847975"/>
          <p14:tracePt t="37318" x="7215188" y="2857500"/>
          <p14:tracePt t="37358" x="7215188" y="2867025"/>
          <p14:tracePt t="37366" x="7215188" y="2874963"/>
          <p14:tracePt t="37368" x="7215188" y="2884488"/>
          <p14:tracePt t="37384" x="7215188" y="2894013"/>
          <p14:tracePt t="37401" x="7232650" y="2919413"/>
          <p14:tracePt t="37418" x="7232650" y="2928938"/>
          <p14:tracePt t="37434" x="7232650" y="2946400"/>
          <p14:tracePt t="37451" x="7232650" y="2965450"/>
          <p14:tracePt t="37468" x="7232650" y="2973388"/>
          <p14:tracePt t="37485" x="7232650" y="3000375"/>
          <p14:tracePt t="37501" x="7232650" y="3017838"/>
          <p14:tracePt t="37518" x="7232650" y="3044825"/>
          <p14:tracePt t="37534" x="7232650" y="3054350"/>
          <p14:tracePt t="37552" x="7232650" y="3071813"/>
          <p14:tracePt t="37568" x="7232650" y="3089275"/>
          <p14:tracePt t="37584" x="7232650" y="3108325"/>
          <p14:tracePt t="37602" x="7232650" y="3125788"/>
          <p14:tracePt t="37618" x="7232650" y="3152775"/>
          <p14:tracePt t="37635" x="7232650" y="3170238"/>
          <p14:tracePt t="37652" x="7232650" y="3187700"/>
          <p14:tracePt t="37668" x="7224713" y="3214688"/>
          <p14:tracePt t="37685" x="7224713" y="3232150"/>
          <p14:tracePt t="37701" x="7224713" y="3241675"/>
          <p14:tracePt t="37718" x="7224713" y="3259138"/>
          <p14:tracePt t="37735" x="7205663" y="3286125"/>
          <p14:tracePt t="37752" x="7205663" y="3303588"/>
          <p14:tracePt t="37769" x="7205663" y="3340100"/>
          <p14:tracePt t="37785" x="7205663" y="3375025"/>
          <p14:tracePt t="37801" x="7197725" y="3402013"/>
          <p14:tracePt t="37819" x="7188200" y="3429000"/>
          <p14:tracePt t="37835" x="7188200" y="3446463"/>
          <p14:tracePt t="37851" x="7180263" y="3473450"/>
          <p14:tracePt t="37851" x="7170738" y="3482975"/>
          <p14:tracePt t="37871" x="7170738" y="3500438"/>
          <p14:tracePt t="37886" x="7170738" y="3536950"/>
          <p14:tracePt t="37902" x="7170738" y="3554413"/>
          <p14:tracePt t="37918" x="7161213" y="3589338"/>
          <p14:tracePt t="37936" x="7153275" y="3608388"/>
          <p14:tracePt t="37952" x="7143750" y="3633788"/>
          <p14:tracePt t="37968" x="7134225" y="3670300"/>
          <p14:tracePt t="37986" x="7134225" y="3679825"/>
          <p14:tracePt t="38002" x="7134225" y="3697288"/>
          <p14:tracePt t="38018" x="7116763" y="3724275"/>
          <p14:tracePt t="38036" x="7108825" y="3759200"/>
          <p14:tracePt t="38052" x="7108825" y="3803650"/>
          <p14:tracePt t="38069" x="7108825" y="3830638"/>
          <p14:tracePt t="38086" x="7108825" y="3848100"/>
          <p14:tracePt t="38102" x="7099300" y="3867150"/>
          <p14:tracePt t="38119" x="7099300" y="3894138"/>
          <p14:tracePt t="38136" x="7099300" y="3911600"/>
          <p14:tracePt t="38153" x="7099300" y="3938588"/>
          <p14:tracePt t="38169" x="7099300" y="3956050"/>
          <p14:tracePt t="38186" x="7099300" y="3990975"/>
          <p14:tracePt t="38203" x="7099300" y="4010025"/>
          <p14:tracePt t="38219" x="7099300" y="4037013"/>
          <p14:tracePt t="38236" x="7099300" y="4044950"/>
          <p14:tracePt t="38252" x="7099300" y="4071938"/>
          <p14:tracePt t="38270" x="7099300" y="4089400"/>
          <p14:tracePt t="38286" x="7099300" y="4133850"/>
          <p14:tracePt t="38302" x="7099300" y="4160838"/>
          <p14:tracePt t="38319" x="7099300" y="4205288"/>
          <p14:tracePt t="38336" x="7108825" y="4251325"/>
          <p14:tracePt t="38352" x="7116763" y="4303713"/>
          <p14:tracePt t="38370" x="7126288" y="4348163"/>
          <p14:tracePt t="38386" x="7126288" y="4394200"/>
          <p14:tracePt t="38403" x="7143750" y="4429125"/>
          <p14:tracePt t="38419" x="7153275" y="4456113"/>
          <p14:tracePt t="38437" x="7153275" y="4483100"/>
          <p14:tracePt t="38453" x="7161213" y="4491038"/>
          <p14:tracePt t="38470" x="7161213" y="4500563"/>
          <p14:tracePt t="38487" x="7170738" y="4518025"/>
          <p14:tracePt t="38503" x="7180263" y="4537075"/>
          <p14:tracePt t="38519" x="7197725" y="4572000"/>
          <p14:tracePt t="38537" x="7205663" y="4589463"/>
          <p14:tracePt t="38553" x="7205663" y="4608513"/>
          <p14:tracePt t="38570" x="7215188" y="4625975"/>
          <p14:tracePt t="38587" x="7224713" y="4633913"/>
          <p14:tracePt t="38603" x="7232650" y="4643438"/>
          <p14:tracePt t="38620" x="7232650" y="4660900"/>
          <p14:tracePt t="38661" x="7232650" y="4670425"/>
          <p14:tracePt t="39005" x="7242175" y="4670425"/>
          <p14:tracePt t="40808" x="0" y="0"/>
        </p14:tracePtLst>
      </p14:laserTraceLst>
    </p:ext>
  </p:extLst>
</p:sld>
</file>

<file path=ppt/theme/theme1.xml><?xml version="1.0" encoding="utf-8"?>
<a:theme xmlns:a="http://schemas.openxmlformats.org/drawingml/2006/main" name="Diseño predeterminado">
  <a:themeElements>
    <a:clrScheme name="Diseño predeterminado 8">
      <a:dk1>
        <a:srgbClr val="808080"/>
      </a:dk1>
      <a:lt1>
        <a:srgbClr val="FFFF00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808080"/>
        </a:dk1>
        <a:lt1>
          <a:srgbClr val="FFFF00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446</Words>
  <Application>Microsoft Office PowerPoint</Application>
  <PresentationFormat>Presentación en pantalla (4:3)</PresentationFormat>
  <Paragraphs>198</Paragraphs>
  <Slides>47</Slides>
  <Notes>0</Notes>
  <HiddenSlides>0</HiddenSlides>
  <MMClips>47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1" baseType="lpstr">
      <vt:lpstr>Times New Roman</vt:lpstr>
      <vt:lpstr>Arial</vt:lpstr>
      <vt:lpstr>Calibri</vt:lpstr>
      <vt:lpstr>Diseño predeterminado</vt:lpstr>
      <vt:lpstr>M I E M B R O I N F E R I O R inervación e irrigación </vt:lpstr>
      <vt:lpstr>Presentación de PowerPoint</vt:lpstr>
      <vt:lpstr>Iliaca Interna</vt:lpstr>
      <vt:lpstr>A. iliaca externa  A. epigástrica inferior (pared  abdominal – anastomosis obturatriz)  A. circunfleja iliaca profunda </vt:lpstr>
      <vt:lpstr>A. Femoral </vt:lpstr>
      <vt:lpstr>A. Femoral profunda</vt:lpstr>
      <vt:lpstr>A. Femoral :   conducto y hiato aductor</vt:lpstr>
      <vt:lpstr>    Anterior                Posterior</vt:lpstr>
      <vt:lpstr>FOSA POPLÍTEA</vt:lpstr>
      <vt:lpstr>A. Poplítea ( paquete V-N poplíteo) Círculo arterial de la rodilla</vt:lpstr>
      <vt:lpstr>Presentación de PowerPoint</vt:lpstr>
      <vt:lpstr>ARTERIA TIBIAL POSTERIOR</vt:lpstr>
      <vt:lpstr>Presentación de PowerPoint</vt:lpstr>
      <vt:lpstr>ARTERIAS DORSALES Y PLANTARES</vt:lpstr>
      <vt:lpstr>V.safenas</vt:lpstr>
      <vt:lpstr>VENAS SAFENAS</vt:lpstr>
      <vt:lpstr>V. ANASTOMÓTICAS V. COMUNICANTES V. PERFORANTES</vt:lpstr>
      <vt:lpstr>PAQUETES VAASCULONERVIOSOS DE LA CRURA</vt:lpstr>
      <vt:lpstr>Presentación de PowerPoint</vt:lpstr>
      <vt:lpstr>M I E M B R O I N F E R I O R  irrigación e inervación</vt:lpstr>
      <vt:lpstr>INERVACION</vt:lpstr>
      <vt:lpstr>PLEXO LUMBAR</vt:lpstr>
      <vt:lpstr>Presentación de PowerPoint</vt:lpstr>
      <vt:lpstr>PLEXO LUMBAR</vt:lpstr>
      <vt:lpstr>PLEXO SACRO</vt:lpstr>
      <vt:lpstr>Presentación de PowerPoint</vt:lpstr>
      <vt:lpstr>Presentación de PowerPoint</vt:lpstr>
      <vt:lpstr>Compartimiento anteromedial</vt:lpstr>
      <vt:lpstr>TRIANGULO FEMORAL  Paquete V-N  Conducto aductor</vt:lpstr>
      <vt:lpstr>Nervio isquiático</vt:lpstr>
      <vt:lpstr>REGIÓN GLÚTEA  Espacio infrapiriforme Músculos pelvitrocantéreos</vt:lpstr>
      <vt:lpstr>Presentación de PowerPoint</vt:lpstr>
      <vt:lpstr>NERVIO ISQUIATICO</vt:lpstr>
      <vt:lpstr>N.Isquiático  COMPARTIMIENTO FEMORAL POSTERIOR Y CRURAL POSTERIOR</vt:lpstr>
      <vt:lpstr>NERVIO TIBIAL</vt:lpstr>
      <vt:lpstr>Compartimiento posterior de la crura ( plano superficial)   M. gastrocnemio M.plantar  M. sóleo   N. tibial</vt:lpstr>
      <vt:lpstr>Compartimiento Posterior de          la crura ( plano profundo )   M. tibial posterior M.flexor largo del hallux M. flexor largo de los dedos     N. tibial</vt:lpstr>
      <vt:lpstr>NERVIO FIBULAR PROFUNDO       COMPARTIMIENTO CRURAL ANTERIOR  COMPARTIMIENTO DORSO DEL PIE</vt:lpstr>
      <vt:lpstr>Compartimiento anterior de la crura   M. tibial anterior M. músculo extensor largo del hallux M. extensor largo de los dedos M. fibular tercero    N. fibular profundo</vt:lpstr>
      <vt:lpstr>Compartimiento lateral de  la crura   M. fibular largo M. fibular corto    N. fibular superficial</vt:lpstr>
      <vt:lpstr>Territorios nerviosos</vt:lpstr>
      <vt:lpstr>Dermatomas</vt:lpstr>
      <vt:lpstr>Región poplítea  ( fosa – hueco – rombo )</vt:lpstr>
      <vt:lpstr>Región poplítea  Paquete vasculonervioso</vt:lpstr>
      <vt:lpstr>REGION RETROMALEOLAR</vt:lpstr>
      <vt:lpstr>PAQUETES VAASCULONERVIOSOS DE LA CRURA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 I E M B R O I N F E R I O R</dc:title>
  <dc:creator>PC</dc:creator>
  <cp:lastModifiedBy>Lenovo</cp:lastModifiedBy>
  <cp:revision>66</cp:revision>
  <dcterms:created xsi:type="dcterms:W3CDTF">2005-06-15T22:27:05Z</dcterms:created>
  <dcterms:modified xsi:type="dcterms:W3CDTF">2016-05-26T06:53:59Z</dcterms:modified>
</cp:coreProperties>
</file>