
<file path=[Content_Types].xml><?xml version="1.0" encoding="utf-8"?>
<Types xmlns="http://schemas.openxmlformats.org/package/2006/content-types">
  <Default Extension="xml" ContentType="application/xml"/>
  <Default Extension="mp3" ContentType="audio/mpeg"/>
  <Default Extension="xlsx" ContentType="application/vnd.openxmlformats-officedocument.spreadsheetml.sheet"/>
  <Default Extension="png" ContentType="image/png"/>
  <Default Extension="jpe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20" autoAdjust="0"/>
    <p:restoredTop sz="94660"/>
  </p:normalViewPr>
  <p:slideViewPr>
    <p:cSldViewPr snapToGrid="0">
      <p:cViewPr>
        <p:scale>
          <a:sx n="40" d="100"/>
          <a:sy n="40" d="100"/>
        </p:scale>
        <p:origin x="424" y="1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Hoja_de_c_lculo_d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Lbls>
            <c:dLbl>
              <c:idx val="0"/>
              <c:layout>
                <c:manualLayout>
                  <c:x val="-0.161097314814815"/>
                  <c:y val="0.131703703703704"/>
                </c:manualLayout>
              </c:layout>
              <c:tx>
                <c:rich>
                  <a:bodyPr/>
                  <a:lstStyle/>
                  <a:p>
                    <a:r>
                      <a:rPr lang="en-US" sz="4400" b="0" i="0" u="none" strike="noStrike" baseline="0" dirty="0" smtClean="0">
                        <a:effectLst/>
                      </a:rPr>
                      <a:t>La </a:t>
                    </a:r>
                    <a:r>
                      <a:rPr lang="en-US" sz="4400" b="1" i="0" u="none" strike="noStrike" baseline="0" dirty="0" err="1" smtClean="0">
                        <a:effectLst/>
                      </a:rPr>
                      <a:t>verdad</a:t>
                    </a:r>
                    <a:r>
                      <a:rPr lang="en-US" sz="4400" b="0" i="0" u="none" strike="noStrike" baseline="0" dirty="0" smtClean="0">
                        <a:effectLst/>
                      </a:rPr>
                      <a:t> a medias </a:t>
                    </a:r>
                    <a:r>
                      <a:rPr lang="en-US" sz="4400" b="0" i="0" u="none" strike="noStrike" baseline="0" dirty="0" err="1" smtClean="0">
                        <a:effectLst/>
                      </a:rPr>
                      <a:t>es</a:t>
                    </a:r>
                    <a:r>
                      <a:rPr lang="en-US" sz="4400" b="0" i="0" u="none" strike="noStrike" baseline="0" dirty="0" smtClean="0">
                        <a:effectLst/>
                      </a:rPr>
                      <a:t> </a:t>
                    </a:r>
                    <a:r>
                      <a:rPr lang="en-US" sz="4400" b="1" i="0" u="none" strike="noStrike" baseline="0" dirty="0" err="1" smtClean="0">
                        <a:effectLst/>
                      </a:rPr>
                      <a:t>mentira</a:t>
                    </a:r>
                    <a:r>
                      <a:rPr lang="en-US" sz="4400" b="0" i="0" u="none" strike="noStrike" baseline="0" dirty="0" smtClean="0">
                        <a:effectLst/>
                      </a:rPr>
                      <a:t> </a:t>
                    </a:r>
                    <a:endParaRPr lang="en-US" sz="4400" b="0" i="0" u="none" strike="noStrike" baseline="0" dirty="0" smtClean="0">
                      <a:effectLst/>
                    </a:endParaRPr>
                  </a:p>
                  <a:p>
                    <a:r>
                      <a:rPr lang="en-US" sz="4400" b="0" i="0" u="none" strike="noStrike" baseline="0" dirty="0" err="1" smtClean="0">
                        <a:effectLst/>
                      </a:rPr>
                      <a:t>verdadera</a:t>
                    </a:r>
                    <a:r>
                      <a:rPr lang="en-US" sz="4400" b="0" i="0" u="none" strike="noStrike" baseline="0" dirty="0" smtClean="0">
                        <a:effectLst/>
                      </a:rPr>
                      <a:t>.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02697530864198"/>
                  <c:y val="0.121097530864198"/>
                </c:manualLayout>
              </c:layout>
              <c:tx>
                <c:rich>
                  <a:bodyPr/>
                  <a:lstStyle/>
                  <a:p>
                    <a:r>
                      <a:rPr lang="en-US" sz="4400" b="1" i="1" u="none" strike="noStrike" baseline="0" dirty="0" smtClean="0">
                        <a:effectLst/>
                      </a:rPr>
                      <a:t>Antes se </a:t>
                    </a:r>
                    <a:r>
                      <a:rPr lang="en-US" sz="4400" b="1" i="1" u="none" strike="noStrike" baseline="0" dirty="0" err="1" smtClean="0">
                        <a:effectLst/>
                      </a:rPr>
                      <a:t>encuentra</a:t>
                    </a:r>
                    <a:r>
                      <a:rPr lang="en-US" sz="4400" b="1" i="1" u="none" strike="noStrike" baseline="0" dirty="0" smtClean="0">
                        <a:effectLst/>
                      </a:rPr>
                      <a:t> a un </a:t>
                    </a:r>
                    <a:r>
                      <a:rPr lang="en-US" sz="4400" b="1" i="1" u="none" strike="noStrike" baseline="0" dirty="0" err="1" smtClean="0">
                        <a:effectLst/>
                      </a:rPr>
                      <a:t>mentiroso</a:t>
                    </a:r>
                    <a:r>
                      <a:rPr lang="en-US" sz="4400" b="1" i="1" u="none" strike="noStrike" baseline="0" dirty="0" smtClean="0">
                        <a:effectLst/>
                      </a:rPr>
                      <a:t> que a un </a:t>
                    </a:r>
                    <a:r>
                      <a:rPr lang="en-US" sz="4400" b="1" i="1" u="none" strike="noStrike" baseline="0" dirty="0" err="1" smtClean="0">
                        <a:effectLst/>
                      </a:rPr>
                      <a:t>cojo</a:t>
                    </a:r>
                    <a:r>
                      <a:rPr lang="en-US" sz="4400" b="1" i="1" u="none" strike="noStrike" baseline="0" dirty="0" smtClean="0">
                        <a:effectLst/>
                      </a:rPr>
                      <a:t>.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029012345679"/>
                      <c:h val="0.213234567901235"/>
                    </c:manualLayout>
                  </c15:layout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4400" b="1" i="1" u="none" strike="noStrike" baseline="0" dirty="0" smtClean="0">
                        <a:effectLst/>
                      </a:rPr>
                      <a:t>La </a:t>
                    </a:r>
                    <a:r>
                      <a:rPr lang="en-US" sz="4400" b="1" i="1" u="none" strike="noStrike" baseline="0" dirty="0" err="1" smtClean="0">
                        <a:effectLst/>
                      </a:rPr>
                      <a:t>mentira</a:t>
                    </a:r>
                    <a:r>
                      <a:rPr lang="en-US" sz="4400" b="1" i="1" u="none" strike="noStrike" baseline="0" dirty="0" smtClean="0">
                        <a:effectLst/>
                      </a:rPr>
                      <a:t> y la </a:t>
                    </a:r>
                    <a:r>
                      <a:rPr lang="en-US" sz="4400" b="1" i="1" u="none" strike="noStrike" baseline="0" dirty="0" err="1" smtClean="0">
                        <a:effectLst/>
                      </a:rPr>
                      <a:t>verdad</a:t>
                    </a:r>
                    <a:r>
                      <a:rPr lang="en-US" sz="4400" b="1" i="1" u="none" strike="noStrike" baseline="0" dirty="0" smtClean="0">
                        <a:effectLst/>
                      </a:rPr>
                      <a:t> no </a:t>
                    </a:r>
                    <a:r>
                      <a:rPr lang="en-US" sz="4400" b="1" i="1" u="none" strike="noStrike" baseline="0" dirty="0" err="1" smtClean="0">
                        <a:effectLst/>
                      </a:rPr>
                      <a:t>pueden</a:t>
                    </a:r>
                    <a:r>
                      <a:rPr lang="en-US" sz="4400" b="1" i="1" u="none" strike="noStrike" baseline="0" dirty="0" smtClean="0">
                        <a:effectLst/>
                      </a:rPr>
                      <a:t> </a:t>
                    </a:r>
                    <a:r>
                      <a:rPr lang="en-US" sz="4400" b="1" i="1" u="none" strike="noStrike" baseline="0" dirty="0" err="1" smtClean="0">
                        <a:effectLst/>
                      </a:rPr>
                      <a:t>vivir</a:t>
                    </a:r>
                    <a:r>
                      <a:rPr lang="en-US" sz="4400" b="1" i="1" u="none" strike="noStrike" baseline="0" dirty="0" smtClean="0">
                        <a:effectLst/>
                      </a:rPr>
                      <a:t> </a:t>
                    </a:r>
                    <a:r>
                      <a:rPr lang="en-US" sz="4400" b="1" i="1" u="none" strike="noStrike" baseline="0" dirty="0" err="1" smtClean="0">
                        <a:effectLst/>
                      </a:rPr>
                      <a:t>en</a:t>
                    </a:r>
                    <a:r>
                      <a:rPr lang="en-US" sz="4400" b="1" i="1" u="none" strike="noStrike" baseline="0" dirty="0" smtClean="0">
                        <a:effectLst/>
                      </a:rPr>
                      <a:t> </a:t>
                    </a:r>
                    <a:r>
                      <a:rPr lang="en-US" sz="4400" b="1" i="1" u="none" strike="noStrike" baseline="0" dirty="0" err="1" smtClean="0">
                        <a:effectLst/>
                      </a:rPr>
                      <a:t>paz</a:t>
                    </a:r>
                    <a:r>
                      <a:rPr lang="en-US" sz="4400" b="1" i="1" u="none" strike="noStrike" baseline="0" dirty="0" smtClean="0">
                        <a:effectLst/>
                      </a:rPr>
                      <a:t>.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8264799382716"/>
                  <c:y val="-0.0927652777777778"/>
                </c:manualLayout>
              </c:layout>
              <c:tx>
                <c:rich>
                  <a:bodyPr/>
                  <a:lstStyle/>
                  <a:p>
                    <a:r>
                      <a:rPr lang="en-US" sz="4400" b="1" i="1" u="none" strike="noStrike" baseline="0" dirty="0" smtClean="0">
                        <a:effectLst/>
                      </a:rPr>
                      <a:t>Para </a:t>
                    </a:r>
                    <a:r>
                      <a:rPr lang="en-US" sz="4400" b="1" i="1" u="none" strike="noStrike" baseline="0" dirty="0" err="1" smtClean="0">
                        <a:effectLst/>
                      </a:rPr>
                      <a:t>mentir</a:t>
                    </a:r>
                    <a:r>
                      <a:rPr lang="en-US" sz="4400" b="1" i="1" u="none" strike="noStrike" baseline="0" dirty="0" smtClean="0">
                        <a:effectLst/>
                      </a:rPr>
                      <a:t> </a:t>
                    </a:r>
                  </a:p>
                  <a:p>
                    <a:r>
                      <a:rPr lang="en-US" sz="4400" b="1" i="1" u="none" strike="noStrike" baseline="0" dirty="0" smtClean="0">
                        <a:effectLst/>
                      </a:rPr>
                      <a:t>y comer </a:t>
                    </a:r>
                    <a:r>
                      <a:rPr lang="en-US" sz="4400" b="1" i="1" u="none" strike="noStrike" baseline="0" dirty="0" err="1" smtClean="0">
                        <a:effectLst/>
                      </a:rPr>
                      <a:t>pescado</a:t>
                    </a:r>
                    <a:r>
                      <a:rPr lang="en-US" sz="4400" b="1" i="1" u="none" strike="noStrike" baseline="0" dirty="0" smtClean="0">
                        <a:effectLst/>
                      </a:rPr>
                      <a:t> hay que </a:t>
                    </a:r>
                    <a:r>
                      <a:rPr lang="en-US" sz="4400" b="1" i="1" u="none" strike="noStrike" baseline="0" dirty="0" err="1" smtClean="0">
                        <a:effectLst/>
                      </a:rPr>
                      <a:t>tener</a:t>
                    </a:r>
                    <a:r>
                      <a:rPr lang="en-US" sz="4400" b="1" i="1" u="none" strike="noStrike" baseline="0" dirty="0" smtClean="0">
                        <a:effectLst/>
                      </a:rPr>
                      <a:t> mucho </a:t>
                    </a:r>
                    <a:r>
                      <a:rPr lang="en-US" sz="4400" b="1" i="1" u="none" strike="noStrike" baseline="0" dirty="0" err="1" smtClean="0">
                        <a:effectLst/>
                      </a:rPr>
                      <a:t>cuidado</a:t>
                    </a:r>
                    <a:r>
                      <a:rPr lang="en-US" sz="4400" b="1" i="1" u="none" strike="noStrike" baseline="0" dirty="0" smtClean="0">
                        <a:effectLst/>
                      </a:rPr>
                      <a:t>.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5760308641975"/>
                      <c:h val="0.254987777777778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133144660493827"/>
                  <c:y val="-0.168955679012346"/>
                </c:manualLayout>
              </c:layout>
              <c:tx>
                <c:rich>
                  <a:bodyPr/>
                  <a:lstStyle/>
                  <a:p>
                    <a:r>
                      <a:rPr lang="en-US" sz="4400" b="1" i="1" u="none" strike="noStrike" baseline="0" dirty="0" smtClean="0">
                        <a:effectLst/>
                      </a:rPr>
                      <a:t>El </a:t>
                    </a:r>
                    <a:r>
                      <a:rPr lang="en-US" sz="4400" b="1" i="1" u="none" strike="noStrike" baseline="0" dirty="0" err="1" smtClean="0">
                        <a:effectLst/>
                      </a:rPr>
                      <a:t>espejo</a:t>
                    </a:r>
                    <a:r>
                      <a:rPr lang="en-US" sz="4400" b="1" i="1" u="none" strike="noStrike" baseline="0" dirty="0" smtClean="0">
                        <a:effectLst/>
                      </a:rPr>
                      <a:t> no </a:t>
                    </a:r>
                    <a:r>
                      <a:rPr lang="en-US" sz="4400" b="1" i="1" u="none" strike="noStrike" baseline="0" dirty="0" err="1" smtClean="0">
                        <a:effectLst/>
                      </a:rPr>
                      <a:t>sabe</a:t>
                    </a:r>
                    <a:r>
                      <a:rPr lang="en-US" sz="4400" b="1" i="1" u="none" strike="noStrike" baseline="0" dirty="0" smtClean="0">
                        <a:effectLst/>
                      </a:rPr>
                      <a:t> </a:t>
                    </a:r>
                    <a:r>
                      <a:rPr lang="en-US" sz="4400" b="1" i="1" u="none" strike="noStrike" baseline="0" dirty="0" err="1" smtClean="0">
                        <a:effectLst/>
                      </a:rPr>
                      <a:t>mentir</a:t>
                    </a:r>
                    <a:r>
                      <a:rPr lang="en-US" sz="4400" b="1" i="1" u="none" strike="noStrike" baseline="0" dirty="0" smtClean="0">
                        <a:effectLst/>
                      </a:rPr>
                      <a:t>.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4400" b="1" i="1" u="none" strike="noStrike" baseline="0" dirty="0" err="1" smtClean="0">
                        <a:effectLst/>
                      </a:rPr>
                      <a:t>Exagerar</a:t>
                    </a:r>
                    <a:r>
                      <a:rPr lang="en-US" sz="4400" b="1" i="1" u="none" strike="noStrike" baseline="0" dirty="0" smtClean="0">
                        <a:effectLst/>
                      </a:rPr>
                      <a:t> y </a:t>
                    </a:r>
                    <a:r>
                      <a:rPr lang="en-US" sz="4400" b="1" i="1" u="none" strike="noStrike" baseline="0" dirty="0" err="1" smtClean="0">
                        <a:effectLst/>
                      </a:rPr>
                      <a:t>mentir</a:t>
                    </a:r>
                    <a:r>
                      <a:rPr lang="en-US" sz="4400" b="1" i="1" u="none" strike="noStrike" baseline="0" dirty="0" smtClean="0">
                        <a:effectLst/>
                      </a:rPr>
                      <a:t>, </a:t>
                    </a:r>
                    <a:r>
                      <a:rPr lang="en-US" sz="4400" b="1" i="1" u="none" strike="noStrike" baseline="0" dirty="0" err="1" smtClean="0">
                        <a:effectLst/>
                      </a:rPr>
                      <a:t>por</a:t>
                    </a:r>
                    <a:r>
                      <a:rPr lang="en-US" sz="4400" b="1" i="1" u="none" strike="noStrike" baseline="0" dirty="0" smtClean="0">
                        <a:effectLst/>
                      </a:rPr>
                      <a:t> el </a:t>
                    </a:r>
                    <a:r>
                      <a:rPr lang="en-US" sz="4400" b="1" i="1" u="none" strike="noStrike" baseline="0" dirty="0" err="1" smtClean="0">
                        <a:effectLst/>
                      </a:rPr>
                      <a:t>mismo</a:t>
                    </a:r>
                    <a:r>
                      <a:rPr lang="en-US" sz="4400" b="1" i="1" u="none" strike="noStrike" baseline="0" dirty="0" smtClean="0">
                        <a:effectLst/>
                      </a:rPr>
                      <a:t> </a:t>
                    </a:r>
                    <a:r>
                      <a:rPr lang="en-US" sz="4400" b="1" i="1" u="none" strike="noStrike" baseline="0" dirty="0" err="1" smtClean="0">
                        <a:effectLst/>
                      </a:rPr>
                      <a:t>camino</a:t>
                    </a:r>
                    <a:r>
                      <a:rPr lang="en-US" sz="4400" b="1" i="1" u="none" strike="noStrike" baseline="0" dirty="0" smtClean="0">
                        <a:effectLst/>
                      </a:rPr>
                      <a:t> </a:t>
                    </a:r>
                    <a:r>
                      <a:rPr lang="en-US" sz="4400" b="1" i="1" u="none" strike="noStrike" baseline="0" dirty="0" err="1" smtClean="0">
                        <a:effectLst/>
                      </a:rPr>
                      <a:t>suelen</a:t>
                    </a:r>
                    <a:r>
                      <a:rPr lang="en-US" sz="4400" b="1" i="1" u="none" strike="noStrike" baseline="0" dirty="0" smtClean="0">
                        <a:effectLst/>
                      </a:rPr>
                      <a:t> </a:t>
                    </a:r>
                    <a:r>
                      <a:rPr lang="en-US" sz="4400" b="1" i="1" u="none" strike="noStrike" baseline="0" dirty="0" err="1" smtClean="0">
                        <a:effectLst/>
                      </a:rPr>
                      <a:t>ir.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4400" b="1" i="1" u="none" strike="noStrike" baseline="0" dirty="0" err="1" smtClean="0">
                        <a:effectLst/>
                      </a:rPr>
                      <a:t>Rectificar</a:t>
                    </a:r>
                    <a:r>
                      <a:rPr lang="en-US" sz="4400" b="1" i="1" u="none" strike="noStrike" baseline="0" dirty="0" smtClean="0">
                        <a:effectLst/>
                      </a:rPr>
                      <a:t> </a:t>
                    </a:r>
                    <a:r>
                      <a:rPr lang="en-US" sz="4400" b="1" i="1" u="none" strike="noStrike" baseline="0" dirty="0" err="1" smtClean="0">
                        <a:effectLst/>
                      </a:rPr>
                      <a:t>es</a:t>
                    </a:r>
                    <a:r>
                      <a:rPr lang="en-US" sz="4400" b="1" i="1" u="none" strike="noStrike" baseline="0" dirty="0" smtClean="0">
                        <a:effectLst/>
                      </a:rPr>
                      <a:t> de </a:t>
                    </a:r>
                    <a:r>
                      <a:rPr lang="en-US" sz="4400" b="1" i="1" u="none" strike="noStrike" baseline="0" dirty="0" err="1" smtClean="0">
                        <a:effectLst/>
                      </a:rPr>
                      <a:t>sabios</a:t>
                    </a:r>
                    <a:r>
                      <a:rPr lang="en-US" sz="4400" b="1" i="1" u="none" strike="noStrike" baseline="0" dirty="0" smtClean="0">
                        <a:effectLst/>
                      </a:rPr>
                      <a:t>.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127166018518519"/>
                  <c:y val="0.145030864197531"/>
                </c:manualLayout>
              </c:layout>
              <c:tx>
                <c:rich>
                  <a:bodyPr/>
                  <a:lstStyle/>
                  <a:p>
                    <a:r>
                      <a:rPr lang="en-US" sz="4400" b="1" i="1" u="none" strike="noStrike" baseline="0" dirty="0" smtClean="0">
                        <a:effectLst/>
                      </a:rPr>
                      <a:t>No </a:t>
                    </a:r>
                    <a:r>
                      <a:rPr lang="en-US" sz="4400" b="1" i="1" u="none" strike="noStrike" baseline="0" dirty="0" err="1" smtClean="0">
                        <a:effectLst/>
                      </a:rPr>
                      <a:t>es</a:t>
                    </a:r>
                    <a:r>
                      <a:rPr lang="en-US" sz="4400" b="1" i="1" u="none" strike="noStrike" baseline="0" dirty="0" smtClean="0">
                        <a:effectLst/>
                      </a:rPr>
                      <a:t> </a:t>
                    </a:r>
                    <a:r>
                      <a:rPr lang="en-US" sz="4400" b="1" i="1" u="none" strike="noStrike" baseline="0" dirty="0" err="1" smtClean="0">
                        <a:effectLst/>
                      </a:rPr>
                      <a:t>oro</a:t>
                    </a:r>
                    <a:r>
                      <a:rPr lang="en-US" sz="4400" b="1" i="1" u="none" strike="noStrike" baseline="0" dirty="0" smtClean="0">
                        <a:effectLst/>
                      </a:rPr>
                      <a:t> </a:t>
                    </a:r>
                    <a:r>
                      <a:rPr lang="en-US" sz="4400" b="1" i="1" u="none" strike="noStrike" baseline="0" dirty="0" err="1" smtClean="0">
                        <a:effectLst/>
                      </a:rPr>
                      <a:t>todo</a:t>
                    </a:r>
                    <a:r>
                      <a:rPr lang="en-US" sz="4400" b="1" i="1" u="none" strike="noStrike" baseline="0" dirty="0" smtClean="0">
                        <a:effectLst/>
                      </a:rPr>
                      <a:t> lo que </a:t>
                    </a:r>
                    <a:r>
                      <a:rPr lang="en-US" sz="4400" b="1" i="1" u="none" strike="noStrike" baseline="0" dirty="0" err="1" smtClean="0">
                        <a:effectLst/>
                      </a:rPr>
                      <a:t>reluce</a:t>
                    </a:r>
                    <a:r>
                      <a:rPr lang="en-US" sz="4400" b="1" i="1" u="none" strike="noStrike" baseline="0" dirty="0" smtClean="0">
                        <a:effectLst/>
                      </a:rPr>
                      <a:t>.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_tradnl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Hoja1!$A$2:$A$10</c:f>
              <c:strCache>
                <c:ptCount val="9"/>
                <c:pt idx="0">
                  <c:v>Tu mayor logro</c:v>
                </c:pt>
                <c:pt idx="1">
                  <c:v>Regala un abrazo</c:v>
                </c:pt>
                <c:pt idx="2">
                  <c:v>Canta</c:v>
                </c:pt>
                <c:pt idx="3">
                  <c:v>Baila</c:v>
                </c:pt>
                <c:pt idx="4">
                  <c:v>¿Qué esperas del curso?</c:v>
                </c:pt>
                <c:pt idx="5">
                  <c:v>Un aspecto a mejorar</c:v>
                </c:pt>
                <c:pt idx="6">
                  <c:v>Tu peor oso</c:v>
                </c:pt>
                <c:pt idx="7">
                  <c:v>Una virtud</c:v>
                </c:pt>
                <c:pt idx="8">
                  <c:v>Trabalenguas</c:v>
                </c:pt>
              </c:strCache>
            </c:strRef>
          </c:cat>
          <c:val>
            <c:numRef>
              <c:f>Hoja1!$B$2:$B$10</c:f>
              <c:numCache>
                <c:formatCode>General</c:formatCode>
                <c:ptCount val="9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_trad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EA4E-AA26-4D63-8F04-655324E64174}" type="datetimeFigureOut">
              <a:rPr lang="es-PE" smtClean="0"/>
              <a:t>20/06/21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7065-2BB9-4589-811C-A3B8F82BF216}" type="slidenum">
              <a:rPr lang="es-PE" smtClean="0"/>
              <a:t>‹Nr.›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39211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EA4E-AA26-4D63-8F04-655324E64174}" type="datetimeFigureOut">
              <a:rPr lang="es-PE" smtClean="0"/>
              <a:t>20/06/21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7065-2BB9-4589-811C-A3B8F82BF216}" type="slidenum">
              <a:rPr lang="es-PE" smtClean="0"/>
              <a:t>‹Nr.›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0148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EA4E-AA26-4D63-8F04-655324E64174}" type="datetimeFigureOut">
              <a:rPr lang="es-PE" smtClean="0"/>
              <a:t>20/06/21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7065-2BB9-4589-811C-A3B8F82BF216}" type="slidenum">
              <a:rPr lang="es-PE" smtClean="0"/>
              <a:t>‹Nr.›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2607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EA4E-AA26-4D63-8F04-655324E64174}" type="datetimeFigureOut">
              <a:rPr lang="es-PE" smtClean="0"/>
              <a:t>20/06/21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7065-2BB9-4589-811C-A3B8F82BF216}" type="slidenum">
              <a:rPr lang="es-PE" smtClean="0"/>
              <a:t>‹Nr.›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0461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EA4E-AA26-4D63-8F04-655324E64174}" type="datetimeFigureOut">
              <a:rPr lang="es-PE" smtClean="0"/>
              <a:t>20/06/21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7065-2BB9-4589-811C-A3B8F82BF216}" type="slidenum">
              <a:rPr lang="es-PE" smtClean="0"/>
              <a:t>‹Nr.›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78217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EA4E-AA26-4D63-8F04-655324E64174}" type="datetimeFigureOut">
              <a:rPr lang="es-PE" smtClean="0"/>
              <a:t>20/06/21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7065-2BB9-4589-811C-A3B8F82BF216}" type="slidenum">
              <a:rPr lang="es-PE" smtClean="0"/>
              <a:t>‹Nr.›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39920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EA4E-AA26-4D63-8F04-655324E64174}" type="datetimeFigureOut">
              <a:rPr lang="es-PE" smtClean="0"/>
              <a:t>20/06/21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7065-2BB9-4589-811C-A3B8F82BF216}" type="slidenum">
              <a:rPr lang="es-PE" smtClean="0"/>
              <a:t>‹Nr.›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29644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EA4E-AA26-4D63-8F04-655324E64174}" type="datetimeFigureOut">
              <a:rPr lang="es-PE" smtClean="0"/>
              <a:t>20/06/21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7065-2BB9-4589-811C-A3B8F82BF216}" type="slidenum">
              <a:rPr lang="es-PE" smtClean="0"/>
              <a:t>‹Nr.›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5199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EA4E-AA26-4D63-8F04-655324E64174}" type="datetimeFigureOut">
              <a:rPr lang="es-PE" smtClean="0"/>
              <a:t>20/06/21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7065-2BB9-4589-811C-A3B8F82BF216}" type="slidenum">
              <a:rPr lang="es-PE" smtClean="0"/>
              <a:t>‹Nr.›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3437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EA4E-AA26-4D63-8F04-655324E64174}" type="datetimeFigureOut">
              <a:rPr lang="es-PE" smtClean="0"/>
              <a:t>20/06/21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7065-2BB9-4589-811C-A3B8F82BF216}" type="slidenum">
              <a:rPr lang="es-PE" smtClean="0"/>
              <a:t>‹Nr.›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32831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EA4E-AA26-4D63-8F04-655324E64174}" type="datetimeFigureOut">
              <a:rPr lang="es-PE" smtClean="0"/>
              <a:t>20/06/21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7065-2BB9-4589-811C-A3B8F82BF216}" type="slidenum">
              <a:rPr lang="es-PE" smtClean="0"/>
              <a:t>‹Nr.›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27287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DEA4E-AA26-4D63-8F04-655324E64174}" type="datetimeFigureOut">
              <a:rPr lang="es-PE" smtClean="0"/>
              <a:t>20/06/21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D7065-2BB9-4589-811C-A3B8F82BF216}" type="slidenum">
              <a:rPr lang="es-PE" smtClean="0"/>
              <a:t>‹Nr.›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49442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4" Type="http://schemas.openxmlformats.org/officeDocument/2006/relationships/chart" Target="../charts/chart1.xml"/><Relationship Id="rId5" Type="http://schemas.openxmlformats.org/officeDocument/2006/relationships/image" Target="../media/image1.png"/><Relationship Id="rId1" Type="http://schemas.microsoft.com/office/2007/relationships/media" Target="../media/media1.mp3"/><Relationship Id="rId2" Type="http://schemas.openxmlformats.org/officeDocument/2006/relationships/audio" Target="../media/media1.mp3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2068967006"/>
              </p:ext>
            </p:extLst>
          </p:nvPr>
        </p:nvGraphicFramePr>
        <p:xfrm>
          <a:off x="2662621" y="-4577548"/>
          <a:ext cx="16200000" cy="162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Elipse 7"/>
          <p:cNvSpPr/>
          <p:nvPr/>
        </p:nvSpPr>
        <p:spPr>
          <a:xfrm>
            <a:off x="8809931" y="1339869"/>
            <a:ext cx="3894083" cy="3894083"/>
          </a:xfrm>
          <a:prstGeom prst="ellipse">
            <a:avLst/>
          </a:prstGeom>
          <a:solidFill>
            <a:srgbClr val="FF00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Forma libre 10"/>
          <p:cNvSpPr/>
          <p:nvPr/>
        </p:nvSpPr>
        <p:spPr>
          <a:xfrm rot="6447585">
            <a:off x="2286000" y="1004547"/>
            <a:ext cx="1669773" cy="2286000"/>
          </a:xfrm>
          <a:custGeom>
            <a:avLst/>
            <a:gdLst>
              <a:gd name="connsiteX0" fmla="*/ 830117 w 1669773"/>
              <a:gd name="connsiteY0" fmla="*/ 0 h 2286000"/>
              <a:gd name="connsiteX1" fmla="*/ 1660233 w 1669773"/>
              <a:gd name="connsiteY1" fmla="*/ 1431235 h 2286000"/>
              <a:gd name="connsiteX2" fmla="*/ 1669773 w 1669773"/>
              <a:gd name="connsiteY2" fmla="*/ 1431235 h 2286000"/>
              <a:gd name="connsiteX3" fmla="*/ 1669773 w 1669773"/>
              <a:gd name="connsiteY3" fmla="*/ 2286000 h 2286000"/>
              <a:gd name="connsiteX4" fmla="*/ 0 w 1669773"/>
              <a:gd name="connsiteY4" fmla="*/ 2286000 h 2286000"/>
              <a:gd name="connsiteX5" fmla="*/ 0 w 1669773"/>
              <a:gd name="connsiteY5" fmla="*/ 1431235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69773" h="2286000">
                <a:moveTo>
                  <a:pt x="830117" y="0"/>
                </a:moveTo>
                <a:lnTo>
                  <a:pt x="1660233" y="1431235"/>
                </a:lnTo>
                <a:lnTo>
                  <a:pt x="1669773" y="1431235"/>
                </a:lnTo>
                <a:lnTo>
                  <a:pt x="1669773" y="2286000"/>
                </a:lnTo>
                <a:lnTo>
                  <a:pt x="0" y="2286000"/>
                </a:lnTo>
                <a:lnTo>
                  <a:pt x="0" y="1431235"/>
                </a:lnTo>
                <a:close/>
              </a:path>
            </a:pathLst>
          </a:custGeom>
          <a:solidFill>
            <a:srgbClr val="FF00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pSp>
        <p:nvGrpSpPr>
          <p:cNvPr id="14" name="Boton"/>
          <p:cNvGrpSpPr/>
          <p:nvPr/>
        </p:nvGrpSpPr>
        <p:grpSpPr>
          <a:xfrm>
            <a:off x="159026" y="4114800"/>
            <a:ext cx="2325757" cy="2325757"/>
            <a:chOff x="159026" y="4114800"/>
            <a:chExt cx="2325757" cy="2325757"/>
          </a:xfrm>
        </p:grpSpPr>
        <p:sp>
          <p:nvSpPr>
            <p:cNvPr id="12" name="Elipse 11"/>
            <p:cNvSpPr/>
            <p:nvPr/>
          </p:nvSpPr>
          <p:spPr>
            <a:xfrm>
              <a:off x="159026" y="4114800"/>
              <a:ext cx="2325757" cy="232575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13" name="Elipse 12"/>
            <p:cNvSpPr/>
            <p:nvPr/>
          </p:nvSpPr>
          <p:spPr>
            <a:xfrm>
              <a:off x="327991" y="4283765"/>
              <a:ext cx="1987826" cy="1987826"/>
            </a:xfrm>
            <a:prstGeom prst="ellipse">
              <a:avLst/>
            </a:prstGeom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pic>
        <p:nvPicPr>
          <p:cNvPr id="15" name="Sonido ruleta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91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56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14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19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 vol="80000" numSld="999">
                <p:cTn id="2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Graphic spid="7" grpId="0">
        <p:bldAsOne/>
      </p:bldGraphic>
      <p:bldGraphic spid="7" grpId="1">
        <p:bldAsOne/>
      </p:bldGraphic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64</Words>
  <Application>Microsoft Macintosh PowerPoint</Application>
  <PresentationFormat>Panorámica</PresentationFormat>
  <Paragraphs>10</Paragraphs>
  <Slides>1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 Light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Marcela Vergara Arteaga</cp:lastModifiedBy>
  <cp:revision>11</cp:revision>
  <cp:lastPrinted>2021-06-20T20:06:28Z</cp:lastPrinted>
  <dcterms:created xsi:type="dcterms:W3CDTF">2020-08-28T03:00:56Z</dcterms:created>
  <dcterms:modified xsi:type="dcterms:W3CDTF">2021-06-20T20:07:41Z</dcterms:modified>
</cp:coreProperties>
</file>