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4"/>
  </p:notesMasterIdLst>
  <p:sldIdLst>
    <p:sldId id="259" r:id="rId2"/>
    <p:sldId id="262" r:id="rId3"/>
  </p:sldIdLst>
  <p:sldSz cx="9144000" cy="6858000" type="screen4x3"/>
  <p:notesSz cx="7053263" cy="93091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8"/>
    <p:restoredTop sz="94660"/>
  </p:normalViewPr>
  <p:slideViewPr>
    <p:cSldViewPr>
      <p:cViewPr varScale="1">
        <p:scale>
          <a:sx n="105" d="100"/>
          <a:sy n="105" d="100"/>
        </p:scale>
        <p:origin x="11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FCB21E-DD39-46C8-9F6F-805C0B178C7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025ED139-74B9-41E4-9906-00737558FD0F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ctr" rtl="0"/>
          <a:r>
            <a:rPr lang="es-CL" sz="2600" b="1" dirty="0">
              <a:solidFill>
                <a:schemeClr val="tx1"/>
              </a:solidFill>
            </a:rPr>
            <a:t>ALCOHOL              </a:t>
          </a:r>
          <a:r>
            <a:rPr lang="es-CL" sz="2200" b="1" dirty="0">
              <a:solidFill>
                <a:schemeClr val="tx1"/>
              </a:solidFill>
            </a:rPr>
            <a:t>AUTODIAGNÓSTICO</a:t>
          </a:r>
          <a:endParaRPr lang="es-ES" sz="2200" dirty="0">
            <a:solidFill>
              <a:schemeClr val="tx1"/>
            </a:solidFill>
          </a:endParaRPr>
        </a:p>
      </dgm:t>
    </dgm:pt>
    <dgm:pt modelId="{E30037F4-5344-4743-9FD3-25DC5F2A4ADA}" type="parTrans" cxnId="{5B194875-D41F-49A4-ABAE-CAD441934C89}">
      <dgm:prSet/>
      <dgm:spPr/>
      <dgm:t>
        <a:bodyPr/>
        <a:lstStyle/>
        <a:p>
          <a:endParaRPr lang="es-ES"/>
        </a:p>
      </dgm:t>
    </dgm:pt>
    <dgm:pt modelId="{7EBB850B-60A1-43F1-94B4-244AD8843F2C}" type="sibTrans" cxnId="{5B194875-D41F-49A4-ABAE-CAD441934C89}">
      <dgm:prSet/>
      <dgm:spPr/>
      <dgm:t>
        <a:bodyPr/>
        <a:lstStyle/>
        <a:p>
          <a:endParaRPr lang="es-ES"/>
        </a:p>
      </dgm:t>
    </dgm:pt>
    <dgm:pt modelId="{D4617658-64E6-480E-B927-E0A02B2CF0E2}" type="pres">
      <dgm:prSet presAssocID="{D0FCB21E-DD39-46C8-9F6F-805C0B178C72}" presName="linear" presStyleCnt="0">
        <dgm:presLayoutVars>
          <dgm:animLvl val="lvl"/>
          <dgm:resizeHandles val="exact"/>
        </dgm:presLayoutVars>
      </dgm:prSet>
      <dgm:spPr/>
    </dgm:pt>
    <dgm:pt modelId="{4FEC3C1A-E116-42F1-8C0B-B37A2274F83F}" type="pres">
      <dgm:prSet presAssocID="{025ED139-74B9-41E4-9906-00737558FD0F}" presName="parentText" presStyleLbl="node1" presStyleIdx="0" presStyleCnt="1" custLinFactNeighborX="810" custLinFactNeighborY="-47">
        <dgm:presLayoutVars>
          <dgm:chMax val="0"/>
          <dgm:bulletEnabled val="1"/>
        </dgm:presLayoutVars>
      </dgm:prSet>
      <dgm:spPr/>
    </dgm:pt>
  </dgm:ptLst>
  <dgm:cxnLst>
    <dgm:cxn modelId="{B8619003-E380-4788-A578-83CDC06A82B6}" type="presOf" srcId="{D0FCB21E-DD39-46C8-9F6F-805C0B178C72}" destId="{D4617658-64E6-480E-B927-E0A02B2CF0E2}" srcOrd="0" destOrd="0" presId="urn:microsoft.com/office/officeart/2005/8/layout/vList2"/>
    <dgm:cxn modelId="{FA9CDD35-C360-40C2-B758-574CE48EE6BC}" type="presOf" srcId="{025ED139-74B9-41E4-9906-00737558FD0F}" destId="{4FEC3C1A-E116-42F1-8C0B-B37A2274F83F}" srcOrd="0" destOrd="0" presId="urn:microsoft.com/office/officeart/2005/8/layout/vList2"/>
    <dgm:cxn modelId="{5B194875-D41F-49A4-ABAE-CAD441934C89}" srcId="{D0FCB21E-DD39-46C8-9F6F-805C0B178C72}" destId="{025ED139-74B9-41E4-9906-00737558FD0F}" srcOrd="0" destOrd="0" parTransId="{E30037F4-5344-4743-9FD3-25DC5F2A4ADA}" sibTransId="{7EBB850B-60A1-43F1-94B4-244AD8843F2C}"/>
    <dgm:cxn modelId="{03A874EE-7117-4F80-902A-78C755814D0F}" type="presParOf" srcId="{D4617658-64E6-480E-B927-E0A02B2CF0E2}" destId="{4FEC3C1A-E116-42F1-8C0B-B37A2274F83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77963F-A9DA-4E3E-BC6B-C9CB44019C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F8CE942-8632-4404-85A1-2CE8AD716E3D}">
      <dgm:prSet phldrT="[Texto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s-CL" sz="1800" b="1" dirty="0">
              <a:solidFill>
                <a:schemeClr val="tx1">
                  <a:lumMod val="85000"/>
                  <a:lumOff val="15000"/>
                </a:schemeClr>
              </a:solidFill>
            </a:rPr>
            <a:t>                          TOTAL PUNTAJE</a:t>
          </a:r>
          <a:endParaRPr lang="es-ES" sz="1400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487F5FD-9D93-4C17-9351-1AF1839E4228}" type="parTrans" cxnId="{C79C748E-6966-49A9-ACC0-5D7EEE8C2C25}">
      <dgm:prSet/>
      <dgm:spPr/>
      <dgm:t>
        <a:bodyPr/>
        <a:lstStyle/>
        <a:p>
          <a:endParaRPr lang="es-ES"/>
        </a:p>
      </dgm:t>
    </dgm:pt>
    <dgm:pt modelId="{3C7D6907-47A7-42E4-839D-CAC6B9A1114F}" type="sibTrans" cxnId="{C79C748E-6966-49A9-ACC0-5D7EEE8C2C25}">
      <dgm:prSet/>
      <dgm:spPr/>
      <dgm:t>
        <a:bodyPr/>
        <a:lstStyle/>
        <a:p>
          <a:endParaRPr lang="es-ES"/>
        </a:p>
      </dgm:t>
    </dgm:pt>
    <dgm:pt modelId="{369B619B-2884-4EE9-978B-0CD3A40386A4}" type="pres">
      <dgm:prSet presAssocID="{F477963F-A9DA-4E3E-BC6B-C9CB44019CEC}" presName="linear" presStyleCnt="0">
        <dgm:presLayoutVars>
          <dgm:animLvl val="lvl"/>
          <dgm:resizeHandles val="exact"/>
        </dgm:presLayoutVars>
      </dgm:prSet>
      <dgm:spPr/>
    </dgm:pt>
    <dgm:pt modelId="{4F64DDC0-853C-4432-B8CA-13BBBAED66B9}" type="pres">
      <dgm:prSet presAssocID="{DF8CE942-8632-4404-85A1-2CE8AD716E3D}" presName="parentText" presStyleLbl="node1" presStyleIdx="0" presStyleCnt="1" custScaleY="26573" custLinFactNeighborY="4086">
        <dgm:presLayoutVars>
          <dgm:chMax val="0"/>
          <dgm:bulletEnabled val="1"/>
        </dgm:presLayoutVars>
      </dgm:prSet>
      <dgm:spPr/>
    </dgm:pt>
  </dgm:ptLst>
  <dgm:cxnLst>
    <dgm:cxn modelId="{E9FC6817-D777-4BF1-B544-68F525555401}" type="presOf" srcId="{DF8CE942-8632-4404-85A1-2CE8AD716E3D}" destId="{4F64DDC0-853C-4432-B8CA-13BBBAED66B9}" srcOrd="0" destOrd="0" presId="urn:microsoft.com/office/officeart/2005/8/layout/vList2"/>
    <dgm:cxn modelId="{44F3705D-784E-4242-BA4E-FC864CC6F801}" type="presOf" srcId="{F477963F-A9DA-4E3E-BC6B-C9CB44019CEC}" destId="{369B619B-2884-4EE9-978B-0CD3A40386A4}" srcOrd="0" destOrd="0" presId="urn:microsoft.com/office/officeart/2005/8/layout/vList2"/>
    <dgm:cxn modelId="{C79C748E-6966-49A9-ACC0-5D7EEE8C2C25}" srcId="{F477963F-A9DA-4E3E-BC6B-C9CB44019CEC}" destId="{DF8CE942-8632-4404-85A1-2CE8AD716E3D}" srcOrd="0" destOrd="0" parTransId="{5487F5FD-9D93-4C17-9351-1AF1839E4228}" sibTransId="{3C7D6907-47A7-42E4-839D-CAC6B9A1114F}"/>
    <dgm:cxn modelId="{9CC39A40-199F-49DB-990E-B39711244489}" type="presParOf" srcId="{369B619B-2884-4EE9-978B-0CD3A40386A4}" destId="{4F64DDC0-853C-4432-B8CA-13BBBAED66B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FCB21E-DD39-46C8-9F6F-805C0B178C7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025ED139-74B9-41E4-9906-00737558FD0F}">
      <dgm:prSet custT="1"/>
      <dgm:spPr>
        <a:solidFill>
          <a:schemeClr val="bg1"/>
        </a:solidFill>
        <a:ln>
          <a:noFill/>
        </a:ln>
      </dgm:spPr>
      <dgm:t>
        <a:bodyPr/>
        <a:lstStyle/>
        <a:p>
          <a:pPr algn="ctr" rtl="0"/>
          <a:r>
            <a:rPr lang="es-CL" sz="1800" b="1" dirty="0">
              <a:solidFill>
                <a:schemeClr val="tx1"/>
              </a:solidFill>
            </a:rPr>
            <a:t>¿QUÉ SIGNIFICA MI PUNTAJE?</a:t>
          </a:r>
          <a:endParaRPr lang="es-ES" sz="1800" dirty="0">
            <a:solidFill>
              <a:schemeClr val="tx1"/>
            </a:solidFill>
          </a:endParaRPr>
        </a:p>
      </dgm:t>
    </dgm:pt>
    <dgm:pt modelId="{7EBB850B-60A1-43F1-94B4-244AD8843F2C}" type="sibTrans" cxnId="{5B194875-D41F-49A4-ABAE-CAD441934C89}">
      <dgm:prSet/>
      <dgm:spPr/>
      <dgm:t>
        <a:bodyPr/>
        <a:lstStyle/>
        <a:p>
          <a:endParaRPr lang="es-ES" sz="1800"/>
        </a:p>
      </dgm:t>
    </dgm:pt>
    <dgm:pt modelId="{E30037F4-5344-4743-9FD3-25DC5F2A4ADA}" type="parTrans" cxnId="{5B194875-D41F-49A4-ABAE-CAD441934C89}">
      <dgm:prSet/>
      <dgm:spPr/>
      <dgm:t>
        <a:bodyPr/>
        <a:lstStyle/>
        <a:p>
          <a:endParaRPr lang="es-ES" sz="1800"/>
        </a:p>
      </dgm:t>
    </dgm:pt>
    <dgm:pt modelId="{D4617658-64E6-480E-B927-E0A02B2CF0E2}" type="pres">
      <dgm:prSet presAssocID="{D0FCB21E-DD39-46C8-9F6F-805C0B178C72}" presName="linear" presStyleCnt="0">
        <dgm:presLayoutVars>
          <dgm:animLvl val="lvl"/>
          <dgm:resizeHandles val="exact"/>
        </dgm:presLayoutVars>
      </dgm:prSet>
      <dgm:spPr/>
    </dgm:pt>
    <dgm:pt modelId="{4FEC3C1A-E116-42F1-8C0B-B37A2274F83F}" type="pres">
      <dgm:prSet presAssocID="{025ED139-74B9-41E4-9906-00737558FD0F}" presName="parentText" presStyleLbl="node1" presStyleIdx="0" presStyleCnt="1" custLinFactNeighborX="-1755" custLinFactNeighborY="2820">
        <dgm:presLayoutVars>
          <dgm:chMax val="0"/>
          <dgm:bulletEnabled val="1"/>
        </dgm:presLayoutVars>
      </dgm:prSet>
      <dgm:spPr/>
    </dgm:pt>
  </dgm:ptLst>
  <dgm:cxnLst>
    <dgm:cxn modelId="{E7DAC551-99EA-4152-A3E9-CB8E6CD6CF43}" type="presOf" srcId="{D0FCB21E-DD39-46C8-9F6F-805C0B178C72}" destId="{D4617658-64E6-480E-B927-E0A02B2CF0E2}" srcOrd="0" destOrd="0" presId="urn:microsoft.com/office/officeart/2005/8/layout/vList2"/>
    <dgm:cxn modelId="{5B194875-D41F-49A4-ABAE-CAD441934C89}" srcId="{D0FCB21E-DD39-46C8-9F6F-805C0B178C72}" destId="{025ED139-74B9-41E4-9906-00737558FD0F}" srcOrd="0" destOrd="0" parTransId="{E30037F4-5344-4743-9FD3-25DC5F2A4ADA}" sibTransId="{7EBB850B-60A1-43F1-94B4-244AD8843F2C}"/>
    <dgm:cxn modelId="{A5B7BB83-3A52-464A-AE06-F734F344225F}" type="presOf" srcId="{025ED139-74B9-41E4-9906-00737558FD0F}" destId="{4FEC3C1A-E116-42F1-8C0B-B37A2274F83F}" srcOrd="0" destOrd="0" presId="urn:microsoft.com/office/officeart/2005/8/layout/vList2"/>
    <dgm:cxn modelId="{1F97D79D-2A7E-4464-A197-26620C81A838}" type="presParOf" srcId="{D4617658-64E6-480E-B927-E0A02B2CF0E2}" destId="{4FEC3C1A-E116-42F1-8C0B-B37A2274F83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81AA43-7FDF-43EC-A2DB-41A914268FB3}" type="doc">
      <dgm:prSet loTypeId="urn:microsoft.com/office/officeart/2005/8/layout/vList5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A6B0A02-5880-4340-AE1F-045A25978029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 rtl="0"/>
          <a:r>
            <a:rPr lang="es-ES" sz="1200" b="1" dirty="0">
              <a:solidFill>
                <a:schemeClr val="tx1"/>
              </a:solidFill>
            </a:rPr>
            <a:t>1 a 6          </a:t>
          </a:r>
        </a:p>
        <a:p>
          <a:pPr algn="l" rtl="0"/>
          <a:r>
            <a:rPr lang="es-ES" sz="1200" b="1" dirty="0">
              <a:solidFill>
                <a:schemeClr val="tx1"/>
              </a:solidFill>
            </a:rPr>
            <a:t>1 a 7  </a:t>
          </a:r>
        </a:p>
        <a:p>
          <a:pPr algn="l" rtl="0"/>
          <a:r>
            <a:rPr lang="es-ES" sz="1200" b="1" dirty="0">
              <a:solidFill>
                <a:schemeClr val="tx1"/>
              </a:solidFill>
            </a:rPr>
            <a:t>puntos</a:t>
          </a:r>
          <a:endParaRPr lang="es-ES" sz="1200" dirty="0">
            <a:solidFill>
              <a:schemeClr val="tx1"/>
            </a:solidFill>
          </a:endParaRPr>
        </a:p>
      </dgm:t>
    </dgm:pt>
    <dgm:pt modelId="{FE045026-3421-450E-B0C9-E466D0490E7F}" type="parTrans" cxnId="{44197366-0033-4D9F-BCBD-F22D29C308CC}">
      <dgm:prSet/>
      <dgm:spPr/>
      <dgm:t>
        <a:bodyPr/>
        <a:lstStyle/>
        <a:p>
          <a:endParaRPr lang="es-ES"/>
        </a:p>
      </dgm:t>
    </dgm:pt>
    <dgm:pt modelId="{B256A50A-28C5-4B9B-926F-25E82AEEAE93}" type="sibTrans" cxnId="{44197366-0033-4D9F-BCBD-F22D29C308CC}">
      <dgm:prSet/>
      <dgm:spPr/>
      <dgm:t>
        <a:bodyPr/>
        <a:lstStyle/>
        <a:p>
          <a:endParaRPr lang="es-ES"/>
        </a:p>
      </dgm:t>
    </dgm:pt>
    <dgm:pt modelId="{CA900118-AF26-4A46-9045-3AFD543E25B0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ES" sz="1200" b="1" dirty="0">
              <a:solidFill>
                <a:schemeClr val="tx1"/>
              </a:solidFill>
            </a:rPr>
            <a:t>7 y 15     </a:t>
          </a:r>
        </a:p>
        <a:p>
          <a:pPr algn="l"/>
          <a:r>
            <a:rPr lang="es-ES" sz="1200" b="1" dirty="0">
              <a:solidFill>
                <a:schemeClr val="tx1"/>
              </a:solidFill>
            </a:rPr>
            <a:t>8 y 15</a:t>
          </a:r>
        </a:p>
        <a:p>
          <a:pPr algn="l"/>
          <a:r>
            <a:rPr lang="es-CL" sz="1200" b="1" dirty="0">
              <a:solidFill>
                <a:schemeClr val="tx1"/>
              </a:solidFill>
            </a:rPr>
            <a:t>puntos</a:t>
          </a:r>
          <a:endParaRPr lang="es-ES" sz="1200" dirty="0">
            <a:solidFill>
              <a:schemeClr val="tx1"/>
            </a:solidFill>
          </a:endParaRPr>
        </a:p>
      </dgm:t>
    </dgm:pt>
    <dgm:pt modelId="{46985F22-3D03-4627-B6BF-DE62B39C5DDE}" type="parTrans" cxnId="{9051497F-C3E9-4E3B-A33A-A587386E9548}">
      <dgm:prSet/>
      <dgm:spPr/>
      <dgm:t>
        <a:bodyPr/>
        <a:lstStyle/>
        <a:p>
          <a:endParaRPr lang="es-ES"/>
        </a:p>
      </dgm:t>
    </dgm:pt>
    <dgm:pt modelId="{AADB1F55-4FF5-44D4-97AA-7128038A74EE}" type="sibTrans" cxnId="{9051497F-C3E9-4E3B-A33A-A587386E9548}">
      <dgm:prSet/>
      <dgm:spPr/>
      <dgm:t>
        <a:bodyPr/>
        <a:lstStyle/>
        <a:p>
          <a:endParaRPr lang="es-ES"/>
        </a:p>
      </dgm:t>
    </dgm:pt>
    <dgm:pt modelId="{5193433C-B106-473F-843F-F48E1E74067F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sz="1200" b="1" dirty="0">
              <a:solidFill>
                <a:schemeClr val="tx1"/>
              </a:solidFill>
            </a:rPr>
            <a:t>16 o más puntos</a:t>
          </a:r>
          <a:endParaRPr lang="es-ES" sz="1200" dirty="0">
            <a:solidFill>
              <a:schemeClr val="tx1"/>
            </a:solidFill>
          </a:endParaRPr>
        </a:p>
      </dgm:t>
    </dgm:pt>
    <dgm:pt modelId="{8CF1F485-2727-45AF-B147-7D28F23E83C2}" type="parTrans" cxnId="{D5862549-E545-4EB5-926A-C01A83759FD9}">
      <dgm:prSet/>
      <dgm:spPr/>
      <dgm:t>
        <a:bodyPr/>
        <a:lstStyle/>
        <a:p>
          <a:endParaRPr lang="es-ES"/>
        </a:p>
      </dgm:t>
    </dgm:pt>
    <dgm:pt modelId="{CD348140-9B26-430A-9775-1465D62628ED}" type="sibTrans" cxnId="{D5862549-E545-4EB5-926A-C01A83759FD9}">
      <dgm:prSet/>
      <dgm:spPr/>
      <dgm:t>
        <a:bodyPr/>
        <a:lstStyle/>
        <a:p>
          <a:endParaRPr lang="es-ES"/>
        </a:p>
      </dgm:t>
    </dgm:pt>
    <dgm:pt modelId="{019306F3-78B6-4836-B122-C843925E2245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pPr rtl="0"/>
          <a:r>
            <a:rPr lang="es-ES" sz="1000" i="0" dirty="0"/>
            <a:t> Tu consumo actual de alcohol </a:t>
          </a:r>
          <a:r>
            <a:rPr lang="es-ES" sz="1000" b="0" i="0" baseline="0" dirty="0"/>
            <a:t>representa un bajo riesgo para tu salud. La mejor manera de disminuir  los riesgos futuros es </a:t>
          </a:r>
          <a:r>
            <a:rPr lang="es-ES" sz="1000" dirty="0"/>
            <a:t>mantener este tipo de consumo o dejar de consumir.</a:t>
          </a:r>
        </a:p>
      </dgm:t>
    </dgm:pt>
    <dgm:pt modelId="{2C5E3F6C-4E71-439B-929D-8F5ADD88D2D8}" type="parTrans" cxnId="{2F28C672-D573-4A58-AA27-35C071C8C82F}">
      <dgm:prSet/>
      <dgm:spPr/>
      <dgm:t>
        <a:bodyPr/>
        <a:lstStyle/>
        <a:p>
          <a:endParaRPr lang="es-ES"/>
        </a:p>
      </dgm:t>
    </dgm:pt>
    <dgm:pt modelId="{2CC8FBA6-E504-461A-95EF-6E98F1F6A117}" type="sibTrans" cxnId="{2F28C672-D573-4A58-AA27-35C071C8C82F}">
      <dgm:prSet/>
      <dgm:spPr/>
      <dgm:t>
        <a:bodyPr/>
        <a:lstStyle/>
        <a:p>
          <a:endParaRPr lang="es-ES"/>
        </a:p>
      </dgm:t>
    </dgm:pt>
    <dgm:pt modelId="{1C85D788-074C-4A95-8180-76CC0086FEAE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sz="1000" dirty="0"/>
            <a:t>Tu consumo actual representa un riesgo intermedio  para tu salud (enfermedades físicas, accidentes, entre otros riesgos)</a:t>
          </a:r>
        </a:p>
      </dgm:t>
    </dgm:pt>
    <dgm:pt modelId="{77DA3395-1ACD-47EA-9BE3-E6B64F481219}" type="parTrans" cxnId="{BDDB2CF4-0A72-49CF-A266-A32D6AE1B100}">
      <dgm:prSet/>
      <dgm:spPr/>
      <dgm:t>
        <a:bodyPr/>
        <a:lstStyle/>
        <a:p>
          <a:endParaRPr lang="es-ES"/>
        </a:p>
      </dgm:t>
    </dgm:pt>
    <dgm:pt modelId="{B479DA10-D4D3-47A4-AF5F-086471B57074}" type="sibTrans" cxnId="{BDDB2CF4-0A72-49CF-A266-A32D6AE1B100}">
      <dgm:prSet/>
      <dgm:spPr/>
      <dgm:t>
        <a:bodyPr/>
        <a:lstStyle/>
        <a:p>
          <a:endParaRPr lang="es-ES"/>
        </a:p>
      </dgm:t>
    </dgm:pt>
    <dgm:pt modelId="{9951F782-2EF2-4C27-9230-939C8F222583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sz="1000" b="0" i="0" dirty="0"/>
            <a:t>Para proteger tu salud es</a:t>
          </a:r>
          <a:r>
            <a:rPr lang="es-ES" sz="1000" b="0" i="0" baseline="0" dirty="0"/>
            <a:t> muy importante que </a:t>
          </a:r>
          <a:r>
            <a:rPr lang="es-ES" sz="1000" b="0" i="0" dirty="0"/>
            <a:t> disminuyas o detengas este consumo. </a:t>
          </a:r>
          <a:r>
            <a:rPr lang="es-ES" sz="1000" dirty="0"/>
            <a:t> </a:t>
          </a:r>
        </a:p>
      </dgm:t>
    </dgm:pt>
    <dgm:pt modelId="{C607BF1D-A330-4B78-9D39-5E5F3BFDFB6D}" type="parTrans" cxnId="{FABF7230-1AA1-4ADC-9A96-CD11B8B93E13}">
      <dgm:prSet/>
      <dgm:spPr/>
      <dgm:t>
        <a:bodyPr/>
        <a:lstStyle/>
        <a:p>
          <a:endParaRPr lang="es-ES"/>
        </a:p>
      </dgm:t>
    </dgm:pt>
    <dgm:pt modelId="{BDC1AE2E-8C83-4AAE-83D0-B32756C8D4D7}" type="sibTrans" cxnId="{FABF7230-1AA1-4ADC-9A96-CD11B8B93E13}">
      <dgm:prSet/>
      <dgm:spPr/>
      <dgm:t>
        <a:bodyPr/>
        <a:lstStyle/>
        <a:p>
          <a:endParaRPr lang="es-ES"/>
        </a:p>
      </dgm:t>
    </dgm:pt>
    <dgm:pt modelId="{73EEAFB9-FFDB-4C7A-8E4C-5D403693E317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sz="1000" dirty="0"/>
            <a:t>Puedes recibir ayuda </a:t>
          </a:r>
          <a:r>
            <a:rPr lang="es-ES" sz="1000" b="0" i="0" baseline="0" dirty="0"/>
            <a:t>especializada en Salud Estudiantil, recuerda que es gratuita y confidencial.</a:t>
          </a:r>
          <a:r>
            <a:rPr lang="es-ES" sz="1000" b="0" i="0" dirty="0"/>
            <a:t> </a:t>
          </a:r>
          <a:endParaRPr lang="es-ES" sz="1000" dirty="0"/>
        </a:p>
      </dgm:t>
    </dgm:pt>
    <dgm:pt modelId="{F99337BC-B2C9-4D98-A646-675D8F658148}" type="parTrans" cxnId="{C624B875-4B35-43C5-96C8-59B89707E1EC}">
      <dgm:prSet/>
      <dgm:spPr/>
      <dgm:t>
        <a:bodyPr/>
        <a:lstStyle/>
        <a:p>
          <a:endParaRPr lang="es-ES"/>
        </a:p>
      </dgm:t>
    </dgm:pt>
    <dgm:pt modelId="{6D81D6F0-07AE-49E0-8813-30CE8B9B6DAE}" type="sibTrans" cxnId="{C624B875-4B35-43C5-96C8-59B89707E1EC}">
      <dgm:prSet/>
      <dgm:spPr/>
      <dgm:t>
        <a:bodyPr/>
        <a:lstStyle/>
        <a:p>
          <a:endParaRPr lang="es-ES"/>
        </a:p>
      </dgm:t>
    </dgm:pt>
    <dgm:pt modelId="{5F99B676-D6FB-4870-B32F-66C6B9E910F5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sz="1000" dirty="0"/>
            <a:t>Tu consumo actual de alcohol representa un riesgo alto y es probable que sea dañino para tu salud.</a:t>
          </a:r>
        </a:p>
      </dgm:t>
    </dgm:pt>
    <dgm:pt modelId="{6AE208EB-3861-458C-B263-41EF1C430107}" type="parTrans" cxnId="{CA0A3C7B-5115-4748-9788-6DAF2F036804}">
      <dgm:prSet/>
      <dgm:spPr/>
      <dgm:t>
        <a:bodyPr/>
        <a:lstStyle/>
        <a:p>
          <a:endParaRPr lang="es-ES"/>
        </a:p>
      </dgm:t>
    </dgm:pt>
    <dgm:pt modelId="{0CBDB2F8-9E9C-44C4-934B-D66794DA596D}" type="sibTrans" cxnId="{CA0A3C7B-5115-4748-9788-6DAF2F036804}">
      <dgm:prSet/>
      <dgm:spPr/>
      <dgm:t>
        <a:bodyPr/>
        <a:lstStyle/>
        <a:p>
          <a:endParaRPr lang="es-ES"/>
        </a:p>
      </dgm:t>
    </dgm:pt>
    <dgm:pt modelId="{E76E76FC-5C25-4AC9-BA45-044C9B1CB4C9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CL" sz="1000" dirty="0"/>
            <a:t> </a:t>
          </a:r>
          <a:r>
            <a:rPr lang="es-ES" sz="1000" dirty="0"/>
            <a:t>Te recomendamos disminuir los días de consumo y la cantidad de unidades por ocasión. </a:t>
          </a:r>
        </a:p>
      </dgm:t>
    </dgm:pt>
    <dgm:pt modelId="{E25AA9C7-8F81-4DF6-9F0C-8F5E781ADF9F}" type="parTrans" cxnId="{42A9D630-642F-4735-87C7-9E2E692EBD1E}">
      <dgm:prSet/>
      <dgm:spPr/>
      <dgm:t>
        <a:bodyPr/>
        <a:lstStyle/>
        <a:p>
          <a:endParaRPr lang="es-ES"/>
        </a:p>
      </dgm:t>
    </dgm:pt>
    <dgm:pt modelId="{8E78A4C3-7BE5-4C2C-AA06-44D12C5976DC}" type="sibTrans" cxnId="{42A9D630-642F-4735-87C7-9E2E692EBD1E}">
      <dgm:prSet/>
      <dgm:spPr/>
      <dgm:t>
        <a:bodyPr/>
        <a:lstStyle/>
        <a:p>
          <a:endParaRPr lang="es-ES"/>
        </a:p>
      </dgm:t>
    </dgm:pt>
    <dgm:pt modelId="{9B49B097-BC8B-45EE-A290-D0F34E628345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sz="1000" b="0" i="0" baseline="0" dirty="0"/>
            <a:t>Si te interesa, puedes recibir ayuda especializada en Salud Estudiantil, recuerda que es gratuita y confidencial.</a:t>
          </a:r>
          <a:r>
            <a:rPr lang="es-ES" sz="1000" b="0" i="0" dirty="0"/>
            <a:t> </a:t>
          </a:r>
          <a:endParaRPr lang="es-ES" sz="1000" dirty="0"/>
        </a:p>
      </dgm:t>
    </dgm:pt>
    <dgm:pt modelId="{4559ED43-1300-49B1-B1B0-C45EC00A1C40}" type="parTrans" cxnId="{297D3560-685E-4A2B-ADBA-75FACD925D7E}">
      <dgm:prSet/>
      <dgm:spPr/>
      <dgm:t>
        <a:bodyPr/>
        <a:lstStyle/>
        <a:p>
          <a:endParaRPr lang="es-ES"/>
        </a:p>
      </dgm:t>
    </dgm:pt>
    <dgm:pt modelId="{FD1F7A00-B4A0-4606-A39A-E45F587DA23C}" type="sibTrans" cxnId="{297D3560-685E-4A2B-ADBA-75FACD925D7E}">
      <dgm:prSet/>
      <dgm:spPr/>
      <dgm:t>
        <a:bodyPr/>
        <a:lstStyle/>
        <a:p>
          <a:endParaRPr lang="es-ES"/>
        </a:p>
      </dgm:t>
    </dgm:pt>
    <dgm:pt modelId="{95629D06-44D3-0B45-806A-653257A2EE89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s-ES" sz="1200" b="1" dirty="0">
              <a:solidFill>
                <a:schemeClr val="tx1"/>
              </a:solidFill>
            </a:rPr>
            <a:t>20 ó más puntos</a:t>
          </a:r>
        </a:p>
      </dgm:t>
    </dgm:pt>
    <dgm:pt modelId="{6EF25435-B354-2D40-8CE9-F4AD2719CA51}" type="parTrans" cxnId="{4197C3C5-4D3D-E34F-8BF7-DE2D6DEA18E4}">
      <dgm:prSet/>
      <dgm:spPr/>
      <dgm:t>
        <a:bodyPr/>
        <a:lstStyle/>
        <a:p>
          <a:endParaRPr lang="es-ES"/>
        </a:p>
      </dgm:t>
    </dgm:pt>
    <dgm:pt modelId="{0283976D-3482-E747-8C72-9908390B168B}" type="sibTrans" cxnId="{4197C3C5-4D3D-E34F-8BF7-DE2D6DEA18E4}">
      <dgm:prSet/>
      <dgm:spPr/>
      <dgm:t>
        <a:bodyPr/>
        <a:lstStyle/>
        <a:p>
          <a:endParaRPr lang="es-ES"/>
        </a:p>
      </dgm:t>
    </dgm:pt>
    <dgm:pt modelId="{2E329980-D8DE-2141-B529-7D6DE93FC28A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sz="1000" dirty="0"/>
            <a:t>Tu consumo actual de alcohol representa un riesgo de dependencia de alcohol</a:t>
          </a:r>
        </a:p>
      </dgm:t>
    </dgm:pt>
    <dgm:pt modelId="{EE111D24-E956-AB40-A4D8-525B29241403}" type="parTrans" cxnId="{468CEC6C-87DF-CA4F-8D93-176BAC3597CF}">
      <dgm:prSet/>
      <dgm:spPr/>
      <dgm:t>
        <a:bodyPr/>
        <a:lstStyle/>
        <a:p>
          <a:endParaRPr lang="es-ES"/>
        </a:p>
      </dgm:t>
    </dgm:pt>
    <dgm:pt modelId="{2EA27ED4-46DE-FE4D-BD3B-DEEF2FCD29F4}" type="sibTrans" cxnId="{468CEC6C-87DF-CA4F-8D93-176BAC3597CF}">
      <dgm:prSet/>
      <dgm:spPr/>
      <dgm:t>
        <a:bodyPr/>
        <a:lstStyle/>
        <a:p>
          <a:endParaRPr lang="es-ES"/>
        </a:p>
      </dgm:t>
    </dgm:pt>
    <dgm:pt modelId="{A710F41F-DDF2-2647-83E8-D3FAA643DB93}">
      <dgm:prSet custT="1"/>
      <dgm:spPr>
        <a:solidFill>
          <a:schemeClr val="bg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s-ES" sz="1000" dirty="0"/>
            <a:t>Es muy importante que busques ayuda especializada en Salud Estudiantil, recuerda que es gratuita y confidencial</a:t>
          </a:r>
        </a:p>
      </dgm:t>
    </dgm:pt>
    <dgm:pt modelId="{B0AFBC08-81D9-A24C-B484-B0DC1E27F8E0}" type="parTrans" cxnId="{2267347A-8EAE-724E-B44C-5240C9B39877}">
      <dgm:prSet/>
      <dgm:spPr/>
      <dgm:t>
        <a:bodyPr/>
        <a:lstStyle/>
        <a:p>
          <a:endParaRPr lang="es-ES"/>
        </a:p>
      </dgm:t>
    </dgm:pt>
    <dgm:pt modelId="{D3E4D765-65BE-6B49-878E-560C6B7170FD}" type="sibTrans" cxnId="{2267347A-8EAE-724E-B44C-5240C9B39877}">
      <dgm:prSet/>
      <dgm:spPr/>
      <dgm:t>
        <a:bodyPr/>
        <a:lstStyle/>
        <a:p>
          <a:endParaRPr lang="es-ES"/>
        </a:p>
      </dgm:t>
    </dgm:pt>
    <dgm:pt modelId="{341C7834-0020-4542-9DAE-9416D4DE8E56}" type="pres">
      <dgm:prSet presAssocID="{0E81AA43-7FDF-43EC-A2DB-41A914268FB3}" presName="Name0" presStyleCnt="0">
        <dgm:presLayoutVars>
          <dgm:dir/>
          <dgm:animLvl val="lvl"/>
          <dgm:resizeHandles val="exact"/>
        </dgm:presLayoutVars>
      </dgm:prSet>
      <dgm:spPr/>
    </dgm:pt>
    <dgm:pt modelId="{37C5A2F1-A899-4AB0-B8AE-A3BA5C6DE756}" type="pres">
      <dgm:prSet presAssocID="{2A6B0A02-5880-4340-AE1F-045A25978029}" presName="linNode" presStyleCnt="0"/>
      <dgm:spPr/>
    </dgm:pt>
    <dgm:pt modelId="{C679B0D0-6C63-4420-8D6C-8B58F5C91720}" type="pres">
      <dgm:prSet presAssocID="{2A6B0A02-5880-4340-AE1F-045A25978029}" presName="parentText" presStyleLbl="node1" presStyleIdx="0" presStyleCnt="4" custScaleX="40672" custScaleY="73780" custLinFactNeighborX="4557">
        <dgm:presLayoutVars>
          <dgm:chMax val="1"/>
          <dgm:bulletEnabled val="1"/>
        </dgm:presLayoutVars>
      </dgm:prSet>
      <dgm:spPr/>
    </dgm:pt>
    <dgm:pt modelId="{CE67FBAD-39F0-4379-BBA8-F4BB468BE3AF}" type="pres">
      <dgm:prSet presAssocID="{2A6B0A02-5880-4340-AE1F-045A25978029}" presName="descendantText" presStyleLbl="alignAccFollowNode1" presStyleIdx="0" presStyleCnt="4" custScaleX="123906" custScaleY="85240" custLinFactNeighborX="8715" custLinFactNeighborY="2148">
        <dgm:presLayoutVars>
          <dgm:bulletEnabled val="1"/>
        </dgm:presLayoutVars>
      </dgm:prSet>
      <dgm:spPr/>
    </dgm:pt>
    <dgm:pt modelId="{7E2D6872-9B31-4BB3-8637-99CB2F9203DC}" type="pres">
      <dgm:prSet presAssocID="{B256A50A-28C5-4B9B-926F-25E82AEEAE93}" presName="sp" presStyleCnt="0"/>
      <dgm:spPr/>
    </dgm:pt>
    <dgm:pt modelId="{1514FB38-C8A3-42EF-9EA1-34897640108A}" type="pres">
      <dgm:prSet presAssocID="{CA900118-AF26-4A46-9045-3AFD543E25B0}" presName="linNode" presStyleCnt="0"/>
      <dgm:spPr/>
    </dgm:pt>
    <dgm:pt modelId="{EAB7C376-6098-4664-B20D-DEFE640EB7A6}" type="pres">
      <dgm:prSet presAssocID="{CA900118-AF26-4A46-9045-3AFD543E25B0}" presName="parentText" presStyleLbl="node1" presStyleIdx="1" presStyleCnt="4" custScaleX="42431" custScaleY="125872" custLinFactNeighborX="4360">
        <dgm:presLayoutVars>
          <dgm:chMax val="1"/>
          <dgm:bulletEnabled val="1"/>
        </dgm:presLayoutVars>
      </dgm:prSet>
      <dgm:spPr/>
    </dgm:pt>
    <dgm:pt modelId="{EBCF8903-D5F0-4E8D-8DB9-55ED56AF3749}" type="pres">
      <dgm:prSet presAssocID="{CA900118-AF26-4A46-9045-3AFD543E25B0}" presName="descendantText" presStyleLbl="alignAccFollowNode1" presStyleIdx="1" presStyleCnt="4" custScaleX="125944" custScaleY="145843" custLinFactNeighborX="6818" custLinFactNeighborY="-1703">
        <dgm:presLayoutVars>
          <dgm:bulletEnabled val="1"/>
        </dgm:presLayoutVars>
      </dgm:prSet>
      <dgm:spPr/>
    </dgm:pt>
    <dgm:pt modelId="{B9EC73B4-B839-46EB-B42D-4E84235EBC3B}" type="pres">
      <dgm:prSet presAssocID="{AADB1F55-4FF5-44D4-97AA-7128038A74EE}" presName="sp" presStyleCnt="0"/>
      <dgm:spPr/>
    </dgm:pt>
    <dgm:pt modelId="{757707FC-49DF-4151-B94A-4404943C1C3F}" type="pres">
      <dgm:prSet presAssocID="{5193433C-B106-473F-843F-F48E1E74067F}" presName="linNode" presStyleCnt="0"/>
      <dgm:spPr/>
    </dgm:pt>
    <dgm:pt modelId="{F8170318-CCE5-462F-B481-B2BE34602C8B}" type="pres">
      <dgm:prSet presAssocID="{5193433C-B106-473F-843F-F48E1E74067F}" presName="parentText" presStyleLbl="node1" presStyleIdx="2" presStyleCnt="4" custScaleX="42132" custScaleY="120645" custLinFactNeighborX="4323">
        <dgm:presLayoutVars>
          <dgm:chMax val="1"/>
          <dgm:bulletEnabled val="1"/>
        </dgm:presLayoutVars>
      </dgm:prSet>
      <dgm:spPr/>
    </dgm:pt>
    <dgm:pt modelId="{62DC114E-3612-4931-AB03-EAEC8D87559B}" type="pres">
      <dgm:prSet presAssocID="{5193433C-B106-473F-843F-F48E1E74067F}" presName="descendantText" presStyleLbl="alignAccFollowNode1" presStyleIdx="2" presStyleCnt="4" custScaleX="129117" custScaleY="139034" custLinFactNeighborX="6160" custLinFactNeighborY="2810">
        <dgm:presLayoutVars>
          <dgm:bulletEnabled val="1"/>
        </dgm:presLayoutVars>
      </dgm:prSet>
      <dgm:spPr/>
    </dgm:pt>
    <dgm:pt modelId="{B4E6A726-F549-FF4C-9381-3A7CC320CF60}" type="pres">
      <dgm:prSet presAssocID="{CD348140-9B26-430A-9775-1465D62628ED}" presName="sp" presStyleCnt="0"/>
      <dgm:spPr/>
    </dgm:pt>
    <dgm:pt modelId="{276C3C22-A14D-EC4B-B45D-7CBB51469540}" type="pres">
      <dgm:prSet presAssocID="{95629D06-44D3-0B45-806A-653257A2EE89}" presName="linNode" presStyleCnt="0"/>
      <dgm:spPr/>
    </dgm:pt>
    <dgm:pt modelId="{25ACED97-D30F-1847-A2A8-50F83D893AC0}" type="pres">
      <dgm:prSet presAssocID="{95629D06-44D3-0B45-806A-653257A2EE89}" presName="parentText" presStyleLbl="node1" presStyleIdx="3" presStyleCnt="4" custScaleX="40764" custScaleY="77506" custLinFactNeighborX="4621" custLinFactNeighborY="20">
        <dgm:presLayoutVars>
          <dgm:chMax val="1"/>
          <dgm:bulletEnabled val="1"/>
        </dgm:presLayoutVars>
      </dgm:prSet>
      <dgm:spPr/>
    </dgm:pt>
    <dgm:pt modelId="{EC14667E-7842-4946-9FBE-A8E0FF6DE9CE}" type="pres">
      <dgm:prSet presAssocID="{95629D06-44D3-0B45-806A-653257A2EE89}" presName="descendantText" presStyleLbl="alignAccFollowNode1" presStyleIdx="3" presStyleCnt="4" custScaleX="128639" custScaleY="84519" custLinFactNeighborX="5800" custLinFactNeighborY="-321">
        <dgm:presLayoutVars>
          <dgm:bulletEnabled val="1"/>
        </dgm:presLayoutVars>
      </dgm:prSet>
      <dgm:spPr/>
    </dgm:pt>
  </dgm:ptLst>
  <dgm:cxnLst>
    <dgm:cxn modelId="{FDADC709-B3AB-434D-A700-C46EFDB7773E}" type="presOf" srcId="{2A6B0A02-5880-4340-AE1F-045A25978029}" destId="{C679B0D0-6C63-4420-8D6C-8B58F5C91720}" srcOrd="0" destOrd="0" presId="urn:microsoft.com/office/officeart/2005/8/layout/vList5"/>
    <dgm:cxn modelId="{00209F29-9C20-4A69-A962-1DA7FDC74BB8}" type="presOf" srcId="{0E81AA43-7FDF-43EC-A2DB-41A914268FB3}" destId="{341C7834-0020-4542-9DAE-9416D4DE8E56}" srcOrd="0" destOrd="0" presId="urn:microsoft.com/office/officeart/2005/8/layout/vList5"/>
    <dgm:cxn modelId="{FABF7230-1AA1-4ADC-9A96-CD11B8B93E13}" srcId="{5193433C-B106-473F-843F-F48E1E74067F}" destId="{9951F782-2EF2-4C27-9230-939C8F222583}" srcOrd="1" destOrd="0" parTransId="{C607BF1D-A330-4B78-9D39-5E5F3BFDFB6D}" sibTransId="{BDC1AE2E-8C83-4AAE-83D0-B32756C8D4D7}"/>
    <dgm:cxn modelId="{42A9D630-642F-4735-87C7-9E2E692EBD1E}" srcId="{CA900118-AF26-4A46-9045-3AFD543E25B0}" destId="{E76E76FC-5C25-4AC9-BA45-044C9B1CB4C9}" srcOrd="1" destOrd="0" parTransId="{E25AA9C7-8F81-4DF6-9F0C-8F5E781ADF9F}" sibTransId="{8E78A4C3-7BE5-4C2C-AA06-44D12C5976DC}"/>
    <dgm:cxn modelId="{F34D4735-ECB4-490A-A894-30C3A90975E9}" type="presOf" srcId="{5193433C-B106-473F-843F-F48E1E74067F}" destId="{F8170318-CCE5-462F-B481-B2BE34602C8B}" srcOrd="0" destOrd="0" presId="urn:microsoft.com/office/officeart/2005/8/layout/vList5"/>
    <dgm:cxn modelId="{FBB54A3B-AE47-4196-951A-99FD63970B7A}" type="presOf" srcId="{019306F3-78B6-4836-B122-C843925E2245}" destId="{CE67FBAD-39F0-4379-BBA8-F4BB468BE3AF}" srcOrd="0" destOrd="0" presId="urn:microsoft.com/office/officeart/2005/8/layout/vList5"/>
    <dgm:cxn modelId="{9D2EA33E-4C14-4763-8CD3-B5436EBE9641}" type="presOf" srcId="{CA900118-AF26-4A46-9045-3AFD543E25B0}" destId="{EAB7C376-6098-4664-B20D-DEFE640EB7A6}" srcOrd="0" destOrd="0" presId="urn:microsoft.com/office/officeart/2005/8/layout/vList5"/>
    <dgm:cxn modelId="{28F1513F-DADE-433B-BED7-9FEF584707EE}" type="presOf" srcId="{9B49B097-BC8B-45EE-A290-D0F34E628345}" destId="{EBCF8903-D5F0-4E8D-8DB9-55ED56AF3749}" srcOrd="0" destOrd="2" presId="urn:microsoft.com/office/officeart/2005/8/layout/vList5"/>
    <dgm:cxn modelId="{D5862549-E545-4EB5-926A-C01A83759FD9}" srcId="{0E81AA43-7FDF-43EC-A2DB-41A914268FB3}" destId="{5193433C-B106-473F-843F-F48E1E74067F}" srcOrd="2" destOrd="0" parTransId="{8CF1F485-2727-45AF-B147-7D28F23E83C2}" sibTransId="{CD348140-9B26-430A-9775-1465D62628ED}"/>
    <dgm:cxn modelId="{297D3560-685E-4A2B-ADBA-75FACD925D7E}" srcId="{CA900118-AF26-4A46-9045-3AFD543E25B0}" destId="{9B49B097-BC8B-45EE-A290-D0F34E628345}" srcOrd="2" destOrd="0" parTransId="{4559ED43-1300-49B1-B1B0-C45EC00A1C40}" sibTransId="{FD1F7A00-B4A0-4606-A39A-E45F587DA23C}"/>
    <dgm:cxn modelId="{44197366-0033-4D9F-BCBD-F22D29C308CC}" srcId="{0E81AA43-7FDF-43EC-A2DB-41A914268FB3}" destId="{2A6B0A02-5880-4340-AE1F-045A25978029}" srcOrd="0" destOrd="0" parTransId="{FE045026-3421-450E-B0C9-E466D0490E7F}" sibTransId="{B256A50A-28C5-4B9B-926F-25E82AEEAE93}"/>
    <dgm:cxn modelId="{6C3EFD67-83D3-4473-8DAD-431B8868A844}" type="presOf" srcId="{5F99B676-D6FB-4870-B32F-66C6B9E910F5}" destId="{62DC114E-3612-4931-AB03-EAEC8D87559B}" srcOrd="0" destOrd="0" presId="urn:microsoft.com/office/officeart/2005/8/layout/vList5"/>
    <dgm:cxn modelId="{A40D7B68-5D87-4D6E-8EB4-293B5AB88107}" type="presOf" srcId="{1C85D788-074C-4A95-8180-76CC0086FEAE}" destId="{EBCF8903-D5F0-4E8D-8DB9-55ED56AF3749}" srcOrd="0" destOrd="0" presId="urn:microsoft.com/office/officeart/2005/8/layout/vList5"/>
    <dgm:cxn modelId="{468CEC6C-87DF-CA4F-8D93-176BAC3597CF}" srcId="{95629D06-44D3-0B45-806A-653257A2EE89}" destId="{2E329980-D8DE-2141-B529-7D6DE93FC28A}" srcOrd="0" destOrd="0" parTransId="{EE111D24-E956-AB40-A4D8-525B29241403}" sibTransId="{2EA27ED4-46DE-FE4D-BD3B-DEEF2FCD29F4}"/>
    <dgm:cxn modelId="{6E4B416E-D588-45E0-9B65-93D0F681B127}" type="presOf" srcId="{A710F41F-DDF2-2647-83E8-D3FAA643DB93}" destId="{EC14667E-7842-4946-9FBE-A8E0FF6DE9CE}" srcOrd="0" destOrd="1" presId="urn:microsoft.com/office/officeart/2005/8/layout/vList5"/>
    <dgm:cxn modelId="{2F28C672-D573-4A58-AA27-35C071C8C82F}" srcId="{2A6B0A02-5880-4340-AE1F-045A25978029}" destId="{019306F3-78B6-4836-B122-C843925E2245}" srcOrd="0" destOrd="0" parTransId="{2C5E3F6C-4E71-439B-929D-8F5ADD88D2D8}" sibTransId="{2CC8FBA6-E504-461A-95EF-6E98F1F6A117}"/>
    <dgm:cxn modelId="{C624B875-4B35-43C5-96C8-59B89707E1EC}" srcId="{5193433C-B106-473F-843F-F48E1E74067F}" destId="{73EEAFB9-FFDB-4C7A-8E4C-5D403693E317}" srcOrd="2" destOrd="0" parTransId="{F99337BC-B2C9-4D98-A646-675D8F658148}" sibTransId="{6D81D6F0-07AE-49E0-8813-30CE8B9B6DAE}"/>
    <dgm:cxn modelId="{2267347A-8EAE-724E-B44C-5240C9B39877}" srcId="{95629D06-44D3-0B45-806A-653257A2EE89}" destId="{A710F41F-DDF2-2647-83E8-D3FAA643DB93}" srcOrd="1" destOrd="0" parTransId="{B0AFBC08-81D9-A24C-B484-B0DC1E27F8E0}" sibTransId="{D3E4D765-65BE-6B49-878E-560C6B7170FD}"/>
    <dgm:cxn modelId="{CA0A3C7B-5115-4748-9788-6DAF2F036804}" srcId="{5193433C-B106-473F-843F-F48E1E74067F}" destId="{5F99B676-D6FB-4870-B32F-66C6B9E910F5}" srcOrd="0" destOrd="0" parTransId="{6AE208EB-3861-458C-B263-41EF1C430107}" sibTransId="{0CBDB2F8-9E9C-44C4-934B-D66794DA596D}"/>
    <dgm:cxn modelId="{9051497F-C3E9-4E3B-A33A-A587386E9548}" srcId="{0E81AA43-7FDF-43EC-A2DB-41A914268FB3}" destId="{CA900118-AF26-4A46-9045-3AFD543E25B0}" srcOrd="1" destOrd="0" parTransId="{46985F22-3D03-4627-B6BF-DE62B39C5DDE}" sibTransId="{AADB1F55-4FF5-44D4-97AA-7128038A74EE}"/>
    <dgm:cxn modelId="{3F6B7D84-0B2F-4EE3-AA5F-478CF29AF96C}" type="presOf" srcId="{95629D06-44D3-0B45-806A-653257A2EE89}" destId="{25ACED97-D30F-1847-A2A8-50F83D893AC0}" srcOrd="0" destOrd="0" presId="urn:microsoft.com/office/officeart/2005/8/layout/vList5"/>
    <dgm:cxn modelId="{F0BC4E91-6B34-4CDE-9383-7160691C0CA9}" type="presOf" srcId="{73EEAFB9-FFDB-4C7A-8E4C-5D403693E317}" destId="{62DC114E-3612-4931-AB03-EAEC8D87559B}" srcOrd="0" destOrd="2" presId="urn:microsoft.com/office/officeart/2005/8/layout/vList5"/>
    <dgm:cxn modelId="{D2241297-3905-43AD-AF76-563A6082ABF5}" type="presOf" srcId="{9951F782-2EF2-4C27-9230-939C8F222583}" destId="{62DC114E-3612-4931-AB03-EAEC8D87559B}" srcOrd="0" destOrd="1" presId="urn:microsoft.com/office/officeart/2005/8/layout/vList5"/>
    <dgm:cxn modelId="{B323B4B7-4DB8-40C4-B833-E9C4B61B5E0E}" type="presOf" srcId="{2E329980-D8DE-2141-B529-7D6DE93FC28A}" destId="{EC14667E-7842-4946-9FBE-A8E0FF6DE9CE}" srcOrd="0" destOrd="0" presId="urn:microsoft.com/office/officeart/2005/8/layout/vList5"/>
    <dgm:cxn modelId="{4197C3C5-4D3D-E34F-8BF7-DE2D6DEA18E4}" srcId="{0E81AA43-7FDF-43EC-A2DB-41A914268FB3}" destId="{95629D06-44D3-0B45-806A-653257A2EE89}" srcOrd="3" destOrd="0" parTransId="{6EF25435-B354-2D40-8CE9-F4AD2719CA51}" sibTransId="{0283976D-3482-E747-8C72-9908390B168B}"/>
    <dgm:cxn modelId="{F558DFCF-E497-43C7-9FCF-3283AEAFECA8}" type="presOf" srcId="{E76E76FC-5C25-4AC9-BA45-044C9B1CB4C9}" destId="{EBCF8903-D5F0-4E8D-8DB9-55ED56AF3749}" srcOrd="0" destOrd="1" presId="urn:microsoft.com/office/officeart/2005/8/layout/vList5"/>
    <dgm:cxn modelId="{BDDB2CF4-0A72-49CF-A266-A32D6AE1B100}" srcId="{CA900118-AF26-4A46-9045-3AFD543E25B0}" destId="{1C85D788-074C-4A95-8180-76CC0086FEAE}" srcOrd="0" destOrd="0" parTransId="{77DA3395-1ACD-47EA-9BE3-E6B64F481219}" sibTransId="{B479DA10-D4D3-47A4-AF5F-086471B57074}"/>
    <dgm:cxn modelId="{65189BFC-C095-40C5-9F8E-F8B7344CD701}" type="presParOf" srcId="{341C7834-0020-4542-9DAE-9416D4DE8E56}" destId="{37C5A2F1-A899-4AB0-B8AE-A3BA5C6DE756}" srcOrd="0" destOrd="0" presId="urn:microsoft.com/office/officeart/2005/8/layout/vList5"/>
    <dgm:cxn modelId="{B7648129-375D-464A-808A-CFBE7FE67167}" type="presParOf" srcId="{37C5A2F1-A899-4AB0-B8AE-A3BA5C6DE756}" destId="{C679B0D0-6C63-4420-8D6C-8B58F5C91720}" srcOrd="0" destOrd="0" presId="urn:microsoft.com/office/officeart/2005/8/layout/vList5"/>
    <dgm:cxn modelId="{292C831B-2508-4B1A-85FE-2A80EA6C4751}" type="presParOf" srcId="{37C5A2F1-A899-4AB0-B8AE-A3BA5C6DE756}" destId="{CE67FBAD-39F0-4379-BBA8-F4BB468BE3AF}" srcOrd="1" destOrd="0" presId="urn:microsoft.com/office/officeart/2005/8/layout/vList5"/>
    <dgm:cxn modelId="{024C2399-80D3-406E-9622-EEB765526E8D}" type="presParOf" srcId="{341C7834-0020-4542-9DAE-9416D4DE8E56}" destId="{7E2D6872-9B31-4BB3-8637-99CB2F9203DC}" srcOrd="1" destOrd="0" presId="urn:microsoft.com/office/officeart/2005/8/layout/vList5"/>
    <dgm:cxn modelId="{6D80D0EA-7526-445F-B8F4-A719248F0A34}" type="presParOf" srcId="{341C7834-0020-4542-9DAE-9416D4DE8E56}" destId="{1514FB38-C8A3-42EF-9EA1-34897640108A}" srcOrd="2" destOrd="0" presId="urn:microsoft.com/office/officeart/2005/8/layout/vList5"/>
    <dgm:cxn modelId="{1A755506-BA56-497D-BE98-BAF1DDB1EFAD}" type="presParOf" srcId="{1514FB38-C8A3-42EF-9EA1-34897640108A}" destId="{EAB7C376-6098-4664-B20D-DEFE640EB7A6}" srcOrd="0" destOrd="0" presId="urn:microsoft.com/office/officeart/2005/8/layout/vList5"/>
    <dgm:cxn modelId="{011929E8-11B8-480F-973F-51EA239F6877}" type="presParOf" srcId="{1514FB38-C8A3-42EF-9EA1-34897640108A}" destId="{EBCF8903-D5F0-4E8D-8DB9-55ED56AF3749}" srcOrd="1" destOrd="0" presId="urn:microsoft.com/office/officeart/2005/8/layout/vList5"/>
    <dgm:cxn modelId="{5F23A1C9-F8EE-4F46-8F58-69D2B3724294}" type="presParOf" srcId="{341C7834-0020-4542-9DAE-9416D4DE8E56}" destId="{B9EC73B4-B839-46EB-B42D-4E84235EBC3B}" srcOrd="3" destOrd="0" presId="urn:microsoft.com/office/officeart/2005/8/layout/vList5"/>
    <dgm:cxn modelId="{B076E401-DA6A-488F-9EF3-788C74161D7E}" type="presParOf" srcId="{341C7834-0020-4542-9DAE-9416D4DE8E56}" destId="{757707FC-49DF-4151-B94A-4404943C1C3F}" srcOrd="4" destOrd="0" presId="urn:microsoft.com/office/officeart/2005/8/layout/vList5"/>
    <dgm:cxn modelId="{A5B6149A-40B0-463F-B665-F2392A80634C}" type="presParOf" srcId="{757707FC-49DF-4151-B94A-4404943C1C3F}" destId="{F8170318-CCE5-462F-B481-B2BE34602C8B}" srcOrd="0" destOrd="0" presId="urn:microsoft.com/office/officeart/2005/8/layout/vList5"/>
    <dgm:cxn modelId="{7FFA04F8-E3FF-45FE-986D-69883195A421}" type="presParOf" srcId="{757707FC-49DF-4151-B94A-4404943C1C3F}" destId="{62DC114E-3612-4931-AB03-EAEC8D87559B}" srcOrd="1" destOrd="0" presId="urn:microsoft.com/office/officeart/2005/8/layout/vList5"/>
    <dgm:cxn modelId="{68C61371-262D-4EB9-A568-55B060AA2DCB}" type="presParOf" srcId="{341C7834-0020-4542-9DAE-9416D4DE8E56}" destId="{B4E6A726-F549-FF4C-9381-3A7CC320CF60}" srcOrd="5" destOrd="0" presId="urn:microsoft.com/office/officeart/2005/8/layout/vList5"/>
    <dgm:cxn modelId="{1EEF8FF3-52D5-43F8-9A93-3684ECB4F694}" type="presParOf" srcId="{341C7834-0020-4542-9DAE-9416D4DE8E56}" destId="{276C3C22-A14D-EC4B-B45D-7CBB51469540}" srcOrd="6" destOrd="0" presId="urn:microsoft.com/office/officeart/2005/8/layout/vList5"/>
    <dgm:cxn modelId="{92491724-1F85-4758-87D2-8891EDD8B55C}" type="presParOf" srcId="{276C3C22-A14D-EC4B-B45D-7CBB51469540}" destId="{25ACED97-D30F-1847-A2A8-50F83D893AC0}" srcOrd="0" destOrd="0" presId="urn:microsoft.com/office/officeart/2005/8/layout/vList5"/>
    <dgm:cxn modelId="{B924387F-0216-47A9-B093-218C6D65BC78}" type="presParOf" srcId="{276C3C22-A14D-EC4B-B45D-7CBB51469540}" destId="{EC14667E-7842-4946-9FBE-A8E0FF6DE9C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C3C1A-E116-42F1-8C0B-B37A2274F83F}">
      <dsp:nvSpPr>
        <dsp:cNvPr id="0" name=""/>
        <dsp:cNvSpPr/>
      </dsp:nvSpPr>
      <dsp:spPr>
        <a:xfrm>
          <a:off x="0" y="13"/>
          <a:ext cx="8892480" cy="62007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b="1" kern="1200" dirty="0">
              <a:solidFill>
                <a:schemeClr val="tx1"/>
              </a:solidFill>
            </a:rPr>
            <a:t>ALCOHOL              </a:t>
          </a:r>
          <a:r>
            <a:rPr lang="es-CL" sz="2200" b="1" kern="1200" dirty="0">
              <a:solidFill>
                <a:schemeClr val="tx1"/>
              </a:solidFill>
            </a:rPr>
            <a:t>AUTODIAGNÓSTICO</a:t>
          </a:r>
          <a:endParaRPr lang="es-ES" sz="2200" kern="1200" dirty="0">
            <a:solidFill>
              <a:schemeClr val="tx1"/>
            </a:solidFill>
          </a:endParaRPr>
        </a:p>
      </dsp:txBody>
      <dsp:txXfrm>
        <a:off x="30270" y="30283"/>
        <a:ext cx="8831940" cy="559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4DDC0-853C-4432-B8CA-13BBBAED66B9}">
      <dsp:nvSpPr>
        <dsp:cNvPr id="0" name=""/>
        <dsp:cNvSpPr/>
      </dsp:nvSpPr>
      <dsp:spPr>
        <a:xfrm>
          <a:off x="0" y="113682"/>
          <a:ext cx="3240360" cy="318365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>
                  <a:lumMod val="85000"/>
                  <a:lumOff val="15000"/>
                </a:schemeClr>
              </a:solidFill>
            </a:rPr>
            <a:t>                          TOTAL PUNTAJE</a:t>
          </a:r>
          <a:endParaRPr lang="es-ES" sz="14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15541" y="129223"/>
        <a:ext cx="3209278" cy="2872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C3C1A-E116-42F1-8C0B-B37A2274F83F}">
      <dsp:nvSpPr>
        <dsp:cNvPr id="0" name=""/>
        <dsp:cNvSpPr/>
      </dsp:nvSpPr>
      <dsp:spPr>
        <a:xfrm>
          <a:off x="0" y="17335"/>
          <a:ext cx="8568952" cy="486720"/>
        </a:xfrm>
        <a:prstGeom prst="round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>
              <a:solidFill>
                <a:schemeClr val="tx1"/>
              </a:solidFill>
            </a:rPr>
            <a:t>¿QUÉ SIGNIFICA MI PUNTAJE?</a:t>
          </a:r>
          <a:endParaRPr lang="es-ES" sz="1800" kern="1200" dirty="0">
            <a:solidFill>
              <a:schemeClr val="tx1"/>
            </a:solidFill>
          </a:endParaRPr>
        </a:p>
      </dsp:txBody>
      <dsp:txXfrm>
        <a:off x="23760" y="41095"/>
        <a:ext cx="8521432" cy="4392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7FBAD-39F0-4379-BBA8-F4BB468BE3AF}">
      <dsp:nvSpPr>
        <dsp:cNvPr id="0" name=""/>
        <dsp:cNvSpPr/>
      </dsp:nvSpPr>
      <dsp:spPr>
        <a:xfrm rot="5400000">
          <a:off x="4697683" y="-3052165"/>
          <a:ext cx="558938" cy="6738062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000" i="0" kern="1200" dirty="0"/>
            <a:t> Tu consumo actual de alcohol </a:t>
          </a:r>
          <a:r>
            <a:rPr lang="es-ES" sz="1000" b="0" i="0" kern="1200" baseline="0" dirty="0"/>
            <a:t>representa un bajo riesgo para tu salud. La mejor manera de disminuir  los riesgos futuros es </a:t>
          </a:r>
          <a:r>
            <a:rPr lang="es-ES" sz="1000" kern="1200" dirty="0"/>
            <a:t>mantener este tipo de consumo o dejar de consumir.</a:t>
          </a:r>
        </a:p>
      </dsp:txBody>
      <dsp:txXfrm rot="-5400000">
        <a:off x="1608122" y="64681"/>
        <a:ext cx="6710777" cy="504368"/>
      </dsp:txXfrm>
    </dsp:sp>
    <dsp:sp modelId="{C679B0D0-6C63-4420-8D6C-8B58F5C91720}">
      <dsp:nvSpPr>
        <dsp:cNvPr id="0" name=""/>
        <dsp:cNvSpPr/>
      </dsp:nvSpPr>
      <dsp:spPr>
        <a:xfrm>
          <a:off x="345233" y="410"/>
          <a:ext cx="1244115" cy="604740"/>
        </a:xfrm>
        <a:prstGeom prst="roundRect">
          <a:avLst/>
        </a:prstGeom>
        <a:noFill/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1"/>
              </a:solidFill>
            </a:rPr>
            <a:t>1 a 6          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1"/>
              </a:solidFill>
            </a:rPr>
            <a:t>1 a 7  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1"/>
              </a:solidFill>
            </a:rPr>
            <a:t>puntos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74754" y="29931"/>
        <a:ext cx="1185073" cy="545698"/>
      </dsp:txXfrm>
    </dsp:sp>
    <dsp:sp modelId="{EBCF8903-D5F0-4E8D-8DB9-55ED56AF3749}">
      <dsp:nvSpPr>
        <dsp:cNvPr id="0" name=""/>
        <dsp:cNvSpPr/>
      </dsp:nvSpPr>
      <dsp:spPr>
        <a:xfrm rot="5400000">
          <a:off x="4545366" y="-2270276"/>
          <a:ext cx="956325" cy="6842201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000" kern="1200" dirty="0"/>
            <a:t>Tu consumo actual representa un riesgo intermedio  para tu salud (enfermedades físicas, accidentes, entre otros riesgos)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000" kern="1200" dirty="0"/>
            <a:t> </a:t>
          </a:r>
          <a:r>
            <a:rPr lang="es-ES" sz="1000" kern="1200" dirty="0"/>
            <a:t>Te recomendamos disminuir los días de consumo y la cantidad de unidades por ocasión.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000" b="0" i="0" kern="1200" baseline="0" dirty="0"/>
            <a:t>Si te interesa, puedes recibir ayuda especializada en Salud Estudiantil, recuerda que es gratuita y confidencial.</a:t>
          </a:r>
          <a:r>
            <a:rPr lang="es-ES" sz="1000" b="0" i="0" kern="1200" dirty="0"/>
            <a:t> </a:t>
          </a:r>
          <a:endParaRPr lang="es-ES" sz="1000" kern="1200" dirty="0"/>
        </a:p>
      </dsp:txBody>
      <dsp:txXfrm rot="-5400000">
        <a:off x="1602428" y="719346"/>
        <a:ext cx="6795517" cy="862957"/>
      </dsp:txXfrm>
    </dsp:sp>
    <dsp:sp modelId="{EAB7C376-6098-4664-B20D-DEFE640EB7A6}">
      <dsp:nvSpPr>
        <dsp:cNvPr id="0" name=""/>
        <dsp:cNvSpPr/>
      </dsp:nvSpPr>
      <dsp:spPr>
        <a:xfrm>
          <a:off x="334289" y="646133"/>
          <a:ext cx="1296654" cy="1031714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1"/>
              </a:solidFill>
            </a:rPr>
            <a:t>7 y 15    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1"/>
              </a:solidFill>
            </a:rPr>
            <a:t>8 y 15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200" b="1" kern="1200" dirty="0">
              <a:solidFill>
                <a:schemeClr val="tx1"/>
              </a:solidFill>
            </a:rPr>
            <a:t>puntos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84653" y="696497"/>
        <a:ext cx="1195926" cy="930986"/>
      </dsp:txXfrm>
    </dsp:sp>
    <dsp:sp modelId="{62DC114E-3612-4931-AB03-EAEC8D87559B}">
      <dsp:nvSpPr>
        <dsp:cNvPr id="0" name=""/>
        <dsp:cNvSpPr/>
      </dsp:nvSpPr>
      <dsp:spPr>
        <a:xfrm rot="5400000">
          <a:off x="4533813" y="-1275599"/>
          <a:ext cx="911677" cy="7014582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000" kern="1200" dirty="0"/>
            <a:t>Tu consumo actual de alcohol representa un riesgo alto y es probable que sea dañino para tu salud.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000" b="0" i="0" kern="1200" dirty="0"/>
            <a:t>Para proteger tu salud es</a:t>
          </a:r>
          <a:r>
            <a:rPr lang="es-ES" sz="1000" b="0" i="0" kern="1200" baseline="0" dirty="0"/>
            <a:t> muy importante que </a:t>
          </a:r>
          <a:r>
            <a:rPr lang="es-ES" sz="1000" b="0" i="0" kern="1200" dirty="0"/>
            <a:t> disminuyas o detengas este consumo. </a:t>
          </a:r>
          <a:r>
            <a:rPr lang="es-ES" sz="1000" kern="1200" dirty="0"/>
            <a:t>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000" kern="1200" dirty="0"/>
            <a:t>Puedes recibir ayuda </a:t>
          </a:r>
          <a:r>
            <a:rPr lang="es-ES" sz="1000" b="0" i="0" kern="1200" baseline="0" dirty="0"/>
            <a:t>especializada en Salud Estudiantil, recuerda que es gratuita y confidencial.</a:t>
          </a:r>
          <a:r>
            <a:rPr lang="es-ES" sz="1000" b="0" i="0" kern="1200" dirty="0"/>
            <a:t> </a:t>
          </a:r>
          <a:endParaRPr lang="es-ES" sz="1000" kern="1200" dirty="0"/>
        </a:p>
      </dsp:txBody>
      <dsp:txXfrm rot="-5400000">
        <a:off x="1482361" y="1820357"/>
        <a:ext cx="6970078" cy="822669"/>
      </dsp:txXfrm>
    </dsp:sp>
    <dsp:sp modelId="{F8170318-CCE5-462F-B481-B2BE34602C8B}">
      <dsp:nvSpPr>
        <dsp:cNvPr id="0" name=""/>
        <dsp:cNvSpPr/>
      </dsp:nvSpPr>
      <dsp:spPr>
        <a:xfrm>
          <a:off x="332279" y="1718830"/>
          <a:ext cx="1287517" cy="988871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1"/>
              </a:solidFill>
            </a:rPr>
            <a:t>16 o más puntos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80552" y="1767103"/>
        <a:ext cx="1190971" cy="892325"/>
      </dsp:txXfrm>
    </dsp:sp>
    <dsp:sp modelId="{EC14667E-7842-4946-9FBE-A8E0FF6DE9CE}">
      <dsp:nvSpPr>
        <dsp:cNvPr id="0" name=""/>
        <dsp:cNvSpPr/>
      </dsp:nvSpPr>
      <dsp:spPr>
        <a:xfrm rot="5400000">
          <a:off x="4722115" y="-433502"/>
          <a:ext cx="554210" cy="6995445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000" kern="1200" dirty="0"/>
            <a:t>Tu consumo actual de alcohol representa un riesgo de dependencia de alcohol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000" kern="1200" dirty="0"/>
            <a:t>Es muy importante que busques ayuda especializada en Salud Estudiantil, recuerda que es gratuita y confidencial</a:t>
          </a:r>
        </a:p>
      </dsp:txBody>
      <dsp:txXfrm rot="-5400000">
        <a:off x="1501498" y="2814169"/>
        <a:ext cx="6968391" cy="500102"/>
      </dsp:txXfrm>
    </dsp:sp>
    <dsp:sp modelId="{25ACED97-D30F-1847-A2A8-50F83D893AC0}">
      <dsp:nvSpPr>
        <dsp:cNvPr id="0" name=""/>
        <dsp:cNvSpPr/>
      </dsp:nvSpPr>
      <dsp:spPr>
        <a:xfrm>
          <a:off x="348714" y="2748848"/>
          <a:ext cx="1246929" cy="635280"/>
        </a:xfrm>
        <a:prstGeom prst="roundRect">
          <a:avLst/>
        </a:prstGeom>
        <a:solidFill>
          <a:schemeClr val="bg1"/>
        </a:solidFill>
        <a:ln w="38100" cap="flat" cmpd="sng" algn="ctr">
          <a:solidFill>
            <a:schemeClr val="tx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b="1" kern="1200" dirty="0">
              <a:solidFill>
                <a:schemeClr val="tx1"/>
              </a:solidFill>
            </a:rPr>
            <a:t>20 ó más puntos</a:t>
          </a:r>
        </a:p>
      </dsp:txBody>
      <dsp:txXfrm>
        <a:off x="379726" y="2779860"/>
        <a:ext cx="1184905" cy="573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D9B5E083-BA8D-64A5-C982-0ECF710B4A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C201D751-E1BC-F5B2-6C5A-496E56268FE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B4D031-E7D5-1548-AEA7-F593C142ABDC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FE0E3E4A-E7E6-30B6-34E8-B2BF650C3C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0DC67E3E-ADFD-A27E-0726-775ED8DEC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4850" y="4421188"/>
            <a:ext cx="5643563" cy="4189412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757DB6C9-63BA-AB2B-2455-FB06FE83C53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F1A5B928-A65D-BDC7-27F6-AEF617C110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A46625C-99B9-864D-AEDB-3B8B10E2AC73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>
            <a:extLst>
              <a:ext uri="{FF2B5EF4-FFF2-40B4-BE49-F238E27FC236}">
                <a16:creationId xmlns:a16="http://schemas.microsoft.com/office/drawing/2014/main" id="{0E8E98CB-51A4-DBF2-01D2-1C6DD680D4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>
            <a:extLst>
              <a:ext uri="{FF2B5EF4-FFF2-40B4-BE49-F238E27FC236}">
                <a16:creationId xmlns:a16="http://schemas.microsoft.com/office/drawing/2014/main" id="{255B5FF5-8BB2-E387-9C72-E78C8DF59E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L" altLang="es-CL"/>
          </a:p>
        </p:txBody>
      </p:sp>
      <p:sp>
        <p:nvSpPr>
          <p:cNvPr id="4100" name="3 Marcador de número de diapositiva">
            <a:extLst>
              <a:ext uri="{FF2B5EF4-FFF2-40B4-BE49-F238E27FC236}">
                <a16:creationId xmlns:a16="http://schemas.microsoft.com/office/drawing/2014/main" id="{45449DD2-CDA3-DA2C-8B2D-4E8CD00AEE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2F9F55-6BD9-224A-956E-9659F79F5C47}" type="slidenum">
              <a:rPr lang="es-ES" altLang="es-CL"/>
              <a:pPr>
                <a:spcBef>
                  <a:spcPct val="0"/>
                </a:spcBef>
              </a:pPr>
              <a:t>1</a:t>
            </a:fld>
            <a:endParaRPr lang="es-ES" alt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0621860B-F2C8-01FF-008F-6B9AA6E1F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D787F-1870-ED47-A420-043B4F63703F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03D19A17-BFEC-C710-450F-EDAD49D54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9341ED55-260F-4BF7-133C-34660BCCA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58BF9-6657-5842-8BE2-6F67E5C77FF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749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37774719-8688-2612-2660-52078D8E4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9BC7C-F07E-794E-A5B1-4CE92648945F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F2577395-8F49-EDAE-10A4-BD7D3C912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3D99F78-7150-ADD1-955E-D03B63468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CB778-AB6E-DA4B-AF98-3BE7D53DA312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5499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1C63A81F-090B-5697-F679-0D36DD46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4AC84-DBB4-5743-8B12-2C1FB072AFC8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92B61F01-D2BB-B51A-88F3-DF408E053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5DF711B-C7E2-8F5A-0889-7B1733785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FFD84-89C4-8A43-BBD9-B3AFB55B7325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4337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7AF08762-11F0-347C-C3A9-C33856385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45C52-B4BA-0B4E-AE38-4EDB9000F84A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0579BD4E-1DCB-2FB2-82DC-53E856DF0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C299F26-7832-EF34-783C-84F59C09B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C33EF-2E1D-E846-8A84-11EE5454FA54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0602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D5D45ED-E5AA-E9F7-C314-E0A75DE47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BC4D2-BFA7-774C-89B8-0F1A17DB64D3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12CC1E54-FF01-0CA3-8921-152B497DF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6375725-E226-821F-E64E-475B0F21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A4A06-E0BE-5A46-90D7-F868F625E77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0555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037A276D-9492-B815-5AD8-E2FCDD734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311BB-51E1-C641-BAC1-CAED949668C7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2D0BB11F-45F7-7931-BEE2-35C7A2E9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2317FC07-CC14-ACA4-5429-13AEE5AB9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0708A-4907-B34C-9CD1-28D1C29057DE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8603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65FB65FB-494A-B472-9E7B-F2F7D6772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762A4-6260-4E40-B260-2EDD5C0DA9E2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991C5857-0FD4-C8F1-7555-2041398D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FF0EB905-F451-E7A3-EB47-6BCCCFDE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4949F-1D6C-BF4A-8604-A27475021F5B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9750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42CAF514-975C-CD53-A029-21864A6CC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FA76F-14E5-9243-9ABB-E1FF80FB3B97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72978BB9-A696-9A72-9395-09C586DD9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5A6E0EF4-4EEB-62AC-950F-CE9697B1F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C282E-B9D5-964D-BC31-E7C51122B8D6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0234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938D89D6-D661-764F-D02F-312BD9C4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AE788-3E2A-A746-A9CE-BF198B9717B3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7779ABD5-A3DE-906E-8C6F-7257EBFE9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FB3B4FDC-D48A-2F37-D37A-9E1669782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015B1-0E03-FC4E-90E3-9F519F3D3395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1380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49A66B0F-990C-6ECC-AD53-D6B8B80D7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2D671-1521-7E4B-B725-F7789EA178B1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3C46BCAD-A0EA-08B3-4633-C574A2372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406294E7-6D4C-187F-A1AB-5472316EE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F8171-CFD5-454D-A3B8-50BD8F38A6A1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3015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5EAE9939-AE44-88E1-2C3E-9B402756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3B6B6-14E7-6549-92FD-6023939EA23D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14B7D2E6-70D8-4434-AE1E-E7EC015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96211901-794F-69E4-2192-D77D6310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538A5-8AE0-9F4A-9BFB-BD87EAEB5E44}" type="slidenum">
              <a:rPr lang="es-ES" altLang="en-US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4315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B46CCD51-B5D3-6EEA-A720-BEDC286E25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571D854E-8E1A-717C-2780-0C4D5AB30D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L"/>
              <a:t>Haga clic para modificar el estilo de texto del patrón</a:t>
            </a:r>
          </a:p>
          <a:p>
            <a:pPr lvl="1"/>
            <a:r>
              <a:rPr lang="es-ES" altLang="es-CL"/>
              <a:t>Segundo nivel</a:t>
            </a:r>
          </a:p>
          <a:p>
            <a:pPr lvl="2"/>
            <a:r>
              <a:rPr lang="es-ES" altLang="es-CL"/>
              <a:t>Tercer nivel</a:t>
            </a:r>
          </a:p>
          <a:p>
            <a:pPr lvl="3"/>
            <a:r>
              <a:rPr lang="es-ES" altLang="es-CL"/>
              <a:t>Cuarto nivel</a:t>
            </a:r>
          </a:p>
          <a:p>
            <a:pPr lvl="4"/>
            <a:r>
              <a:rPr lang="es-ES" altLang="es-CL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5485EE07-B0BC-3A7E-68D3-541A43476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D8162B-BAC5-0A40-8B91-612C079B80FC}" type="datetimeFigureOut">
              <a:rPr lang="es-ES"/>
              <a:pPr>
                <a:defRPr/>
              </a:pPr>
              <a:t>18/5/23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F2CB88C0-B3D1-CAA8-BBB9-D2A69794A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F3E335A-D73D-520F-08E9-FC02C3130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9311305-E096-9949-8095-D0E284F203F2}" type="slidenum">
              <a:rPr lang="es-ES" altLang="en-US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hyperlink" Target="mailto:bienestar@uandes.cl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image" Target="../media/image2.jpeg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agrama">
            <a:extLst>
              <a:ext uri="{FF2B5EF4-FFF2-40B4-BE49-F238E27FC236}">
                <a16:creationId xmlns:a16="http://schemas.microsoft.com/office/drawing/2014/main" id="{CD744766-1456-323C-5228-FCA53A6E6927}"/>
              </a:ext>
            </a:extLst>
          </p:cNvPr>
          <p:cNvGraphicFramePr/>
          <p:nvPr/>
        </p:nvGraphicFramePr>
        <p:xfrm>
          <a:off x="144016" y="44624"/>
          <a:ext cx="8892480" cy="620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5" name="3 CuadroTexto">
            <a:extLst>
              <a:ext uri="{FF2B5EF4-FFF2-40B4-BE49-F238E27FC236}">
                <a16:creationId xmlns:a16="http://schemas.microsoft.com/office/drawing/2014/main" id="{6F2371FD-CE87-D258-5CB6-5936BBCCC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704850"/>
            <a:ext cx="8863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CL" sz="900">
                <a:cs typeface="Arial" panose="020B0604020202020204" pitchFamily="34" charset="0"/>
              </a:rPr>
              <a:t>Este  cuestionario identifica el nivel de riesgo del consumo de alcohol y se basa en la test AUDIT, </a:t>
            </a:r>
            <a:r>
              <a:rPr lang="es-CL" altLang="en-US" sz="900">
                <a:cs typeface="Arial" panose="020B0604020202020204" pitchFamily="34" charset="0"/>
              </a:rPr>
              <a:t>que ha sido validado para población chilena mayor de 15 años (</a:t>
            </a:r>
            <a:r>
              <a:rPr lang="es-CL" altLang="en-US" sz="800">
                <a:latin typeface="Arial" panose="020B0604020202020204" pitchFamily="34" charset="0"/>
              </a:rPr>
              <a:t>Alvarado et al, 2009</a:t>
            </a:r>
            <a:r>
              <a:rPr lang="es-CL" altLang="en-US" sz="900">
                <a:cs typeface="Arial" panose="020B0604020202020204" pitchFamily="34" charset="0"/>
              </a:rPr>
              <a:t>.) y los puntos de corte corresponden a </a:t>
            </a:r>
            <a:r>
              <a:rPr lang="es-CL" altLang="en-US" sz="900">
                <a:latin typeface="Arial" panose="020B0604020202020204" pitchFamily="34" charset="0"/>
              </a:rPr>
              <a:t>Arrieta et al (2009).</a:t>
            </a:r>
            <a:r>
              <a:rPr lang="es-CL" altLang="en-US" sz="900">
                <a:cs typeface="Arial" panose="020B0604020202020204" pitchFamily="34" charset="0"/>
              </a:rPr>
              <a:t> </a:t>
            </a:r>
            <a:r>
              <a:rPr lang="es-ES_tradnl" altLang="es-CL" sz="900">
                <a:cs typeface="Arial" panose="020B0604020202020204" pitchFamily="34" charset="0"/>
              </a:rPr>
              <a:t> </a:t>
            </a:r>
            <a:r>
              <a:rPr lang="es-ES_tradnl" altLang="es-CL" sz="900" b="1">
                <a:cs typeface="Arial" panose="020B0604020202020204" pitchFamily="34" charset="0"/>
              </a:rPr>
              <a:t>A continuación marca la alternativa que mejor represente tu respuesta</a:t>
            </a:r>
            <a:r>
              <a:rPr lang="es-ES_tradnl" altLang="es-CL" sz="900">
                <a:cs typeface="Arial" panose="020B0604020202020204" pitchFamily="34" charset="0"/>
              </a:rPr>
              <a:t>. </a:t>
            </a:r>
            <a:endParaRPr lang="es-ES" altLang="es-CL" sz="900">
              <a:cs typeface="Arial" panose="020B0604020202020204" pitchFamily="34" charset="0"/>
            </a:endParaRPr>
          </a:p>
        </p:txBody>
      </p:sp>
      <p:graphicFrame>
        <p:nvGraphicFramePr>
          <p:cNvPr id="8" name="7 Diagrama">
            <a:extLst>
              <a:ext uri="{FF2B5EF4-FFF2-40B4-BE49-F238E27FC236}">
                <a16:creationId xmlns:a16="http://schemas.microsoft.com/office/drawing/2014/main" id="{5B6B64FC-1E54-02D9-3830-2CA2CF376067}"/>
              </a:ext>
            </a:extLst>
          </p:cNvPr>
          <p:cNvGraphicFramePr/>
          <p:nvPr/>
        </p:nvGraphicFramePr>
        <p:xfrm>
          <a:off x="179512" y="6381328"/>
          <a:ext cx="3240360" cy="447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9 Elipse">
            <a:extLst>
              <a:ext uri="{FF2B5EF4-FFF2-40B4-BE49-F238E27FC236}">
                <a16:creationId xmlns:a16="http://schemas.microsoft.com/office/drawing/2014/main" id="{4553FA2A-B601-3CC4-222F-CC7F72EDD77E}"/>
              </a:ext>
            </a:extLst>
          </p:cNvPr>
          <p:cNvSpPr/>
          <p:nvPr/>
        </p:nvSpPr>
        <p:spPr>
          <a:xfrm>
            <a:off x="179388" y="6453188"/>
            <a:ext cx="720725" cy="3333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078" name="AutoShape 6" descr="data:image/jpeg;base64,/9j/4AAQSkZJRgABAQAAAQABAAD/2wCEAAkGBg8PEA8SEhIWFBAQEhQSFA8UFBcQEBMQFRAVFBUQFxUXHSYeFxklGhIVIi8gJCcpLC04FR4xNTAqNSYtLCkBCQoKBQUFDQUFDSkYEhgpKSkpKSkpKSkpKSkpKSkpKSkpKSkpKSkpKSkpKSkpKSkpKSkpKSkpKSkpKSkpKSkpKf/AABEIAQsAvQMBIgACEQEDEQH/xAAcAAEAAgIDAQAAAAAAAAAAAAAABwgFBgEDBAL/xABJEAABAwICBgQJCQYDCQAAAAABAAIDBBEFIQYHEjFBURNhcYEIIjJCUnKRkqEUIzNDU4KisbIVYnPBwsNjo9IkNERkdIOTs9H/xAAUAQEAAAAAAAAAAAAAAAAAAAAA/8QAFBEBAAAAAAAAAAAAAAAAAAAAAP/aAAwDAQACEQMRAD8AnFERAREQEREBERAREQEREBERAREQEREBERAREQEREBERAREQEREBERAREQEREBERAREQEREBERAREQEREBERAREQEREBERAREQEREBERAREQEREBF1zVLGC7nBo5uIaPisTVaaYZF9JW0zeozx39m1dBmkWnVWt7A473rWH1GyS/oaVh6rX/AIKzyXTSepCR+stQSSi03QXWdTYzJOyCKVgga1xdLsC+04gABrjyK3JAREQEREBERAREQEREBERAWN0kxV1JR1VQ1m26nhklEZOyHbDC617G25ZJY/SGm6Wkq4/tKeVnvROb/NBBNV4SFefo6Wnb63SSH4OasRV6+8bf5MkUfqQtP69pR1Zeqmwmol+jhkf6kbn/AJBBsdVraxuTyq6QeoGRfoaFh6rS7EZb9JWVD78HTyOHsLl7KXV1i8vk0FRnxdC6Me14CzFLqTx2T/hdgc3yxN+G3f4INIkmc43cSTzJufivhSjS+DvizvKkpo+2R7j+FhHxWo6aaJswuYU/ylk87fpWxNIZFkLNLic3dVssuxBriIiCc/Bop8sTk5mnYO4SuP5hTgoj8G+nth9W/wBKq2e5sMZ/rKlxAREQEREBERAREQEREBERAXBF1yiDw0uB0sP0dPEz1ImM/IL22XKIFkRRtra1qswuM09OQ6vkb1OFOwjKRw4vPmt7zlYEPNre1sDDmupKVwNa8eO8ZinYRv8A4hG4cN54A1wkkc4lziS5xJLibkkm5JJ3lfU875HOe9xc95LnPcS5znE3LiTvJPFbDoJoLUYvUiGLxY22dNORdkTL7+txsbN49QBIDCwYVM+GWdrD0MJYHybmhzzZrb8Sc8hwBK8in3XLglPhmBU1LTt2Y/lcY5ue4RSudI88XEtGfYBYABQEgs3qBptjB2u+0qJn+wtZ/bUkLStTVPsYJQD0myP96okd+RC3VAREQEREBEXmr8Rhp43STSMjjbvke4MaO8oPSiirSPwhMOpyW00b6p4876GH3nDaPc23Wo+xXwgsXlv0Qhgbw2I+kd3mQkfAILLXXF1Uio1qY3IbmvmHqkRj2MAXVHrLxlpuK+o75C74FBb1FVrD9eGOQkXqGygebLEx3xaGu+K3XAfCRBIbWUluctO6/wDlv/1IJwRYHRrTjD8SF6Woa9wFzEfEmb2xus63Xu61nkBEWi60NZkWDw7DLPrZW/NRbwwbumk/dHAecRyBIDo1qa0Y8Ji6KEh9dK3xG72wtP1zx+TePZvrHWVkk0j5JHF8kji573G7nOJuXE8SvrEMQlqJZJpnl8sji573G7nOPFZLRLROpxSpZTwNuTm+Q+RFHfORx5fmbAIO3QzQypxapbBCLDfJMR4kUd83u5nkOJ7yLWaKaK02GUzKenbZrc3PPlySEZyPPEn4ZAZBdWh2h9NhVM2CAdckpHjyyWze7+Q4blnUEM+EpUWpsPj9KaV/uRtH9xQEpq8JaovLhzPRjmfb1nxj+hQqguDq8p+jwnDW/wDKQnvdGHH9S2JeHAqboqWmj+zgiZ7sbR/Je5AREQERQxrg1wGAyUNC+0wu2epac4zxhjPp83ebuGeYDP6xdc1NhhfBABPWC4Lb/Mwn/EcN7v3BnzIVfNJNLa3EpOkqpnSHzW7o2Dkxgyb+fO6xDnEm5zJ4rL6M6JVmJy9FSxF7hbaf5McbT5z3nJo+J4AoMOu6mpJJXBsbHPcdzWNL3ewZqwuiXg+0VOGvrXGpl39GLx07TysPGf2kgdSk3DsJp6ZmxBDHEz0Y2NjHsaM0FTaTVpjMubaCex9KMx/rsu+bVRjbBc0Mv3dl59jSSra2XNkFLMS0erKX6enmi65Inxj2uFlj1eF7AQQRcHIg5gjlZaXpLqfwmvBJgEEp+up7RG/MtA2Hd4v1oKrU9Q+NzXsc5j2m7XtJa5p5gjMFTBoDr9liLIcSvJFuFW0fPM/iNH0g6x43rLWdOtTtfhYdK3/aKUZmeNpDmDnJHmW9oJHWFoKC1OnmtWkw6kZLE9k81Qzap2NdtMcN3TOI3MB7yRYcSKw4ris1XNJPO8ySyu2nPdvJ5dQAyAGQAAXlJWQ0fwCor6iOnp2bcshy4Na3i9x4NHEoOzRnRmpxKpjp6du09+ZJyYxg8qR54NF/yAuSArWaD6EU2EUwhhF3us6Wciz5ZLeUeTRnZvDtJJ6dANAqfB6YRx+NM+xmqCLOkeOA5MFzZvfvJK2hAREQVy8Iye+J07PQpGnvdNKfyAUYUUHSSxs9N7W+1wH81vmvio28anH2cULP8oP/AK1q2hVP0mJYez0quAHs6Zt/gguQ0WHYuURARF5cUxKOmhlnlOzHCx0jzya0XNuZy3INA1zaxjhlOKeB1qypabOG+GHcZvWJuG9hPm51mc4nM7zxWV0q0ilxGsnqpfKlfcN3hkYyZGOoNAHx4ru0M0UmxSsiposto7UklriOIW25D2XsBxJA4oMxq21az4zMTcx0kRHSz2zvv6KO+ReR3C9zwBs9gOj9NQQMgpoxHE3gN7ncXudvc48yucCwOChp4qeBmzFE2wHE83OPFxNyT1rIICIiAiIgIiIOC26hLWxqXaWyVmHss4XdNRtGThvMkLRuPNg38M8jNyIKOKQ9S+nEeGVpZMGiCr2Y3TEAOicD4jtr0Lmzhu3Hhnm9emrkUsn7Qp22gmdadgGUczjlIBwa87+R9YWiFBeILlRzqR00OIUHQyOvUUWzE4k+M+G3zUh5mwLT6l+KkZAREQRRpvqM/aVZPVit6N0xaejMO21uzG1gG0Hj0eXFYzRfULU0NfSVJqYpI4JRIW7L2POzciwzF724qakQEREBRH4RGkhho4aRps6rftPt9jEQbHteW+4VLiq7rzxc1GMTtvdtMyOBvK4btv8AxSOHcgj5WX1EaICjw8VL2/P1tn3O9tOPo29+b/vN5KvWjeEGsrKWmH18zIyeTXOAc7uFz3K5tPA2NrWNADGNDWtG4NAsAO4IOxERAREQEREBERAREQePGMKiq4JqeUbUUzHMcOoi1xyI3g8CAqc6Q4JJQ1VRTSeXBI5hO4OA8l46i0gjtV0lXzwjcBEdXS1TRlURmN/8SIixPWWPA+4g1bU9pIaHFqck2iqT8mk5WkIDHdzww37VaxUeY8tIINiDcHiCNxVz9GsV+V0dJUfbwRyHqc5gLh7boMkiIgIiICIiAVTTTCsM2IV8m/pKqZ3cZXW+Flcoqk2JH56bn0j/ANZQb1qHoBLjMLj9RFNL37HRg+2RWgVcfBzA/alRzFG+3/nhVjkBERAREQEREBERAREQFGHhC0Ikwpsls4KmN1+pzXxke1zfYpPWha8QP2HWdToLdvymP+V0FWVanUnWGTBKO++Myx9zZ32+BCqsrNeD+T+x2/8AUTf0oJJREQEREBERAKphpRS9DXVsf2dTMz3ZXBXPVVtdWFGnxmrys2fYnb17bBtH32vQe3UFWiPGGNP10E0Y7QBJ/aKs4qa6G418ir6Oo82GZjnfwydl490uVyWuBAIzB48xzQcoiICIiAiIgIiICIiAo08IGsEeEFnGaoiYB2bUh/8AWpLUC+EjjYdNRUjT9Gx07x1vOwzvsx/vIIWVptR1L0eCUpO+R00ncZnNHwaFVoK5Wh+FfJKCigIs6Knja4fv7AL/AMRKDMIiICIiAiIgKGPCO0cL4aWtaM4XGCQ2z2H+NGT1BwcP+4FM6xukWBx11LUU0nkTxlhO8tO9rx1hwBHYgpcrTamNLRiGGRtc689JaCQcS0D5qTvYLX5scqzYzhMtHUTU8otLC8scOFwd45gixB4ghZ3Vvps/CK1k2Zgf83PGPOiJ8oD0mnMd44oLcouiirY5445Y3B8cjQ9j25tc0i4IXegIiICIiAiIgIiIOmsq2QxvkkcGxxtc97zuaxoJc49gBVPNMdInYjXVNU646V5LGnzYh4sbO5oHxUta+9YYDThkDrk2dVPB3AZtp789znfdHEhQWg2vVfo78vxSkiIvGx/TS8R0UXjEHqJDW/fVuFFOoLQ00tG6skbaWstsAjNtM03afvHxuwMUrICIiAiIgIiICIiCINe2rs1Mf7Qp23ngbadgGckDd0g5uZx6vVCr2rxEKvWuDVG6ldJW0TL0ziXTQNGcBOZe0fZfp7NwY3VNrYdhbhTVJLqF7rg5udTvJze0cWE7294zuDZKjrI5o2SRva+N4DmyNIc1zTuII3hUiW26D6y67CH2id0lOTd9K8kxnm5vFjusd4KC2yLRtEtcWF4gGtMnyec/UTkMueTJPJf7QepbwHBByiIgIiw2kOmNBhzdqqqGR5XDCdqV3qxtu4+xBmVF+tbW9Hh7X0tI4PrnDZc8WcymHM8DJybw3ngDpGnevyoqQ6Gga6niORqD/vLh+7bKIdhLusKJHOJJJNycyTmSeaD6mmc9znOJc5xLnOJu5ziblxJ3knitz1V6v34tVjbBFHAQ6d+7aHCAH0nW7hc8r4vQjQeqxeoEMIsxtjLOR83EzmebjnZu89lyLV6MaM0+G00dNTtsxmZcc3vefKkeeLj/APAMgEGUijDQGtADWgANAsAALAAcAvpEQEREBERAREQEREBcEXXKIIZ1jaiGzF9RhoayQ3c+jNmxuPOI7mH90+LyLdyguvw6ankdFNG6OVhs6N7S1w7irtLDaR6IUOJM2KqBslhZr/JkZ6rxZzey9kFNVm8G01xGisKerljaPqw8mP3HXb8FKmkfg4OuXUNSCOENQLHsErBn3tHao+xXVPjVMTtUUjwPOhtOCOfzZJHeAgy9Lr6xtg8aSKTrfC0H8Gyu6XwgsZcLDoG9YhN/xOK0CpwepiNpIJWHk6NzD8QuqOilcbNjeTyDST8Ag2fFNbGNVIIfWyNafNi2YBbleMA/FapLK5xLnEucTcuJuSeZJ3rOYfoFitQR0VFO4HzjE5jPecAPit1wHwesSmINS+OmZxF+nl91h2fxIIrUjaA6l6zEiyWcOpqQ2O24Wmkb/hsPA+kcs8tpTLonqewvDi14j6edufTT2fsnmxltlvbYnrW8IMbo/o9TYfAyCmjDI28Bm5zuL3O3ucbbyskiICIiAiIgIiICIiAiIgIiICIiAiIgWXFlyiBZERAREQEREBERAREQEREBERAREQEREBERAREQEREBERAREQEREBERAREQEREBERAREQEREBERAREQEREBERAREQEREBERAREQEREBERB//9k=">
            <a:extLst>
              <a:ext uri="{FF2B5EF4-FFF2-40B4-BE49-F238E27FC236}">
                <a16:creationId xmlns:a16="http://schemas.microsoft.com/office/drawing/2014/main" id="{61799E37-3895-C4DF-0C19-30AA0B1E58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CL" altLang="es-CL" sz="1800"/>
          </a:p>
        </p:txBody>
      </p:sp>
      <p:sp>
        <p:nvSpPr>
          <p:cNvPr id="3079" name="AutoShape 8" descr="data:image/jpeg;base64,/9j/4AAQSkZJRgABAQAAAQABAAD/2wCEAAkGBg8PEA8SEhIWFBAQEhQSFA8UFBcQEBMQFRAVFBUQFxUXHSYeFxklGhIVIi8gJCcpLC04FR4xNTAqNSYtLCkBCQoKBQUFDQUFDSkYEhgpKSkpKSkpKSkpKSkpKSkpKSkpKSkpKSkpKSkpKSkpKSkpKSkpKSkpKSkpKSkpKSkpKf/AABEIAQsAvQMBIgACEQEDEQH/xAAcAAEAAgIDAQAAAAAAAAAAAAAABwgFBgEDBAL/xABJEAABAwICBgQJCQYDCQAAAAABAAIDBBEFIQYHEjFBURNhcYEIIjJCUnKRkqEUIzNDU4KisbIVYnPBwsNjo9IkNERkdIOTs9H/xAAUAQEAAAAAAAAAAAAAAAAAAAAA/8QAFBEBAAAAAAAAAAAAAAAAAAAAAP/aAAwDAQACEQMRAD8AnFERAREQEREBERAREQEREBERAREQEREBERAREQEREBERAREQEREBERAREQEREBERAREQEREBERAREQEREBERAREQEREBERAREQEREBERAREQEREBF1zVLGC7nBo5uIaPisTVaaYZF9JW0zeozx39m1dBmkWnVWt7A473rWH1GyS/oaVh6rX/AIKzyXTSepCR+stQSSi03QXWdTYzJOyCKVgga1xdLsC+04gABrjyK3JAREQEREBERAREQEREBERAWN0kxV1JR1VQ1m26nhklEZOyHbDC617G25ZJY/SGm6Wkq4/tKeVnvROb/NBBNV4SFefo6Wnb63SSH4OasRV6+8bf5MkUfqQtP69pR1Zeqmwmol+jhkf6kbn/AJBBsdVraxuTyq6QeoGRfoaFh6rS7EZb9JWVD78HTyOHsLl7KXV1i8vk0FRnxdC6Me14CzFLqTx2T/hdgc3yxN+G3f4INIkmc43cSTzJufivhSjS+DvizvKkpo+2R7j+FhHxWo6aaJswuYU/ylk87fpWxNIZFkLNLic3dVssuxBriIiCc/Bop8sTk5mnYO4SuP5hTgoj8G+nth9W/wBKq2e5sMZ/rKlxAREQEREBERAREQEREBERAXBF1yiDw0uB0sP0dPEz1ImM/IL22XKIFkRRtra1qswuM09OQ6vkb1OFOwjKRw4vPmt7zlYEPNre1sDDmupKVwNa8eO8ZinYRv8A4hG4cN54A1wkkc4lziS5xJLibkkm5JJ3lfU875HOe9xc95LnPcS5znE3LiTvJPFbDoJoLUYvUiGLxY22dNORdkTL7+txsbN49QBIDCwYVM+GWdrD0MJYHybmhzzZrb8Sc8hwBK8in3XLglPhmBU1LTt2Y/lcY5ue4RSudI88XEtGfYBYABQEgs3qBptjB2u+0qJn+wtZ/bUkLStTVPsYJQD0myP96okd+RC3VAREQEREBEXmr8Rhp43STSMjjbvke4MaO8oPSiirSPwhMOpyW00b6p4876GH3nDaPc23Wo+xXwgsXlv0Qhgbw2I+kd3mQkfAILLXXF1Uio1qY3IbmvmHqkRj2MAXVHrLxlpuK+o75C74FBb1FVrD9eGOQkXqGygebLEx3xaGu+K3XAfCRBIbWUluctO6/wDlv/1IJwRYHRrTjD8SF6Woa9wFzEfEmb2xus63Xu61nkBEWi60NZkWDw7DLPrZW/NRbwwbumk/dHAecRyBIDo1qa0Y8Ji6KEh9dK3xG72wtP1zx+TePZvrHWVkk0j5JHF8kji573G7nOJuXE8SvrEMQlqJZJpnl8sji573G7nOPFZLRLROpxSpZTwNuTm+Q+RFHfORx5fmbAIO3QzQypxapbBCLDfJMR4kUd83u5nkOJ7yLWaKaK02GUzKenbZrc3PPlySEZyPPEn4ZAZBdWh2h9NhVM2CAdckpHjyyWze7+Q4blnUEM+EpUWpsPj9KaV/uRtH9xQEpq8JaovLhzPRjmfb1nxj+hQqguDq8p+jwnDW/wDKQnvdGHH9S2JeHAqboqWmj+zgiZ7sbR/Je5AREQERQxrg1wGAyUNC+0wu2epac4zxhjPp83ebuGeYDP6xdc1NhhfBABPWC4Lb/Mwn/EcN7v3BnzIVfNJNLa3EpOkqpnSHzW7o2Dkxgyb+fO6xDnEm5zJ4rL6M6JVmJy9FSxF7hbaf5McbT5z3nJo+J4AoMOu6mpJJXBsbHPcdzWNL3ewZqwuiXg+0VOGvrXGpl39GLx07TysPGf2kgdSk3DsJp6ZmxBDHEz0Y2NjHsaM0FTaTVpjMubaCex9KMx/rsu+bVRjbBc0Mv3dl59jSSra2XNkFLMS0erKX6enmi65Inxj2uFlj1eF7AQQRcHIg5gjlZaXpLqfwmvBJgEEp+up7RG/MtA2Hd4v1oKrU9Q+NzXsc5j2m7XtJa5p5gjMFTBoDr9liLIcSvJFuFW0fPM/iNH0g6x43rLWdOtTtfhYdK3/aKUZmeNpDmDnJHmW9oJHWFoKC1OnmtWkw6kZLE9k81Qzap2NdtMcN3TOI3MB7yRYcSKw4ris1XNJPO8ySyu2nPdvJ5dQAyAGQAAXlJWQ0fwCor6iOnp2bcshy4Na3i9x4NHEoOzRnRmpxKpjp6du09+ZJyYxg8qR54NF/yAuSArWaD6EU2EUwhhF3us6Wciz5ZLeUeTRnZvDtJJ6dANAqfB6YRx+NM+xmqCLOkeOA5MFzZvfvJK2hAREQVy8Iye+J07PQpGnvdNKfyAUYUUHSSxs9N7W+1wH81vmvio28anH2cULP8oP/AK1q2hVP0mJYez0quAHs6Zt/gguQ0WHYuURARF5cUxKOmhlnlOzHCx0jzya0XNuZy3INA1zaxjhlOKeB1qypabOG+GHcZvWJuG9hPm51mc4nM7zxWV0q0ilxGsnqpfKlfcN3hkYyZGOoNAHx4ru0M0UmxSsiposto7UklriOIW25D2XsBxJA4oMxq21az4zMTcx0kRHSz2zvv6KO+ReR3C9zwBs9gOj9NQQMgpoxHE3gN7ncXudvc48yucCwOChp4qeBmzFE2wHE83OPFxNyT1rIICIiAiIgIiIOC26hLWxqXaWyVmHss4XdNRtGThvMkLRuPNg38M8jNyIKOKQ9S+nEeGVpZMGiCr2Y3TEAOicD4jtr0Lmzhu3Hhnm9emrkUsn7Qp22gmdadgGUczjlIBwa87+R9YWiFBeILlRzqR00OIUHQyOvUUWzE4k+M+G3zUh5mwLT6l+KkZAREQRRpvqM/aVZPVit6N0xaejMO21uzG1gG0Hj0eXFYzRfULU0NfSVJqYpI4JRIW7L2POzciwzF724qakQEREBRH4RGkhho4aRps6rftPt9jEQbHteW+4VLiq7rzxc1GMTtvdtMyOBvK4btv8AxSOHcgj5WX1EaICjw8VL2/P1tn3O9tOPo29+b/vN5KvWjeEGsrKWmH18zIyeTXOAc7uFz3K5tPA2NrWNADGNDWtG4NAsAO4IOxERAREQEREBERAREQePGMKiq4JqeUbUUzHMcOoi1xyI3g8CAqc6Q4JJQ1VRTSeXBI5hO4OA8l46i0gjtV0lXzwjcBEdXS1TRlURmN/8SIixPWWPA+4g1bU9pIaHFqck2iqT8mk5WkIDHdzww37VaxUeY8tIINiDcHiCNxVz9GsV+V0dJUfbwRyHqc5gLh7boMkiIgIiICIiAVTTTCsM2IV8m/pKqZ3cZXW+Flcoqk2JH56bn0j/ANZQb1qHoBLjMLj9RFNL37HRg+2RWgVcfBzA/alRzFG+3/nhVjkBERAREQEREBERAREQFGHhC0Ikwpsls4KmN1+pzXxke1zfYpPWha8QP2HWdToLdvymP+V0FWVanUnWGTBKO++Myx9zZ32+BCqsrNeD+T+x2/8AUTf0oJJREQEREBERAKphpRS9DXVsf2dTMz3ZXBXPVVtdWFGnxmrys2fYnb17bBtH32vQe3UFWiPGGNP10E0Y7QBJ/aKs4qa6G418ir6Oo82GZjnfwydl490uVyWuBAIzB48xzQcoiICIiAiIgIiICIiAo08IGsEeEFnGaoiYB2bUh/8AWpLUC+EjjYdNRUjT9Gx07x1vOwzvsx/vIIWVptR1L0eCUpO+R00ncZnNHwaFVoK5Wh+FfJKCigIs6Knja4fv7AL/AMRKDMIiICIiAiIgKGPCO0cL4aWtaM4XGCQ2z2H+NGT1BwcP+4FM6xukWBx11LUU0nkTxlhO8tO9rx1hwBHYgpcrTamNLRiGGRtc689JaCQcS0D5qTvYLX5scqzYzhMtHUTU8otLC8scOFwd45gixB4ghZ3Vvps/CK1k2Zgf83PGPOiJ8oD0mnMd44oLcouiirY5445Y3B8cjQ9j25tc0i4IXegIiICIiAiIgIiIOmsq2QxvkkcGxxtc97zuaxoJc49gBVPNMdInYjXVNU646V5LGnzYh4sbO5oHxUta+9YYDThkDrk2dVPB3AZtp789znfdHEhQWg2vVfo78vxSkiIvGx/TS8R0UXjEHqJDW/fVuFFOoLQ00tG6skbaWstsAjNtM03afvHxuwMUrICIiAiIgIiICIiCINe2rs1Mf7Qp23ngbadgGckDd0g5uZx6vVCr2rxEKvWuDVG6ldJW0TL0ziXTQNGcBOZe0fZfp7NwY3VNrYdhbhTVJLqF7rg5udTvJze0cWE7294zuDZKjrI5o2SRva+N4DmyNIc1zTuII3hUiW26D6y67CH2id0lOTd9K8kxnm5vFjusd4KC2yLRtEtcWF4gGtMnyec/UTkMueTJPJf7QepbwHBByiIgIiw2kOmNBhzdqqqGR5XDCdqV3qxtu4+xBmVF+tbW9Hh7X0tI4PrnDZc8WcymHM8DJybw3ngDpGnevyoqQ6Gga6niORqD/vLh+7bKIdhLusKJHOJJJNycyTmSeaD6mmc9znOJc5xLnOJu5ziblxJ3knitz1V6v34tVjbBFHAQ6d+7aHCAH0nW7hc8r4vQjQeqxeoEMIsxtjLOR83EzmebjnZu89lyLV6MaM0+G00dNTtsxmZcc3vefKkeeLj/APAMgEGUijDQGtADWgANAsAALAAcAvpEQEREBERAREQEREBcEXXKIIZ1jaiGzF9RhoayQ3c+jNmxuPOI7mH90+LyLdyguvw6ankdFNG6OVhs6N7S1w7irtLDaR6IUOJM2KqBslhZr/JkZ6rxZzey9kFNVm8G01xGisKerljaPqw8mP3HXb8FKmkfg4OuXUNSCOENQLHsErBn3tHao+xXVPjVMTtUUjwPOhtOCOfzZJHeAgy9Lr6xtg8aSKTrfC0H8Gyu6XwgsZcLDoG9YhN/xOK0CpwepiNpIJWHk6NzD8QuqOilcbNjeTyDST8Ag2fFNbGNVIIfWyNafNi2YBbleMA/FapLK5xLnEucTcuJuSeZJ3rOYfoFitQR0VFO4HzjE5jPecAPit1wHwesSmINS+OmZxF+nl91h2fxIIrUjaA6l6zEiyWcOpqQ2O24Wmkb/hsPA+kcs8tpTLonqewvDi14j6edufTT2fsnmxltlvbYnrW8IMbo/o9TYfAyCmjDI28Bm5zuL3O3ucbbyskiICIiAiIgIiICIiAiIgIiICIiAiIgWXFlyiBZERAREQEREBERAREQEREBERAREQEREBERAREQEREBERAREQEREBERAREQEREBERAREQEREBERAREQEREBERAREQEREBERAREQEREBERB//9k=">
            <a:extLst>
              <a:ext uri="{FF2B5EF4-FFF2-40B4-BE49-F238E27FC236}">
                <a16:creationId xmlns:a16="http://schemas.microsoft.com/office/drawing/2014/main" id="{514D074A-7475-3F4C-DAED-70F1D7D9CC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CL" altLang="es-CL" sz="1800"/>
          </a:p>
        </p:txBody>
      </p:sp>
      <p:graphicFrame>
        <p:nvGraphicFramePr>
          <p:cNvPr id="19" name="18 Tabla">
            <a:extLst>
              <a:ext uri="{FF2B5EF4-FFF2-40B4-BE49-F238E27FC236}">
                <a16:creationId xmlns:a16="http://schemas.microsoft.com/office/drawing/2014/main" id="{D892B5B7-8526-E481-CCA8-562ACC0CB859}"/>
              </a:ext>
            </a:extLst>
          </p:cNvPr>
          <p:cNvGraphicFramePr>
            <a:graphicFrameLocks noGrp="1"/>
          </p:cNvGraphicFramePr>
          <p:nvPr/>
        </p:nvGraphicFramePr>
        <p:xfrm>
          <a:off x="155575" y="1176338"/>
          <a:ext cx="8628064" cy="4949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3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4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368">
                <a:tc>
                  <a:txBody>
                    <a:bodyPr/>
                    <a:lstStyle/>
                    <a:p>
                      <a:pPr lvl="0" rt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¿Qué tan seguido tomas alguna bebida alcohólica?</a:t>
                      </a:r>
                      <a:endParaRPr lang="es-E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44452" marR="444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4 o más veces a la semana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(4)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 a 3 veces a la semana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(3)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 a 4 veces al 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(2)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1 vez al mes o menos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(1)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Nunca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¿Cuántas unidades de alcohol sueles tomar en un día típico de consumo? </a:t>
                      </a:r>
                      <a:r>
                        <a:rPr lang="es-ES" sz="700" b="0" i="0" u="none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s-ES" sz="700" b="0" i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Mira la tabla de equivalencias para unidades estándar de alcohol) </a:t>
                      </a:r>
                    </a:p>
                  </a:txBody>
                  <a:tcPr marL="44452" marR="44452" marT="0" marB="0" anchor="ctr"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10 ó más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(4)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7 a 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(3)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5 ó 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(2)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3 ó 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(1)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0 a 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¿Qué tan seguido tomas 6 ó más unidades de alcohol en una sola ocasión? </a:t>
                      </a:r>
                      <a:r>
                        <a:rPr lang="es-ES" sz="700" b="0" i="0" u="none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s-ES" sz="700" b="0" i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Mira la tabla de equivalencias para unidades estándar de alcohol) </a:t>
                      </a:r>
                      <a:endParaRPr lang="es-ES" sz="7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2" marR="444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Todos o casi todos los días (4)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Semanal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(3)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Mensual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(2)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b="0" dirty="0">
                          <a:latin typeface="+mn-lt"/>
                          <a:ea typeface="Times New Roman"/>
                          <a:sym typeface="Symbol"/>
                        </a:rPr>
                        <a:t>-</a:t>
                      </a:r>
                      <a:r>
                        <a:rPr lang="es-ES" sz="700" b="0" dirty="0">
                          <a:latin typeface="+mn-lt"/>
                          <a:ea typeface="Times New Roman"/>
                        </a:rPr>
                        <a:t> de 1 vez al 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(1)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Nunca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157">
                <a:tc>
                  <a:txBody>
                    <a:bodyPr/>
                    <a:lstStyle/>
                    <a:p>
                      <a:pPr lv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¿Qué tan seguido, en el curso de los últimos 12 meses, no pudiste parar de beber una vez que habías empezado?</a:t>
                      </a:r>
                    </a:p>
                  </a:txBody>
                  <a:tcPr marL="44452" marR="44452" marT="0" marB="0" anchor="ctr"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Todos o casi todos los días (4)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Semanal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(3)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Mensual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(2)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  <a:sym typeface="Symbol"/>
                        </a:rPr>
                        <a:t>-</a:t>
                      </a:r>
                      <a:r>
                        <a:rPr lang="es-ES" sz="700" b="0" dirty="0">
                          <a:latin typeface="+mn-lt"/>
                          <a:ea typeface="Times New Roman"/>
                        </a:rPr>
                        <a:t> de 1 vez al 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(1)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Nunca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157">
                <a:tc>
                  <a:txBody>
                    <a:bodyPr/>
                    <a:lstStyle/>
                    <a:p>
                      <a:pPr lv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¿Qué tan seguido, en el curso de los últimos 12 meses, tu consumo de alcohol alteró el desempeño de tus actividades normales?</a:t>
                      </a:r>
                      <a:endParaRPr lang="es-ES" sz="900" dirty="0">
                        <a:solidFill>
                          <a:schemeClr val="tx1"/>
                        </a:solidFill>
                      </a:endParaRPr>
                    </a:p>
                  </a:txBody>
                  <a:tcPr marL="44452" marR="444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Todos o casi todos los días (4)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Semanal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(3)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Mensual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(2)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  <a:sym typeface="Symbol"/>
                        </a:rPr>
                        <a:t>-</a:t>
                      </a:r>
                      <a:r>
                        <a:rPr lang="es-ES" sz="700" b="0" dirty="0">
                          <a:latin typeface="+mn-lt"/>
                          <a:ea typeface="Times New Roman"/>
                        </a:rPr>
                        <a:t> de 1 vez al 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(1)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Nunca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840">
                <a:tc>
                  <a:txBody>
                    <a:bodyPr/>
                    <a:lstStyle/>
                    <a:p>
                      <a:pPr lv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¿Qué tan seguido, en el curso de los últimos 12 meses, necesitaste </a:t>
                      </a:r>
                      <a:r>
                        <a:rPr lang="es-ES" sz="900" b="0" i="0" u="none">
                          <a:solidFill>
                            <a:schemeClr val="tx1"/>
                          </a:solidFill>
                        </a:rPr>
                        <a:t>beber alcohol </a:t>
                      </a:r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en la mañana para recuperarte de haber bebido mucho el día anterior?</a:t>
                      </a:r>
                      <a:endParaRPr lang="es-ES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2" marR="44452" marT="0" marB="0" anchor="ctr"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Todos o casi todos los días (4)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Semanal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(3)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Mensual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(2)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  <a:sym typeface="Symbol"/>
                        </a:rPr>
                        <a:t>-</a:t>
                      </a:r>
                      <a:r>
                        <a:rPr lang="es-ES" sz="700" b="0" dirty="0">
                          <a:latin typeface="+mn-lt"/>
                          <a:ea typeface="Times New Roman"/>
                        </a:rPr>
                        <a:t> de 1 vez al 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(1)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Nunca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933">
                <a:tc>
                  <a:txBody>
                    <a:bodyPr/>
                    <a:lstStyle/>
                    <a:p>
                      <a:pPr lv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¿Qué tan seguido, en el curso de los últimos 12 meses, tuviste remordimientos o sentimientos de culpa después de haber bebido?</a:t>
                      </a:r>
                      <a:endParaRPr lang="es-ES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2" marR="444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Todos o casi todos los días (4)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Semanal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(3)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Mensual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(2)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  <a:sym typeface="Symbol"/>
                        </a:rPr>
                        <a:t>-</a:t>
                      </a:r>
                      <a:r>
                        <a:rPr lang="es-ES" sz="700" b="0" dirty="0">
                          <a:latin typeface="+mn-lt"/>
                          <a:ea typeface="Times New Roman"/>
                        </a:rPr>
                        <a:t> de 1 vez al 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(1)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Nunca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lv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¿Qué tan seguido, en el curso de los últimos 12 meses, no fuiste capaz de recordar lo que sucedió la noche anterior porque habías estado bebiendo?</a:t>
                      </a:r>
                      <a:endParaRPr lang="es-ES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2" marR="444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Todos o casi todos los días (4)</a:t>
                      </a:r>
                    </a:p>
                  </a:txBody>
                  <a:tcPr marL="39244" marR="3924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Semanal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(3)</a:t>
                      </a:r>
                    </a:p>
                  </a:txBody>
                  <a:tcPr marL="39244" marR="3924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Mensual mente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(2)</a:t>
                      </a:r>
                    </a:p>
                  </a:txBody>
                  <a:tcPr marL="39244" marR="3924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  <a:sym typeface="Symbol"/>
                        </a:rPr>
                        <a:t>-</a:t>
                      </a:r>
                      <a:r>
                        <a:rPr lang="es-ES" sz="700" b="0" dirty="0">
                          <a:latin typeface="+mn-lt"/>
                          <a:ea typeface="Times New Roman"/>
                        </a:rPr>
                        <a:t> de 1 vez al mes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(1)</a:t>
                      </a:r>
                    </a:p>
                  </a:txBody>
                  <a:tcPr marL="39244" marR="3924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Nunca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933">
                <a:tc>
                  <a:txBody>
                    <a:bodyPr/>
                    <a:lstStyle/>
                    <a:p>
                      <a:pPr lv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¿Tú o alguna otra persona ha resultado físicamente herida debido a que habías bebido alcohol?</a:t>
                      </a:r>
                      <a:endParaRPr lang="es-ES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2" marR="4445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Sí, en el curso del último año    (2)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Sí, pero no en el curso del último año    (1)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lvl="0" rtl="0"/>
                      <a:r>
                        <a:rPr lang="es-ES" sz="900" b="0" i="0" u="none" dirty="0">
                          <a:solidFill>
                            <a:schemeClr val="tx1"/>
                          </a:solidFill>
                        </a:rPr>
                        <a:t>¿Algún familiar, amigo, médico u otro profesional de la salud te ha mostrado su preocupación por la forma en que consumes bebidas alcohólicas o te ha sugerido que dejes de beber?</a:t>
                      </a:r>
                      <a:endParaRPr lang="es-ES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2" marR="4445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Sí, en el curso del último año    (2)</a:t>
                      </a:r>
                    </a:p>
                  </a:txBody>
                  <a:tcPr marL="39244" marR="39244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Sí, pero no en el curso del último año    (1)</a:t>
                      </a:r>
                    </a:p>
                  </a:txBody>
                  <a:tcPr marL="39244" marR="39244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700" b="0" dirty="0">
                          <a:latin typeface="+mn-lt"/>
                          <a:ea typeface="Times New Roman"/>
                        </a:rPr>
                        <a:t>(0)</a:t>
                      </a:r>
                    </a:p>
                  </a:txBody>
                  <a:tcPr marL="39244" marR="39244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186" name="20 CuadroTexto">
            <a:extLst>
              <a:ext uri="{FF2B5EF4-FFF2-40B4-BE49-F238E27FC236}">
                <a16:creationId xmlns:a16="http://schemas.microsoft.com/office/drawing/2014/main" id="{5BE0DB5B-0C42-54B1-B727-1DAA2BB3C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6310313"/>
            <a:ext cx="4067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L" altLang="es-CL" sz="1200" dirty="0"/>
              <a:t>Si quieres recibir apoyo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L" altLang="es-CL" sz="1200" dirty="0"/>
              <a:t>escríbenos a </a:t>
            </a:r>
            <a:r>
              <a:rPr lang="es-CL" altLang="es-CL" sz="1200" dirty="0">
                <a:hlinkClick r:id="rId13"/>
              </a:rPr>
              <a:t>bienestar@uandes.cl</a:t>
            </a:r>
            <a:endParaRPr lang="es-CL" altLang="es-CL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CL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>
            <a:extLst>
              <a:ext uri="{FF2B5EF4-FFF2-40B4-BE49-F238E27FC236}">
                <a16:creationId xmlns:a16="http://schemas.microsoft.com/office/drawing/2014/main" id="{D6272B9A-386C-9FFB-287D-6DF83D979938}"/>
              </a:ext>
            </a:extLst>
          </p:cNvPr>
          <p:cNvGraphicFramePr/>
          <p:nvPr/>
        </p:nvGraphicFramePr>
        <p:xfrm>
          <a:off x="251520" y="44450"/>
          <a:ext cx="8568952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9 Diagrama">
            <a:extLst>
              <a:ext uri="{FF2B5EF4-FFF2-40B4-BE49-F238E27FC236}">
                <a16:creationId xmlns:a16="http://schemas.microsoft.com/office/drawing/2014/main" id="{641F510A-0683-0738-66A3-7554071AF064}"/>
              </a:ext>
            </a:extLst>
          </p:cNvPr>
          <p:cNvGraphicFramePr/>
          <p:nvPr/>
        </p:nvGraphicFramePr>
        <p:xfrm>
          <a:off x="0" y="649509"/>
          <a:ext cx="849694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124" name="Picture 4" descr="https://encrypted-tbn1.gstatic.com/images?q=tbn:ANd9GcQ2pEJwWjxQqSmFaqauo6h-Vi84CV_ZeVUE3PQ_x7PyvIUEnjanVWlRiW_f">
            <a:extLst>
              <a:ext uri="{FF2B5EF4-FFF2-40B4-BE49-F238E27FC236}">
                <a16:creationId xmlns:a16="http://schemas.microsoft.com/office/drawing/2014/main" id="{5F80FEF8-B5E5-106D-FF58-2002EA11C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674688"/>
            <a:ext cx="14446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4" descr="https://encrypted-tbn1.gstatic.com/images?q=tbn:ANd9GcQ2pEJwWjxQqSmFaqauo6h-Vi84CV_ZeVUE3PQ_x7PyvIUEnjanVWlRiW_f">
            <a:extLst>
              <a:ext uri="{FF2B5EF4-FFF2-40B4-BE49-F238E27FC236}">
                <a16:creationId xmlns:a16="http://schemas.microsoft.com/office/drawing/2014/main" id="{914ED32B-1EC1-125F-5A4E-059C7C2E2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454150"/>
            <a:ext cx="144462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0" descr="https://encrypted-tbn3.gstatic.com/images?q=tbn:ANd9GcQvaJfMwa_Mqe3IgxAauLZRr3x5p809h05A_lg6kmg3qO2dkSVxQg">
            <a:extLst>
              <a:ext uri="{FF2B5EF4-FFF2-40B4-BE49-F238E27FC236}">
                <a16:creationId xmlns:a16="http://schemas.microsoft.com/office/drawing/2014/main" id="{813953A2-841A-2041-C082-6C5BE445C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909638"/>
            <a:ext cx="144463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0" descr="https://encrypted-tbn3.gstatic.com/images?q=tbn:ANd9GcQvaJfMwa_Mqe3IgxAauLZRr3x5p809h05A_lg6kmg3qO2dkSVxQg">
            <a:extLst>
              <a:ext uri="{FF2B5EF4-FFF2-40B4-BE49-F238E27FC236}">
                <a16:creationId xmlns:a16="http://schemas.microsoft.com/office/drawing/2014/main" id="{0D288B05-8ABC-AB63-1874-BCED6DC84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725613"/>
            <a:ext cx="144462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DD60517-E19D-A163-21C1-24E99554AA71}"/>
              </a:ext>
            </a:extLst>
          </p:cNvPr>
          <p:cNvSpPr txBox="1"/>
          <p:nvPr/>
        </p:nvSpPr>
        <p:spPr>
          <a:xfrm>
            <a:off x="250825" y="4292600"/>
            <a:ext cx="4105275" cy="22701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1400" u="sng" dirty="0"/>
              <a:t>Consejos</a:t>
            </a:r>
            <a:endParaRPr lang="en-US" sz="1400" u="sng" dirty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s-CL" sz="1050" i="1" dirty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s-CL" sz="1050" i="1" dirty="0"/>
              <a:t>Nunca descuides tu vaso, es muy importante que sepas qué es lo estas bebiendo, por eso no pierdas de vista tu vaso y mucho menos recibas tragos de un extraño (a).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050" dirty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s-CL" sz="1050" i="1" dirty="0"/>
              <a:t>Mantente comunicado con tus amigos, coordina siempre un punto de encuentro fuera del recinto, para que sea más fácil encontrarse.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050" dirty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s-CL" sz="1050" i="1" dirty="0"/>
              <a:t>Come antes y mientras bebes alcohol. Beber con el estómago vacío acelera la absorción del alcohol.</a:t>
            </a:r>
          </a:p>
          <a:p>
            <a:pPr eaLnBrk="1" hangingPunct="1">
              <a:defRPr/>
            </a:pPr>
            <a:endParaRPr lang="en-US" sz="12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E7B24E7-50EF-BEF3-61E2-71EE4B1E273B}"/>
              </a:ext>
            </a:extLst>
          </p:cNvPr>
          <p:cNvSpPr txBox="1"/>
          <p:nvPr/>
        </p:nvSpPr>
        <p:spPr>
          <a:xfrm>
            <a:off x="4787900" y="4668838"/>
            <a:ext cx="3816350" cy="22891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s-CL" sz="1050" i="1" dirty="0"/>
              <a:t>No bebas si vas a manejar cualquier tipo de vehículo.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s-CL" sz="1050" i="1" dirty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s-CL" sz="1050" i="1" dirty="0"/>
              <a:t>Alterna una unidad de alcohol con un vaso de bebida, jugo o agua.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s-CL" sz="1050" i="1" dirty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s-CL" sz="1050" i="1" dirty="0"/>
              <a:t>Bebe despacio, una unidad cada una hora y media.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s-CL" sz="1050" i="1" dirty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s-CL" sz="1050" i="1" dirty="0"/>
              <a:t>Evita consumir más de 3 unidades en un día para los hombres y 2 unidades en un día para las mujeres.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s-CL" sz="1050" i="1" dirty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s-CL" sz="1050" i="1" dirty="0"/>
              <a:t>No bebas si estás en tratamiento con algún psicofármaco (antidepresivo, ansiolítico)</a:t>
            </a:r>
            <a:endParaRPr lang="en-US" sz="1050" dirty="0"/>
          </a:p>
          <a:p>
            <a:pPr eaLnBrk="1" hangingPunct="1">
              <a:defRPr/>
            </a:pP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1916</TotalTime>
  <Words>992</Words>
  <Application>Microsoft Macintosh PowerPoint</Application>
  <PresentationFormat>Presentación en pantalla (4:3)</PresentationFormat>
  <Paragraphs>132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Symbol</vt:lpstr>
      <vt:lpstr>Tema de Office</vt:lpstr>
      <vt:lpstr>Presentación de PowerPoint</vt:lpstr>
      <vt:lpstr>Presentación de PowerPoint</vt:lpstr>
    </vt:vector>
  </TitlesOfParts>
  <Company>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UC</dc:creator>
  <cp:lastModifiedBy>Maria Jesus Junqueras Valdivia</cp:lastModifiedBy>
  <cp:revision>208</cp:revision>
  <cp:lastPrinted>2016-04-28T14:45:44Z</cp:lastPrinted>
  <dcterms:created xsi:type="dcterms:W3CDTF">2013-09-12T12:33:57Z</dcterms:created>
  <dcterms:modified xsi:type="dcterms:W3CDTF">2023-05-18T16:30:15Z</dcterms:modified>
</cp:coreProperties>
</file>