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77" r:id="rId3"/>
    <p:sldId id="269" r:id="rId4"/>
    <p:sldId id="270" r:id="rId5"/>
    <p:sldId id="257" r:id="rId6"/>
    <p:sldId id="258" r:id="rId7"/>
    <p:sldId id="259" r:id="rId8"/>
    <p:sldId id="271" r:id="rId9"/>
    <p:sldId id="267" r:id="rId10"/>
    <p:sldId id="268" r:id="rId11"/>
    <p:sldId id="260" r:id="rId12"/>
    <p:sldId id="262" r:id="rId13"/>
    <p:sldId id="264" r:id="rId14"/>
    <p:sldId id="263" r:id="rId15"/>
    <p:sldId id="265" r:id="rId16"/>
    <p:sldId id="266" r:id="rId17"/>
    <p:sldId id="272" r:id="rId18"/>
    <p:sldId id="274" r:id="rId19"/>
    <p:sldId id="273" r:id="rId20"/>
    <p:sldId id="261" r:id="rId21"/>
    <p:sldId id="276" r:id="rId22"/>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001C"/>
    <a:srgbClr val="D8001C"/>
    <a:srgbClr val="D3001C"/>
    <a:srgbClr val="E600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08"/>
    <p:restoredTop sz="94693"/>
  </p:normalViewPr>
  <p:slideViewPr>
    <p:cSldViewPr snapToGrid="0" snapToObjects="1">
      <p:cViewPr varScale="1">
        <p:scale>
          <a:sx n="118" d="100"/>
          <a:sy n="118" d="100"/>
        </p:scale>
        <p:origin x="76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68195122484689419"/>
          <c:y val="0.42129629629629628"/>
        </c:manualLayout>
      </c:layout>
      <c:overlay val="0"/>
      <c:spPr>
        <a:noFill/>
        <a:ln>
          <a:noFill/>
        </a:ln>
        <a:effectLst/>
      </c:spPr>
      <c:txPr>
        <a:bodyPr rot="0" spcFirstLastPara="1" vertOverflow="ellipsis" vert="horz" wrap="square" anchor="ctr" anchorCtr="1"/>
        <a:lstStyle/>
        <a:p>
          <a:pPr>
            <a:defRPr sz="1100" b="1" i="0" u="none" strike="noStrike" kern="1200" cap="all" spc="50" baseline="0">
              <a:solidFill>
                <a:schemeClr val="tx1">
                  <a:lumMod val="65000"/>
                  <a:lumOff val="35000"/>
                </a:schemeClr>
              </a:solidFill>
              <a:latin typeface="+mn-lt"/>
              <a:ea typeface="+mn-ea"/>
              <a:cs typeface="+mn-cs"/>
            </a:defRPr>
          </a:pPr>
          <a:endParaRPr lang="es-CL"/>
        </a:p>
      </c:txPr>
    </c:title>
    <c:autoTitleDeleted val="0"/>
    <c:plotArea>
      <c:layout/>
      <c:doughnutChart>
        <c:varyColors val="1"/>
        <c:ser>
          <c:idx val="0"/>
          <c:order val="0"/>
          <c:dPt>
            <c:idx val="0"/>
            <c:bubble3D val="0"/>
            <c:spPr>
              <a:solidFill>
                <a:srgbClr val="303F48"/>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E36-FD4C-8B6F-5549B7E3E987}"/>
              </c:ext>
            </c:extLst>
          </c:dPt>
          <c:dPt>
            <c:idx val="1"/>
            <c:bubble3D val="0"/>
            <c:spPr>
              <a:solidFill>
                <a:srgbClr val="E6001C"/>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E36-FD4C-8B6F-5549B7E3E987}"/>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CL"/>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Hoja1!$A$1:$A$2</c:f>
              <c:strCache>
                <c:ptCount val="2"/>
                <c:pt idx="0">
                  <c:v>A</c:v>
                </c:pt>
                <c:pt idx="1">
                  <c:v>B</c:v>
                </c:pt>
              </c:strCache>
            </c:strRef>
          </c:cat>
          <c:val>
            <c:numRef>
              <c:f>Hoja1!$B$1:$B$2</c:f>
              <c:numCache>
                <c:formatCode>0%</c:formatCode>
                <c:ptCount val="2"/>
                <c:pt idx="0">
                  <c:v>0.78</c:v>
                </c:pt>
                <c:pt idx="1">
                  <c:v>0.22</c:v>
                </c:pt>
              </c:numCache>
            </c:numRef>
          </c:val>
          <c:extLst>
            <c:ext xmlns:c16="http://schemas.microsoft.com/office/drawing/2014/chart" uri="{C3380CC4-5D6E-409C-BE32-E72D297353CC}">
              <c16:uniqueId val="{00000004-9E36-FD4C-8B6F-5549B7E3E987}"/>
            </c:ext>
          </c:extLst>
        </c:ser>
        <c:dLbls>
          <c:showLegendKey val="0"/>
          <c:showVal val="0"/>
          <c:showCatName val="0"/>
          <c:showSerName val="0"/>
          <c:showPercent val="1"/>
          <c:showBubbleSize val="0"/>
          <c:showLeaderLines val="1"/>
        </c:dLbls>
        <c:firstSliceAng val="0"/>
        <c:holeSize val="39"/>
      </c:doughnutChart>
      <c:spPr>
        <a:noFill/>
        <a:ln>
          <a:noFill/>
        </a:ln>
        <a:effectLst/>
      </c:spPr>
    </c:plotArea>
    <c:legend>
      <c:legendPos val="t"/>
      <c:layout>
        <c:manualLayout>
          <c:xMode val="edge"/>
          <c:yMode val="edge"/>
          <c:x val="0.70575874890638668"/>
          <c:y val="0.50504629629629638"/>
          <c:w val="6.0704724409448803E-2"/>
          <c:h val="0.2309033245844269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69028455818022749"/>
          <c:y val="0.41203703703703703"/>
        </c:manualLayout>
      </c:layout>
      <c:overlay val="0"/>
      <c:spPr>
        <a:noFill/>
        <a:ln>
          <a:noFill/>
        </a:ln>
        <a:effectLst/>
      </c:spPr>
      <c:txPr>
        <a:bodyPr rot="0" spcFirstLastPara="1" vertOverflow="ellipsis" vert="horz" wrap="square" anchor="ctr" anchorCtr="1"/>
        <a:lstStyle/>
        <a:p>
          <a:pPr>
            <a:defRPr sz="1100" b="1" i="0" u="none" strike="noStrike" kern="1200" cap="all" spc="50" baseline="0">
              <a:solidFill>
                <a:schemeClr val="tx1">
                  <a:lumMod val="65000"/>
                  <a:lumOff val="35000"/>
                </a:schemeClr>
              </a:solidFill>
              <a:latin typeface="+mn-lt"/>
              <a:ea typeface="+mn-ea"/>
              <a:cs typeface="+mn-cs"/>
            </a:defRPr>
          </a:pPr>
          <a:endParaRPr lang="es-CL"/>
        </a:p>
      </c:txPr>
    </c:title>
    <c:autoTitleDeleted val="0"/>
    <c:plotArea>
      <c:layout/>
      <c:doughnutChart>
        <c:varyColors val="1"/>
        <c:ser>
          <c:idx val="0"/>
          <c:order val="0"/>
          <c:dPt>
            <c:idx val="0"/>
            <c:bubble3D val="0"/>
            <c:spPr>
              <a:solidFill>
                <a:srgbClr val="303F48"/>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E36-FD4C-8B6F-5549B7E3E987}"/>
              </c:ext>
            </c:extLst>
          </c:dPt>
          <c:dPt>
            <c:idx val="1"/>
            <c:bubble3D val="0"/>
            <c:spPr>
              <a:solidFill>
                <a:srgbClr val="E6001C"/>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E36-FD4C-8B6F-5549B7E3E987}"/>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CL"/>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Hoja1!$A$1:$A$2</c:f>
              <c:strCache>
                <c:ptCount val="2"/>
                <c:pt idx="0">
                  <c:v>A</c:v>
                </c:pt>
                <c:pt idx="1">
                  <c:v>B</c:v>
                </c:pt>
              </c:strCache>
            </c:strRef>
          </c:cat>
          <c:val>
            <c:numRef>
              <c:f>Hoja1!$B$1:$B$2</c:f>
              <c:numCache>
                <c:formatCode>0%</c:formatCode>
                <c:ptCount val="2"/>
                <c:pt idx="0">
                  <c:v>0.78</c:v>
                </c:pt>
                <c:pt idx="1">
                  <c:v>0.22</c:v>
                </c:pt>
              </c:numCache>
            </c:numRef>
          </c:val>
          <c:extLst>
            <c:ext xmlns:c16="http://schemas.microsoft.com/office/drawing/2014/chart" uri="{C3380CC4-5D6E-409C-BE32-E72D297353CC}">
              <c16:uniqueId val="{00000004-9E36-FD4C-8B6F-5549B7E3E987}"/>
            </c:ext>
          </c:extLst>
        </c:ser>
        <c:dLbls>
          <c:showLegendKey val="0"/>
          <c:showVal val="0"/>
          <c:showCatName val="0"/>
          <c:showSerName val="0"/>
          <c:showPercent val="1"/>
          <c:showBubbleSize val="0"/>
          <c:showLeaderLines val="1"/>
        </c:dLbls>
        <c:firstSliceAng val="0"/>
        <c:holeSize val="39"/>
      </c:doughnutChart>
      <c:spPr>
        <a:noFill/>
        <a:ln>
          <a:noFill/>
        </a:ln>
        <a:effectLst/>
      </c:spPr>
    </c:plotArea>
    <c:legend>
      <c:legendPos val="t"/>
      <c:layout>
        <c:manualLayout>
          <c:xMode val="edge"/>
          <c:yMode val="edge"/>
          <c:x val="0.70575874890638668"/>
          <c:y val="0.50504629629629638"/>
          <c:w val="6.0704724409448803E-2"/>
          <c:h val="0.2309033245844269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71691784147215576"/>
          <c:y val="0.42129636852717434"/>
        </c:manualLayout>
      </c:layout>
      <c:overlay val="0"/>
      <c:spPr>
        <a:noFill/>
        <a:ln>
          <a:noFill/>
        </a:ln>
        <a:effectLst/>
      </c:spPr>
      <c:txPr>
        <a:bodyPr rot="0" spcFirstLastPara="1" vertOverflow="ellipsis" vert="horz" wrap="square" anchor="ctr" anchorCtr="1"/>
        <a:lstStyle/>
        <a:p>
          <a:pPr>
            <a:defRPr sz="1100" b="1" i="0" u="none" strike="noStrike" kern="1200" cap="all" spc="50" baseline="0">
              <a:solidFill>
                <a:schemeClr val="tx1">
                  <a:lumMod val="65000"/>
                  <a:lumOff val="35000"/>
                </a:schemeClr>
              </a:solidFill>
              <a:latin typeface="+mn-lt"/>
              <a:ea typeface="+mn-ea"/>
              <a:cs typeface="+mn-cs"/>
            </a:defRPr>
          </a:pPr>
          <a:endParaRPr lang="es-CL"/>
        </a:p>
      </c:txPr>
    </c:title>
    <c:autoTitleDeleted val="0"/>
    <c:plotArea>
      <c:layout/>
      <c:doughnutChart>
        <c:varyColors val="1"/>
        <c:ser>
          <c:idx val="0"/>
          <c:order val="0"/>
          <c:dPt>
            <c:idx val="0"/>
            <c:bubble3D val="0"/>
            <c:spPr>
              <a:solidFill>
                <a:srgbClr val="303F48"/>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8887-EB49-9A8F-55D04043C92C}"/>
              </c:ext>
            </c:extLst>
          </c:dPt>
          <c:dPt>
            <c:idx val="1"/>
            <c:bubble3D val="0"/>
            <c:spPr>
              <a:solidFill>
                <a:srgbClr val="E6001C"/>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8887-EB49-9A8F-55D04043C92C}"/>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CL"/>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Hoja1!$A$1:$A$2</c:f>
              <c:strCache>
                <c:ptCount val="2"/>
                <c:pt idx="0">
                  <c:v>A</c:v>
                </c:pt>
                <c:pt idx="1">
                  <c:v>B</c:v>
                </c:pt>
              </c:strCache>
            </c:strRef>
          </c:cat>
          <c:val>
            <c:numRef>
              <c:f>Hoja1!$B$1:$B$2</c:f>
              <c:numCache>
                <c:formatCode>0%</c:formatCode>
                <c:ptCount val="2"/>
                <c:pt idx="0">
                  <c:v>0.78</c:v>
                </c:pt>
                <c:pt idx="1">
                  <c:v>0.22</c:v>
                </c:pt>
              </c:numCache>
            </c:numRef>
          </c:val>
          <c:extLst>
            <c:ext xmlns:c16="http://schemas.microsoft.com/office/drawing/2014/chart" uri="{C3380CC4-5D6E-409C-BE32-E72D297353CC}">
              <c16:uniqueId val="{00000004-8887-EB49-9A8F-55D04043C92C}"/>
            </c:ext>
          </c:extLst>
        </c:ser>
        <c:dLbls>
          <c:showLegendKey val="0"/>
          <c:showVal val="0"/>
          <c:showCatName val="0"/>
          <c:showSerName val="0"/>
          <c:showPercent val="1"/>
          <c:showBubbleSize val="0"/>
          <c:showLeaderLines val="1"/>
        </c:dLbls>
        <c:firstSliceAng val="0"/>
        <c:holeSize val="39"/>
      </c:doughnutChart>
      <c:spPr>
        <a:noFill/>
        <a:ln>
          <a:noFill/>
        </a:ln>
        <a:effectLst/>
      </c:spPr>
    </c:plotArea>
    <c:legend>
      <c:legendPos val="t"/>
      <c:layout>
        <c:manualLayout>
          <c:xMode val="edge"/>
          <c:yMode val="edge"/>
          <c:x val="0.70575874890638668"/>
          <c:y val="0.50504629629629638"/>
          <c:w val="6.0704724409448803E-2"/>
          <c:h val="0.2309033245844269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_tradnl" sz="1100" b="1" i="0" cap="all" baseline="0" dirty="0">
                <a:effectLst/>
              </a:rPr>
              <a:t>Título del gráfico</a:t>
            </a:r>
            <a:endParaRPr lang="es-CL" sz="1100" dirty="0">
              <a:effectLst/>
            </a:endParaRPr>
          </a:p>
        </c:rich>
      </c:tx>
      <c:layout>
        <c:manualLayout>
          <c:xMode val="edge"/>
          <c:yMode val="edge"/>
          <c:x val="0.37885446751588486"/>
          <c:y val="1.970494814004166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E6001C"/>
              </a:solidFill>
              <a:ln>
                <a:noFill/>
              </a:ln>
              <a:effectLst/>
            </c:spPr>
            <c:extLst>
              <c:ext xmlns:c16="http://schemas.microsoft.com/office/drawing/2014/chart" uri="{C3380CC4-5D6E-409C-BE32-E72D297353CC}">
                <c16:uniqueId val="{00000001-DBE1-1A43-AEA5-EEDB4791447A}"/>
              </c:ext>
            </c:extLst>
          </c:dPt>
          <c:dPt>
            <c:idx val="1"/>
            <c:invertIfNegative val="0"/>
            <c:bubble3D val="0"/>
            <c:spPr>
              <a:solidFill>
                <a:srgbClr val="303F48"/>
              </a:solidFill>
              <a:ln>
                <a:noFill/>
              </a:ln>
              <a:effectLst/>
            </c:spPr>
            <c:extLst>
              <c:ext xmlns:c16="http://schemas.microsoft.com/office/drawing/2014/chart" uri="{C3380CC4-5D6E-409C-BE32-E72D297353CC}">
                <c16:uniqueId val="{00000003-DBE1-1A43-AEA5-EEDB4791447A}"/>
              </c:ext>
            </c:extLst>
          </c:dPt>
          <c:cat>
            <c:strRef>
              <c:f>Hoja1!$A$1:$A$2</c:f>
              <c:strCache>
                <c:ptCount val="2"/>
                <c:pt idx="0">
                  <c:v>A</c:v>
                </c:pt>
                <c:pt idx="1">
                  <c:v>B</c:v>
                </c:pt>
              </c:strCache>
            </c:strRef>
          </c:cat>
          <c:val>
            <c:numRef>
              <c:f>Hoja1!$B$1:$B$2</c:f>
              <c:numCache>
                <c:formatCode>0%</c:formatCode>
                <c:ptCount val="2"/>
                <c:pt idx="0">
                  <c:v>0.78</c:v>
                </c:pt>
                <c:pt idx="1">
                  <c:v>0.22</c:v>
                </c:pt>
              </c:numCache>
            </c:numRef>
          </c:val>
          <c:extLst>
            <c:ext xmlns:c16="http://schemas.microsoft.com/office/drawing/2014/chart" uri="{C3380CC4-5D6E-409C-BE32-E72D297353CC}">
              <c16:uniqueId val="{00000004-DBE1-1A43-AEA5-EEDB4791447A}"/>
            </c:ext>
          </c:extLst>
        </c:ser>
        <c:dLbls>
          <c:showLegendKey val="0"/>
          <c:showVal val="0"/>
          <c:showCatName val="0"/>
          <c:showSerName val="0"/>
          <c:showPercent val="0"/>
          <c:showBubbleSize val="0"/>
        </c:dLbls>
        <c:gapWidth val="219"/>
        <c:overlap val="-27"/>
        <c:axId val="203094336"/>
        <c:axId val="203380672"/>
      </c:barChart>
      <c:catAx>
        <c:axId val="203094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203380672"/>
        <c:crosses val="autoZero"/>
        <c:auto val="1"/>
        <c:lblAlgn val="ctr"/>
        <c:lblOffset val="100"/>
        <c:noMultiLvlLbl val="0"/>
      </c:catAx>
      <c:valAx>
        <c:axId val="2033806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203094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_tradnl" sz="1100" b="1" i="0" cap="all" baseline="0" dirty="0">
                <a:effectLst/>
              </a:rPr>
              <a:t>Título del gráfico</a:t>
            </a:r>
            <a:endParaRPr lang="es-CL" sz="1100" dirty="0">
              <a:effectLst/>
            </a:endParaRPr>
          </a:p>
        </c:rich>
      </c:tx>
      <c:layout>
        <c:manualLayout>
          <c:xMode val="edge"/>
          <c:yMode val="edge"/>
          <c:x val="0.37885446751588486"/>
          <c:y val="1.970494814004166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E6001C"/>
              </a:solidFill>
              <a:ln>
                <a:noFill/>
              </a:ln>
              <a:effectLst/>
            </c:spPr>
            <c:extLst>
              <c:ext xmlns:c16="http://schemas.microsoft.com/office/drawing/2014/chart" uri="{C3380CC4-5D6E-409C-BE32-E72D297353CC}">
                <c16:uniqueId val="{00000001-DBE1-1A43-AEA5-EEDB4791447A}"/>
              </c:ext>
            </c:extLst>
          </c:dPt>
          <c:dPt>
            <c:idx val="1"/>
            <c:invertIfNegative val="0"/>
            <c:bubble3D val="0"/>
            <c:spPr>
              <a:solidFill>
                <a:srgbClr val="303F48"/>
              </a:solidFill>
              <a:ln>
                <a:noFill/>
              </a:ln>
              <a:effectLst/>
            </c:spPr>
            <c:extLst>
              <c:ext xmlns:c16="http://schemas.microsoft.com/office/drawing/2014/chart" uri="{C3380CC4-5D6E-409C-BE32-E72D297353CC}">
                <c16:uniqueId val="{00000003-DBE1-1A43-AEA5-EEDB4791447A}"/>
              </c:ext>
            </c:extLst>
          </c:dPt>
          <c:cat>
            <c:strRef>
              <c:f>Hoja1!$A$1:$A$2</c:f>
              <c:strCache>
                <c:ptCount val="2"/>
                <c:pt idx="0">
                  <c:v>A</c:v>
                </c:pt>
                <c:pt idx="1">
                  <c:v>B</c:v>
                </c:pt>
              </c:strCache>
            </c:strRef>
          </c:cat>
          <c:val>
            <c:numRef>
              <c:f>Hoja1!$B$1:$B$2</c:f>
              <c:numCache>
                <c:formatCode>0%</c:formatCode>
                <c:ptCount val="2"/>
                <c:pt idx="0">
                  <c:v>0.78</c:v>
                </c:pt>
                <c:pt idx="1">
                  <c:v>0.22</c:v>
                </c:pt>
              </c:numCache>
            </c:numRef>
          </c:val>
          <c:extLst>
            <c:ext xmlns:c16="http://schemas.microsoft.com/office/drawing/2014/chart" uri="{C3380CC4-5D6E-409C-BE32-E72D297353CC}">
              <c16:uniqueId val="{00000004-DBE1-1A43-AEA5-EEDB4791447A}"/>
            </c:ext>
          </c:extLst>
        </c:ser>
        <c:dLbls>
          <c:showLegendKey val="0"/>
          <c:showVal val="0"/>
          <c:showCatName val="0"/>
          <c:showSerName val="0"/>
          <c:showPercent val="0"/>
          <c:showBubbleSize val="0"/>
        </c:dLbls>
        <c:gapWidth val="219"/>
        <c:overlap val="-27"/>
        <c:axId val="203094336"/>
        <c:axId val="203380672"/>
      </c:barChart>
      <c:catAx>
        <c:axId val="203094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203380672"/>
        <c:crosses val="autoZero"/>
        <c:auto val="1"/>
        <c:lblAlgn val="ctr"/>
        <c:lblOffset val="100"/>
        <c:noMultiLvlLbl val="0"/>
      </c:catAx>
      <c:valAx>
        <c:axId val="2033806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203094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_tradnl" sz="1100" b="1" i="0" cap="all" baseline="0" dirty="0">
                <a:effectLst/>
              </a:rPr>
              <a:t>Título del gráfico</a:t>
            </a:r>
            <a:endParaRPr lang="es-CL" sz="1100" dirty="0">
              <a:effectLst/>
            </a:endParaRPr>
          </a:p>
        </c:rich>
      </c:tx>
      <c:layout>
        <c:manualLayout>
          <c:xMode val="edge"/>
          <c:yMode val="edge"/>
          <c:x val="0.37885446751588486"/>
          <c:y val="1.970494814004166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E6001C"/>
              </a:solidFill>
              <a:ln>
                <a:noFill/>
              </a:ln>
              <a:effectLst/>
            </c:spPr>
            <c:extLst>
              <c:ext xmlns:c16="http://schemas.microsoft.com/office/drawing/2014/chart" uri="{C3380CC4-5D6E-409C-BE32-E72D297353CC}">
                <c16:uniqueId val="{00000001-DBE1-1A43-AEA5-EEDB4791447A}"/>
              </c:ext>
            </c:extLst>
          </c:dPt>
          <c:dPt>
            <c:idx val="1"/>
            <c:invertIfNegative val="0"/>
            <c:bubble3D val="0"/>
            <c:spPr>
              <a:solidFill>
                <a:srgbClr val="303F48"/>
              </a:solidFill>
              <a:ln>
                <a:noFill/>
              </a:ln>
              <a:effectLst/>
            </c:spPr>
            <c:extLst>
              <c:ext xmlns:c16="http://schemas.microsoft.com/office/drawing/2014/chart" uri="{C3380CC4-5D6E-409C-BE32-E72D297353CC}">
                <c16:uniqueId val="{00000003-DBE1-1A43-AEA5-EEDB4791447A}"/>
              </c:ext>
            </c:extLst>
          </c:dPt>
          <c:cat>
            <c:strRef>
              <c:f>Hoja1!$A$1:$A$2</c:f>
              <c:strCache>
                <c:ptCount val="2"/>
                <c:pt idx="0">
                  <c:v>A</c:v>
                </c:pt>
                <c:pt idx="1">
                  <c:v>B</c:v>
                </c:pt>
              </c:strCache>
            </c:strRef>
          </c:cat>
          <c:val>
            <c:numRef>
              <c:f>Hoja1!$B$1:$B$2</c:f>
              <c:numCache>
                <c:formatCode>0%</c:formatCode>
                <c:ptCount val="2"/>
                <c:pt idx="0">
                  <c:v>0.78</c:v>
                </c:pt>
                <c:pt idx="1">
                  <c:v>0.22</c:v>
                </c:pt>
              </c:numCache>
            </c:numRef>
          </c:val>
          <c:extLst>
            <c:ext xmlns:c16="http://schemas.microsoft.com/office/drawing/2014/chart" uri="{C3380CC4-5D6E-409C-BE32-E72D297353CC}">
              <c16:uniqueId val="{00000004-DBE1-1A43-AEA5-EEDB4791447A}"/>
            </c:ext>
          </c:extLst>
        </c:ser>
        <c:dLbls>
          <c:showLegendKey val="0"/>
          <c:showVal val="0"/>
          <c:showCatName val="0"/>
          <c:showSerName val="0"/>
          <c:showPercent val="0"/>
          <c:showBubbleSize val="0"/>
        </c:dLbls>
        <c:gapWidth val="219"/>
        <c:overlap val="-27"/>
        <c:axId val="203094336"/>
        <c:axId val="203380672"/>
      </c:barChart>
      <c:catAx>
        <c:axId val="203094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203380672"/>
        <c:crosses val="autoZero"/>
        <c:auto val="1"/>
        <c:lblAlgn val="ctr"/>
        <c:lblOffset val="100"/>
        <c:noMultiLvlLbl val="0"/>
      </c:catAx>
      <c:valAx>
        <c:axId val="2033806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203094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77107074389337016"/>
          <c:y val="0.4212964531258625"/>
        </c:manualLayout>
      </c:layout>
      <c:overlay val="0"/>
      <c:spPr>
        <a:noFill/>
        <a:ln>
          <a:noFill/>
        </a:ln>
        <a:effectLst/>
      </c:spPr>
      <c:txPr>
        <a:bodyPr rot="0" spcFirstLastPara="1" vertOverflow="ellipsis" vert="horz" wrap="square" anchor="ctr" anchorCtr="1"/>
        <a:lstStyle/>
        <a:p>
          <a:pPr>
            <a:defRPr sz="1100" b="1" i="0" u="none" strike="noStrike" kern="1200" cap="all" spc="50" baseline="0">
              <a:solidFill>
                <a:schemeClr val="tx1">
                  <a:lumMod val="65000"/>
                  <a:lumOff val="35000"/>
                </a:schemeClr>
              </a:solidFill>
              <a:latin typeface="+mn-lt"/>
              <a:ea typeface="+mn-ea"/>
              <a:cs typeface="+mn-cs"/>
            </a:defRPr>
          </a:pPr>
          <a:endParaRPr lang="es-CL"/>
        </a:p>
      </c:txPr>
    </c:title>
    <c:autoTitleDeleted val="0"/>
    <c:plotArea>
      <c:layout/>
      <c:doughnutChart>
        <c:varyColors val="1"/>
        <c:ser>
          <c:idx val="0"/>
          <c:order val="0"/>
          <c:dPt>
            <c:idx val="0"/>
            <c:bubble3D val="0"/>
            <c:spPr>
              <a:solidFill>
                <a:srgbClr val="303F48"/>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8FC2-AA4D-9A23-3036C86E35FF}"/>
              </c:ext>
            </c:extLst>
          </c:dPt>
          <c:dPt>
            <c:idx val="1"/>
            <c:bubble3D val="0"/>
            <c:spPr>
              <a:solidFill>
                <a:srgbClr val="E6001C"/>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8FC2-AA4D-9A23-3036C86E35FF}"/>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CL"/>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Hoja1!$A$1:$A$2</c:f>
              <c:strCache>
                <c:ptCount val="2"/>
                <c:pt idx="0">
                  <c:v>A</c:v>
                </c:pt>
                <c:pt idx="1">
                  <c:v>B</c:v>
                </c:pt>
              </c:strCache>
            </c:strRef>
          </c:cat>
          <c:val>
            <c:numRef>
              <c:f>Hoja1!$B$1:$B$2</c:f>
              <c:numCache>
                <c:formatCode>0%</c:formatCode>
                <c:ptCount val="2"/>
                <c:pt idx="0">
                  <c:v>0.78</c:v>
                </c:pt>
                <c:pt idx="1">
                  <c:v>0.22</c:v>
                </c:pt>
              </c:numCache>
            </c:numRef>
          </c:val>
          <c:extLst>
            <c:ext xmlns:c16="http://schemas.microsoft.com/office/drawing/2014/chart" uri="{C3380CC4-5D6E-409C-BE32-E72D297353CC}">
              <c16:uniqueId val="{00000004-8FC2-AA4D-9A23-3036C86E35FF}"/>
            </c:ext>
          </c:extLst>
        </c:ser>
        <c:dLbls>
          <c:showLegendKey val="0"/>
          <c:showVal val="0"/>
          <c:showCatName val="0"/>
          <c:showSerName val="0"/>
          <c:showPercent val="1"/>
          <c:showBubbleSize val="0"/>
          <c:showLeaderLines val="1"/>
        </c:dLbls>
        <c:firstSliceAng val="0"/>
        <c:holeSize val="39"/>
      </c:doughnutChart>
      <c:spPr>
        <a:noFill/>
        <a:ln>
          <a:noFill/>
        </a:ln>
        <a:effectLst/>
      </c:spPr>
    </c:plotArea>
    <c:legend>
      <c:legendPos val="t"/>
      <c:layout>
        <c:manualLayout>
          <c:xMode val="edge"/>
          <c:yMode val="edge"/>
          <c:x val="0.77074227304668574"/>
          <c:y val="0.50504633675393751"/>
          <c:w val="2.4602764897311283E-2"/>
          <c:h val="0.3512430416695586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_tradnl" sz="1100" b="1" i="0" cap="all" baseline="0" dirty="0">
                <a:effectLst/>
              </a:rPr>
              <a:t>Título del gráfico</a:t>
            </a:r>
            <a:endParaRPr lang="es-CL" sz="1100" dirty="0">
              <a:effectLst/>
            </a:endParaRPr>
          </a:p>
        </c:rich>
      </c:tx>
      <c:layout>
        <c:manualLayout>
          <c:xMode val="edge"/>
          <c:yMode val="edge"/>
          <c:x val="0.37885446751588486"/>
          <c:y val="1.970494814004166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E6001C"/>
              </a:solidFill>
              <a:ln>
                <a:noFill/>
              </a:ln>
              <a:effectLst/>
            </c:spPr>
            <c:extLst>
              <c:ext xmlns:c16="http://schemas.microsoft.com/office/drawing/2014/chart" uri="{C3380CC4-5D6E-409C-BE32-E72D297353CC}">
                <c16:uniqueId val="{00000001-AF7A-824F-85C2-97251CE6D015}"/>
              </c:ext>
            </c:extLst>
          </c:dPt>
          <c:dPt>
            <c:idx val="1"/>
            <c:invertIfNegative val="0"/>
            <c:bubble3D val="0"/>
            <c:spPr>
              <a:solidFill>
                <a:srgbClr val="303F48"/>
              </a:solidFill>
              <a:ln>
                <a:noFill/>
              </a:ln>
              <a:effectLst/>
            </c:spPr>
            <c:extLst>
              <c:ext xmlns:c16="http://schemas.microsoft.com/office/drawing/2014/chart" uri="{C3380CC4-5D6E-409C-BE32-E72D297353CC}">
                <c16:uniqueId val="{00000003-AF7A-824F-85C2-97251CE6D015}"/>
              </c:ext>
            </c:extLst>
          </c:dPt>
          <c:cat>
            <c:strRef>
              <c:f>Hoja1!$A$1:$A$2</c:f>
              <c:strCache>
                <c:ptCount val="2"/>
                <c:pt idx="0">
                  <c:v>A</c:v>
                </c:pt>
                <c:pt idx="1">
                  <c:v>B</c:v>
                </c:pt>
              </c:strCache>
            </c:strRef>
          </c:cat>
          <c:val>
            <c:numRef>
              <c:f>Hoja1!$B$1:$B$2</c:f>
              <c:numCache>
                <c:formatCode>0%</c:formatCode>
                <c:ptCount val="2"/>
                <c:pt idx="0">
                  <c:v>0.78</c:v>
                </c:pt>
                <c:pt idx="1">
                  <c:v>0.22</c:v>
                </c:pt>
              </c:numCache>
            </c:numRef>
          </c:val>
          <c:extLst>
            <c:ext xmlns:c16="http://schemas.microsoft.com/office/drawing/2014/chart" uri="{C3380CC4-5D6E-409C-BE32-E72D297353CC}">
              <c16:uniqueId val="{00000004-AF7A-824F-85C2-97251CE6D015}"/>
            </c:ext>
          </c:extLst>
        </c:ser>
        <c:dLbls>
          <c:showLegendKey val="0"/>
          <c:showVal val="0"/>
          <c:showCatName val="0"/>
          <c:showSerName val="0"/>
          <c:showPercent val="0"/>
          <c:showBubbleSize val="0"/>
        </c:dLbls>
        <c:gapWidth val="219"/>
        <c:overlap val="-27"/>
        <c:axId val="203094336"/>
        <c:axId val="203380672"/>
      </c:barChart>
      <c:catAx>
        <c:axId val="203094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203380672"/>
        <c:crosses val="autoZero"/>
        <c:auto val="1"/>
        <c:lblAlgn val="ctr"/>
        <c:lblOffset val="100"/>
        <c:noMultiLvlLbl val="0"/>
      </c:catAx>
      <c:valAx>
        <c:axId val="2033806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203094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A55DAA-73BA-B740-8982-67ED70844558}" type="datetimeFigureOut">
              <a:rPr lang="es-CL" smtClean="0"/>
              <a:t>18-03-21</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Haga clic para modificar los estilos de texto del patrón
Segundo nivel
Tercer nivel
Cuarto nivel
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432ACA-1959-2F4F-8AB6-D8E88CD38A7B}" type="slidenum">
              <a:rPr lang="es-CL" smtClean="0"/>
              <a:t>‹Nº›</a:t>
            </a:fld>
            <a:endParaRPr lang="es-CL"/>
          </a:p>
        </p:txBody>
      </p:sp>
    </p:spTree>
    <p:extLst>
      <p:ext uri="{BB962C8B-B14F-4D97-AF65-F5344CB8AC3E}">
        <p14:creationId xmlns:p14="http://schemas.microsoft.com/office/powerpoint/2010/main" val="2867201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FA432ACA-1959-2F4F-8AB6-D8E88CD38A7B}" type="slidenum">
              <a:rPr lang="es-CL" smtClean="0"/>
              <a:t>1</a:t>
            </a:fld>
            <a:endParaRPr lang="es-CL"/>
          </a:p>
        </p:txBody>
      </p:sp>
    </p:spTree>
    <p:extLst>
      <p:ext uri="{BB962C8B-B14F-4D97-AF65-F5344CB8AC3E}">
        <p14:creationId xmlns:p14="http://schemas.microsoft.com/office/powerpoint/2010/main" val="4075720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FA432ACA-1959-2F4F-8AB6-D8E88CD38A7B}" type="slidenum">
              <a:rPr lang="es-CL" smtClean="0"/>
              <a:t>2</a:t>
            </a:fld>
            <a:endParaRPr lang="es-CL"/>
          </a:p>
        </p:txBody>
      </p:sp>
    </p:spTree>
    <p:extLst>
      <p:ext uri="{BB962C8B-B14F-4D97-AF65-F5344CB8AC3E}">
        <p14:creationId xmlns:p14="http://schemas.microsoft.com/office/powerpoint/2010/main" val="3706806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FA432ACA-1959-2F4F-8AB6-D8E88CD38A7B}" type="slidenum">
              <a:rPr lang="es-CL" smtClean="0"/>
              <a:t>4</a:t>
            </a:fld>
            <a:endParaRPr lang="es-CL"/>
          </a:p>
        </p:txBody>
      </p:sp>
    </p:spTree>
    <p:extLst>
      <p:ext uri="{BB962C8B-B14F-4D97-AF65-F5344CB8AC3E}">
        <p14:creationId xmlns:p14="http://schemas.microsoft.com/office/powerpoint/2010/main" val="2797057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FA432ACA-1959-2F4F-8AB6-D8E88CD38A7B}" type="slidenum">
              <a:rPr lang="es-CL" smtClean="0"/>
              <a:t>20</a:t>
            </a:fld>
            <a:endParaRPr lang="es-CL"/>
          </a:p>
        </p:txBody>
      </p:sp>
    </p:spTree>
    <p:extLst>
      <p:ext uri="{BB962C8B-B14F-4D97-AF65-F5344CB8AC3E}">
        <p14:creationId xmlns:p14="http://schemas.microsoft.com/office/powerpoint/2010/main" val="2450713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FA432ACA-1959-2F4F-8AB6-D8E88CD38A7B}" type="slidenum">
              <a:rPr lang="es-CL" smtClean="0"/>
              <a:t>21</a:t>
            </a:fld>
            <a:endParaRPr lang="es-CL"/>
          </a:p>
        </p:txBody>
      </p:sp>
    </p:spTree>
    <p:extLst>
      <p:ext uri="{BB962C8B-B14F-4D97-AF65-F5344CB8AC3E}">
        <p14:creationId xmlns:p14="http://schemas.microsoft.com/office/powerpoint/2010/main" val="1768871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8D5E0E-4FB1-2C4B-9E1D-4AF1D064F8B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BAD18F95-B095-8249-BEAE-16D484DDB4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3ADB1847-6B4C-D246-967E-A68E15793D87}"/>
              </a:ext>
            </a:extLst>
          </p:cNvPr>
          <p:cNvSpPr>
            <a:spLocks noGrp="1"/>
          </p:cNvSpPr>
          <p:nvPr>
            <p:ph type="dt" sz="half" idx="10"/>
          </p:nvPr>
        </p:nvSpPr>
        <p:spPr/>
        <p:txBody>
          <a:bodyPr/>
          <a:lstStyle/>
          <a:p>
            <a:fld id="{64A612AC-616A-8647-BA9A-C4E8D2D796B4}" type="datetimeFigureOut">
              <a:rPr lang="es-CL" smtClean="0"/>
              <a:t>18-03-21</a:t>
            </a:fld>
            <a:endParaRPr lang="es-CL"/>
          </a:p>
        </p:txBody>
      </p:sp>
      <p:sp>
        <p:nvSpPr>
          <p:cNvPr id="5" name="Marcador de pie de página 4">
            <a:extLst>
              <a:ext uri="{FF2B5EF4-FFF2-40B4-BE49-F238E27FC236}">
                <a16:creationId xmlns:a16="http://schemas.microsoft.com/office/drawing/2014/main" id="{EA795D37-5658-4D4E-B4BC-EB546A1E4B8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A87F55C-CA49-8140-887E-4D3967E5F416}"/>
              </a:ext>
            </a:extLst>
          </p:cNvPr>
          <p:cNvSpPr>
            <a:spLocks noGrp="1"/>
          </p:cNvSpPr>
          <p:nvPr>
            <p:ph type="sldNum" sz="quarter" idx="12"/>
          </p:nvPr>
        </p:nvSpPr>
        <p:spPr/>
        <p:txBody>
          <a:bodyPr/>
          <a:lstStyle/>
          <a:p>
            <a:fld id="{30C795A7-5F4D-F041-835B-1DCF5504BD32}" type="slidenum">
              <a:rPr lang="es-CL" smtClean="0"/>
              <a:t>‹Nº›</a:t>
            </a:fld>
            <a:endParaRPr lang="es-CL"/>
          </a:p>
        </p:txBody>
      </p:sp>
    </p:spTree>
    <p:extLst>
      <p:ext uri="{BB962C8B-B14F-4D97-AF65-F5344CB8AC3E}">
        <p14:creationId xmlns:p14="http://schemas.microsoft.com/office/powerpoint/2010/main" val="4046011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DC34F6-A14C-CF44-9E5E-24324CBA5A7D}"/>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CE3101C2-7F3C-2148-8421-3EA3EBD4E2C1}"/>
              </a:ext>
            </a:extLst>
          </p:cNvPr>
          <p:cNvSpPr>
            <a:spLocks noGrp="1"/>
          </p:cNvSpPr>
          <p:nvPr>
            <p:ph type="body" orient="vert" idx="1"/>
          </p:nvPr>
        </p:nvSpPr>
        <p:spPr/>
        <p:txBody>
          <a:bodyPr vert="eaVert"/>
          <a:lstStyle/>
          <a:p>
            <a:r>
              <a:rPr lang="es-ES"/>
              <a:t>Haga clic para modificar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890A171C-C76A-E94A-965E-45979FC004DD}"/>
              </a:ext>
            </a:extLst>
          </p:cNvPr>
          <p:cNvSpPr>
            <a:spLocks noGrp="1"/>
          </p:cNvSpPr>
          <p:nvPr>
            <p:ph type="dt" sz="half" idx="10"/>
          </p:nvPr>
        </p:nvSpPr>
        <p:spPr/>
        <p:txBody>
          <a:bodyPr/>
          <a:lstStyle/>
          <a:p>
            <a:fld id="{64A612AC-616A-8647-BA9A-C4E8D2D796B4}" type="datetimeFigureOut">
              <a:rPr lang="es-CL" smtClean="0"/>
              <a:t>18-03-21</a:t>
            </a:fld>
            <a:endParaRPr lang="es-CL"/>
          </a:p>
        </p:txBody>
      </p:sp>
      <p:sp>
        <p:nvSpPr>
          <p:cNvPr id="5" name="Marcador de pie de página 4">
            <a:extLst>
              <a:ext uri="{FF2B5EF4-FFF2-40B4-BE49-F238E27FC236}">
                <a16:creationId xmlns:a16="http://schemas.microsoft.com/office/drawing/2014/main" id="{B2920642-CE1D-C148-A498-78556FFF529D}"/>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D5E22AF9-C618-0242-9960-16B95653FB9E}"/>
              </a:ext>
            </a:extLst>
          </p:cNvPr>
          <p:cNvSpPr>
            <a:spLocks noGrp="1"/>
          </p:cNvSpPr>
          <p:nvPr>
            <p:ph type="sldNum" sz="quarter" idx="12"/>
          </p:nvPr>
        </p:nvSpPr>
        <p:spPr/>
        <p:txBody>
          <a:bodyPr/>
          <a:lstStyle/>
          <a:p>
            <a:fld id="{30C795A7-5F4D-F041-835B-1DCF5504BD32}" type="slidenum">
              <a:rPr lang="es-CL" smtClean="0"/>
              <a:t>‹Nº›</a:t>
            </a:fld>
            <a:endParaRPr lang="es-CL"/>
          </a:p>
        </p:txBody>
      </p:sp>
    </p:spTree>
    <p:extLst>
      <p:ext uri="{BB962C8B-B14F-4D97-AF65-F5344CB8AC3E}">
        <p14:creationId xmlns:p14="http://schemas.microsoft.com/office/powerpoint/2010/main" val="580761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7A816AF-C686-AF42-AADE-5539D060964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FF59862E-98C5-0342-ADEE-716B7DA4FB34}"/>
              </a:ext>
            </a:extLst>
          </p:cNvPr>
          <p:cNvSpPr>
            <a:spLocks noGrp="1"/>
          </p:cNvSpPr>
          <p:nvPr>
            <p:ph type="body" orient="vert" idx="1"/>
          </p:nvPr>
        </p:nvSpPr>
        <p:spPr>
          <a:xfrm>
            <a:off x="838200" y="365125"/>
            <a:ext cx="7734300" cy="5811838"/>
          </a:xfrm>
        </p:spPr>
        <p:txBody>
          <a:bodyPr vert="eaVert"/>
          <a:lstStyle/>
          <a:p>
            <a:r>
              <a:rPr lang="es-ES"/>
              <a:t>Haga clic para modificar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11882D0D-284B-0348-BDC0-8F1398A2DF71}"/>
              </a:ext>
            </a:extLst>
          </p:cNvPr>
          <p:cNvSpPr>
            <a:spLocks noGrp="1"/>
          </p:cNvSpPr>
          <p:nvPr>
            <p:ph type="dt" sz="half" idx="10"/>
          </p:nvPr>
        </p:nvSpPr>
        <p:spPr/>
        <p:txBody>
          <a:bodyPr/>
          <a:lstStyle/>
          <a:p>
            <a:fld id="{64A612AC-616A-8647-BA9A-C4E8D2D796B4}" type="datetimeFigureOut">
              <a:rPr lang="es-CL" smtClean="0"/>
              <a:t>18-03-21</a:t>
            </a:fld>
            <a:endParaRPr lang="es-CL"/>
          </a:p>
        </p:txBody>
      </p:sp>
      <p:sp>
        <p:nvSpPr>
          <p:cNvPr id="5" name="Marcador de pie de página 4">
            <a:extLst>
              <a:ext uri="{FF2B5EF4-FFF2-40B4-BE49-F238E27FC236}">
                <a16:creationId xmlns:a16="http://schemas.microsoft.com/office/drawing/2014/main" id="{A2CB4631-FBD1-9E46-9C64-1CE489436FD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D85B54C8-0101-A84A-8E57-F83859F5C2BA}"/>
              </a:ext>
            </a:extLst>
          </p:cNvPr>
          <p:cNvSpPr>
            <a:spLocks noGrp="1"/>
          </p:cNvSpPr>
          <p:nvPr>
            <p:ph type="sldNum" sz="quarter" idx="12"/>
          </p:nvPr>
        </p:nvSpPr>
        <p:spPr/>
        <p:txBody>
          <a:bodyPr/>
          <a:lstStyle/>
          <a:p>
            <a:fld id="{30C795A7-5F4D-F041-835B-1DCF5504BD32}" type="slidenum">
              <a:rPr lang="es-CL" smtClean="0"/>
              <a:t>‹Nº›</a:t>
            </a:fld>
            <a:endParaRPr lang="es-CL"/>
          </a:p>
        </p:txBody>
      </p:sp>
    </p:spTree>
    <p:extLst>
      <p:ext uri="{BB962C8B-B14F-4D97-AF65-F5344CB8AC3E}">
        <p14:creationId xmlns:p14="http://schemas.microsoft.com/office/powerpoint/2010/main" val="2082922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5CF974-3560-1940-A081-CFE1E9355170}"/>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8CDCC457-FCC4-C542-9DFE-63F66322E6D4}"/>
              </a:ext>
            </a:extLst>
          </p:cNvPr>
          <p:cNvSpPr>
            <a:spLocks noGrp="1"/>
          </p:cNvSpPr>
          <p:nvPr>
            <p:ph idx="1"/>
          </p:nvPr>
        </p:nvSpPr>
        <p:spPr/>
        <p:txBody>
          <a:bodyPr/>
          <a:lstStyle/>
          <a:p>
            <a:r>
              <a:rPr lang="es-ES"/>
              <a:t>Haga clic para modificar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6484D04A-3B07-5F43-A29D-EA801288AB10}"/>
              </a:ext>
            </a:extLst>
          </p:cNvPr>
          <p:cNvSpPr>
            <a:spLocks noGrp="1"/>
          </p:cNvSpPr>
          <p:nvPr>
            <p:ph type="dt" sz="half" idx="10"/>
          </p:nvPr>
        </p:nvSpPr>
        <p:spPr/>
        <p:txBody>
          <a:bodyPr/>
          <a:lstStyle/>
          <a:p>
            <a:fld id="{64A612AC-616A-8647-BA9A-C4E8D2D796B4}" type="datetimeFigureOut">
              <a:rPr lang="es-CL" smtClean="0"/>
              <a:t>18-03-21</a:t>
            </a:fld>
            <a:endParaRPr lang="es-CL"/>
          </a:p>
        </p:txBody>
      </p:sp>
      <p:sp>
        <p:nvSpPr>
          <p:cNvPr id="5" name="Marcador de pie de página 4">
            <a:extLst>
              <a:ext uri="{FF2B5EF4-FFF2-40B4-BE49-F238E27FC236}">
                <a16:creationId xmlns:a16="http://schemas.microsoft.com/office/drawing/2014/main" id="{65326F25-8DB2-7F48-93B2-C0BEDD7DBC2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24015280-2E0D-C440-942E-A0397F492398}"/>
              </a:ext>
            </a:extLst>
          </p:cNvPr>
          <p:cNvSpPr>
            <a:spLocks noGrp="1"/>
          </p:cNvSpPr>
          <p:nvPr>
            <p:ph type="sldNum" sz="quarter" idx="12"/>
          </p:nvPr>
        </p:nvSpPr>
        <p:spPr/>
        <p:txBody>
          <a:bodyPr/>
          <a:lstStyle/>
          <a:p>
            <a:fld id="{30C795A7-5F4D-F041-835B-1DCF5504BD32}" type="slidenum">
              <a:rPr lang="es-CL" smtClean="0"/>
              <a:t>‹Nº›</a:t>
            </a:fld>
            <a:endParaRPr lang="es-CL"/>
          </a:p>
        </p:txBody>
      </p:sp>
    </p:spTree>
    <p:extLst>
      <p:ext uri="{BB962C8B-B14F-4D97-AF65-F5344CB8AC3E}">
        <p14:creationId xmlns:p14="http://schemas.microsoft.com/office/powerpoint/2010/main" val="2631546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875186-E042-044B-82A7-5301F9A1F02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9B1900CD-E861-C440-A2E9-9C95AD0A91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Haga clic para modificar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474DF284-A7DC-7447-8DC6-C0D243692427}"/>
              </a:ext>
            </a:extLst>
          </p:cNvPr>
          <p:cNvSpPr>
            <a:spLocks noGrp="1"/>
          </p:cNvSpPr>
          <p:nvPr>
            <p:ph type="dt" sz="half" idx="10"/>
          </p:nvPr>
        </p:nvSpPr>
        <p:spPr/>
        <p:txBody>
          <a:bodyPr/>
          <a:lstStyle/>
          <a:p>
            <a:fld id="{64A612AC-616A-8647-BA9A-C4E8D2D796B4}" type="datetimeFigureOut">
              <a:rPr lang="es-CL" smtClean="0"/>
              <a:t>18-03-21</a:t>
            </a:fld>
            <a:endParaRPr lang="es-CL"/>
          </a:p>
        </p:txBody>
      </p:sp>
      <p:sp>
        <p:nvSpPr>
          <p:cNvPr id="5" name="Marcador de pie de página 4">
            <a:extLst>
              <a:ext uri="{FF2B5EF4-FFF2-40B4-BE49-F238E27FC236}">
                <a16:creationId xmlns:a16="http://schemas.microsoft.com/office/drawing/2014/main" id="{8ABB477F-81BB-B24C-9BEE-813939E207E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5965AD6-5790-7846-81FE-1EE258249D58}"/>
              </a:ext>
            </a:extLst>
          </p:cNvPr>
          <p:cNvSpPr>
            <a:spLocks noGrp="1"/>
          </p:cNvSpPr>
          <p:nvPr>
            <p:ph type="sldNum" sz="quarter" idx="12"/>
          </p:nvPr>
        </p:nvSpPr>
        <p:spPr/>
        <p:txBody>
          <a:bodyPr/>
          <a:lstStyle/>
          <a:p>
            <a:fld id="{30C795A7-5F4D-F041-835B-1DCF5504BD32}" type="slidenum">
              <a:rPr lang="es-CL" smtClean="0"/>
              <a:t>‹Nº›</a:t>
            </a:fld>
            <a:endParaRPr lang="es-CL"/>
          </a:p>
        </p:txBody>
      </p:sp>
    </p:spTree>
    <p:extLst>
      <p:ext uri="{BB962C8B-B14F-4D97-AF65-F5344CB8AC3E}">
        <p14:creationId xmlns:p14="http://schemas.microsoft.com/office/powerpoint/2010/main" val="866980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D42FC6-7531-6044-AD90-B07C3D7454E4}"/>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07169487-CA4C-1F4B-8CEF-48D68A7383EC}"/>
              </a:ext>
            </a:extLst>
          </p:cNvPr>
          <p:cNvSpPr>
            <a:spLocks noGrp="1"/>
          </p:cNvSpPr>
          <p:nvPr>
            <p:ph sz="half" idx="1"/>
          </p:nvPr>
        </p:nvSpPr>
        <p:spPr>
          <a:xfrm>
            <a:off x="838200" y="1825625"/>
            <a:ext cx="5181600" cy="4351338"/>
          </a:xfrm>
        </p:spPr>
        <p:txBody>
          <a:bodyPr/>
          <a:lstStyle/>
          <a:p>
            <a:r>
              <a:rPr lang="es-ES"/>
              <a:t>Haga clic para modificar los estilos de texto del patrón
Segundo nivel
Tercer nivel
Cuarto nivel
Quinto nivel</a:t>
            </a:r>
            <a:endParaRPr lang="es-CL"/>
          </a:p>
        </p:txBody>
      </p:sp>
      <p:sp>
        <p:nvSpPr>
          <p:cNvPr id="4" name="Marcador de contenido 3">
            <a:extLst>
              <a:ext uri="{FF2B5EF4-FFF2-40B4-BE49-F238E27FC236}">
                <a16:creationId xmlns:a16="http://schemas.microsoft.com/office/drawing/2014/main" id="{9C2E92E8-6D8E-F746-95B0-0F2004F80FC9}"/>
              </a:ext>
            </a:extLst>
          </p:cNvPr>
          <p:cNvSpPr>
            <a:spLocks noGrp="1"/>
          </p:cNvSpPr>
          <p:nvPr>
            <p:ph sz="half" idx="2"/>
          </p:nvPr>
        </p:nvSpPr>
        <p:spPr>
          <a:xfrm>
            <a:off x="6172200" y="1825625"/>
            <a:ext cx="5181600" cy="4351338"/>
          </a:xfrm>
        </p:spPr>
        <p:txBody>
          <a:bodyPr/>
          <a:lstStyle/>
          <a:p>
            <a:r>
              <a:rPr lang="es-ES"/>
              <a:t>Haga clic para modificar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2840B984-7723-414B-9AD7-6BFC171C97A6}"/>
              </a:ext>
            </a:extLst>
          </p:cNvPr>
          <p:cNvSpPr>
            <a:spLocks noGrp="1"/>
          </p:cNvSpPr>
          <p:nvPr>
            <p:ph type="dt" sz="half" idx="10"/>
          </p:nvPr>
        </p:nvSpPr>
        <p:spPr/>
        <p:txBody>
          <a:bodyPr/>
          <a:lstStyle/>
          <a:p>
            <a:fld id="{64A612AC-616A-8647-BA9A-C4E8D2D796B4}" type="datetimeFigureOut">
              <a:rPr lang="es-CL" smtClean="0"/>
              <a:t>18-03-21</a:t>
            </a:fld>
            <a:endParaRPr lang="es-CL"/>
          </a:p>
        </p:txBody>
      </p:sp>
      <p:sp>
        <p:nvSpPr>
          <p:cNvPr id="6" name="Marcador de pie de página 5">
            <a:extLst>
              <a:ext uri="{FF2B5EF4-FFF2-40B4-BE49-F238E27FC236}">
                <a16:creationId xmlns:a16="http://schemas.microsoft.com/office/drawing/2014/main" id="{E45935DB-FBA8-C946-AB05-F68A363984B8}"/>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8A4B3F42-3AB2-A54B-8E53-925662BC2261}"/>
              </a:ext>
            </a:extLst>
          </p:cNvPr>
          <p:cNvSpPr>
            <a:spLocks noGrp="1"/>
          </p:cNvSpPr>
          <p:nvPr>
            <p:ph type="sldNum" sz="quarter" idx="12"/>
          </p:nvPr>
        </p:nvSpPr>
        <p:spPr/>
        <p:txBody>
          <a:bodyPr/>
          <a:lstStyle/>
          <a:p>
            <a:fld id="{30C795A7-5F4D-F041-835B-1DCF5504BD32}" type="slidenum">
              <a:rPr lang="es-CL" smtClean="0"/>
              <a:t>‹Nº›</a:t>
            </a:fld>
            <a:endParaRPr lang="es-CL"/>
          </a:p>
        </p:txBody>
      </p:sp>
    </p:spTree>
    <p:extLst>
      <p:ext uri="{BB962C8B-B14F-4D97-AF65-F5344CB8AC3E}">
        <p14:creationId xmlns:p14="http://schemas.microsoft.com/office/powerpoint/2010/main" val="1273889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3EC608-0093-A442-B980-D8D14606932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CEF29384-401B-024B-A310-BF021FE3C2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Haga clic para modificar los estilos de texto del patrón
Segundo nivel
Tercer nivel
Cuarto nivel
Quinto nivel</a:t>
            </a:r>
            <a:endParaRPr lang="es-CL"/>
          </a:p>
        </p:txBody>
      </p:sp>
      <p:sp>
        <p:nvSpPr>
          <p:cNvPr id="4" name="Marcador de contenido 3">
            <a:extLst>
              <a:ext uri="{FF2B5EF4-FFF2-40B4-BE49-F238E27FC236}">
                <a16:creationId xmlns:a16="http://schemas.microsoft.com/office/drawing/2014/main" id="{95FA140A-1AD3-5248-8F72-D277C6B92ED0}"/>
              </a:ext>
            </a:extLst>
          </p:cNvPr>
          <p:cNvSpPr>
            <a:spLocks noGrp="1"/>
          </p:cNvSpPr>
          <p:nvPr>
            <p:ph sz="half" idx="2"/>
          </p:nvPr>
        </p:nvSpPr>
        <p:spPr>
          <a:xfrm>
            <a:off x="839788" y="2505075"/>
            <a:ext cx="5157787" cy="3684588"/>
          </a:xfrm>
        </p:spPr>
        <p:txBody>
          <a:bodyPr/>
          <a:lstStyle/>
          <a:p>
            <a:r>
              <a:rPr lang="es-ES"/>
              <a:t>Haga clic para modificar los estilos de texto del patrón
Segundo nivel
Tercer nivel
Cuarto nivel
Quinto nivel</a:t>
            </a:r>
            <a:endParaRPr lang="es-CL"/>
          </a:p>
        </p:txBody>
      </p:sp>
      <p:sp>
        <p:nvSpPr>
          <p:cNvPr id="5" name="Marcador de texto 4">
            <a:extLst>
              <a:ext uri="{FF2B5EF4-FFF2-40B4-BE49-F238E27FC236}">
                <a16:creationId xmlns:a16="http://schemas.microsoft.com/office/drawing/2014/main" id="{F1F9D194-DEDA-844E-8836-AC10B5F944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Haga clic para modificar los estilos de texto del patrón
Segundo nivel
Tercer nivel
Cuarto nivel
Quinto nivel</a:t>
            </a:r>
            <a:endParaRPr lang="es-CL"/>
          </a:p>
        </p:txBody>
      </p:sp>
      <p:sp>
        <p:nvSpPr>
          <p:cNvPr id="6" name="Marcador de contenido 5">
            <a:extLst>
              <a:ext uri="{FF2B5EF4-FFF2-40B4-BE49-F238E27FC236}">
                <a16:creationId xmlns:a16="http://schemas.microsoft.com/office/drawing/2014/main" id="{51F28C05-D46B-7B4B-801A-0336A0A8EE82}"/>
              </a:ext>
            </a:extLst>
          </p:cNvPr>
          <p:cNvSpPr>
            <a:spLocks noGrp="1"/>
          </p:cNvSpPr>
          <p:nvPr>
            <p:ph sz="quarter" idx="4"/>
          </p:nvPr>
        </p:nvSpPr>
        <p:spPr>
          <a:xfrm>
            <a:off x="6172200" y="2505075"/>
            <a:ext cx="5183188" cy="3684588"/>
          </a:xfrm>
        </p:spPr>
        <p:txBody>
          <a:bodyPr/>
          <a:lstStyle/>
          <a:p>
            <a:r>
              <a:rPr lang="es-ES"/>
              <a:t>Haga clic para modificar los estilos de texto del patrón
Segundo nivel
Tercer nivel
Cuarto nivel
Quinto nivel</a:t>
            </a:r>
            <a:endParaRPr lang="es-CL"/>
          </a:p>
        </p:txBody>
      </p:sp>
      <p:sp>
        <p:nvSpPr>
          <p:cNvPr id="7" name="Marcador de fecha 6">
            <a:extLst>
              <a:ext uri="{FF2B5EF4-FFF2-40B4-BE49-F238E27FC236}">
                <a16:creationId xmlns:a16="http://schemas.microsoft.com/office/drawing/2014/main" id="{DC100A9E-40E3-0A4D-B9BD-BA935D957144}"/>
              </a:ext>
            </a:extLst>
          </p:cNvPr>
          <p:cNvSpPr>
            <a:spLocks noGrp="1"/>
          </p:cNvSpPr>
          <p:nvPr>
            <p:ph type="dt" sz="half" idx="10"/>
          </p:nvPr>
        </p:nvSpPr>
        <p:spPr/>
        <p:txBody>
          <a:bodyPr/>
          <a:lstStyle/>
          <a:p>
            <a:fld id="{64A612AC-616A-8647-BA9A-C4E8D2D796B4}" type="datetimeFigureOut">
              <a:rPr lang="es-CL" smtClean="0"/>
              <a:t>18-03-21</a:t>
            </a:fld>
            <a:endParaRPr lang="es-CL"/>
          </a:p>
        </p:txBody>
      </p:sp>
      <p:sp>
        <p:nvSpPr>
          <p:cNvPr id="8" name="Marcador de pie de página 7">
            <a:extLst>
              <a:ext uri="{FF2B5EF4-FFF2-40B4-BE49-F238E27FC236}">
                <a16:creationId xmlns:a16="http://schemas.microsoft.com/office/drawing/2014/main" id="{FD6D786F-01D0-514C-A8E5-FD98F18E5F01}"/>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5DB904EA-0022-4C45-A9B2-C685FCA01EEE}"/>
              </a:ext>
            </a:extLst>
          </p:cNvPr>
          <p:cNvSpPr>
            <a:spLocks noGrp="1"/>
          </p:cNvSpPr>
          <p:nvPr>
            <p:ph type="sldNum" sz="quarter" idx="12"/>
          </p:nvPr>
        </p:nvSpPr>
        <p:spPr/>
        <p:txBody>
          <a:bodyPr/>
          <a:lstStyle/>
          <a:p>
            <a:fld id="{30C795A7-5F4D-F041-835B-1DCF5504BD32}" type="slidenum">
              <a:rPr lang="es-CL" smtClean="0"/>
              <a:t>‹Nº›</a:t>
            </a:fld>
            <a:endParaRPr lang="es-CL"/>
          </a:p>
        </p:txBody>
      </p:sp>
    </p:spTree>
    <p:extLst>
      <p:ext uri="{BB962C8B-B14F-4D97-AF65-F5344CB8AC3E}">
        <p14:creationId xmlns:p14="http://schemas.microsoft.com/office/powerpoint/2010/main" val="1646367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1F2D11-BD57-2449-AFA5-4AD980060ED3}"/>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F5080D4C-5563-6342-A54F-B67F1B9A913C}"/>
              </a:ext>
            </a:extLst>
          </p:cNvPr>
          <p:cNvSpPr>
            <a:spLocks noGrp="1"/>
          </p:cNvSpPr>
          <p:nvPr>
            <p:ph type="dt" sz="half" idx="10"/>
          </p:nvPr>
        </p:nvSpPr>
        <p:spPr/>
        <p:txBody>
          <a:bodyPr/>
          <a:lstStyle/>
          <a:p>
            <a:fld id="{64A612AC-616A-8647-BA9A-C4E8D2D796B4}" type="datetimeFigureOut">
              <a:rPr lang="es-CL" smtClean="0"/>
              <a:t>18-03-21</a:t>
            </a:fld>
            <a:endParaRPr lang="es-CL"/>
          </a:p>
        </p:txBody>
      </p:sp>
      <p:sp>
        <p:nvSpPr>
          <p:cNvPr id="4" name="Marcador de pie de página 3">
            <a:extLst>
              <a:ext uri="{FF2B5EF4-FFF2-40B4-BE49-F238E27FC236}">
                <a16:creationId xmlns:a16="http://schemas.microsoft.com/office/drawing/2014/main" id="{8412894B-4150-EC49-8C90-0BFF18324F93}"/>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96230EBC-34E2-814E-8F19-AA13B16ADE15}"/>
              </a:ext>
            </a:extLst>
          </p:cNvPr>
          <p:cNvSpPr>
            <a:spLocks noGrp="1"/>
          </p:cNvSpPr>
          <p:nvPr>
            <p:ph type="sldNum" sz="quarter" idx="12"/>
          </p:nvPr>
        </p:nvSpPr>
        <p:spPr/>
        <p:txBody>
          <a:bodyPr/>
          <a:lstStyle/>
          <a:p>
            <a:fld id="{30C795A7-5F4D-F041-835B-1DCF5504BD32}" type="slidenum">
              <a:rPr lang="es-CL" smtClean="0"/>
              <a:t>‹Nº›</a:t>
            </a:fld>
            <a:endParaRPr lang="es-CL"/>
          </a:p>
        </p:txBody>
      </p:sp>
    </p:spTree>
    <p:extLst>
      <p:ext uri="{BB962C8B-B14F-4D97-AF65-F5344CB8AC3E}">
        <p14:creationId xmlns:p14="http://schemas.microsoft.com/office/powerpoint/2010/main" val="4219830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126EF8A-9730-AE46-AE2C-35772C298B97}"/>
              </a:ext>
            </a:extLst>
          </p:cNvPr>
          <p:cNvSpPr>
            <a:spLocks noGrp="1"/>
          </p:cNvSpPr>
          <p:nvPr>
            <p:ph type="dt" sz="half" idx="10"/>
          </p:nvPr>
        </p:nvSpPr>
        <p:spPr/>
        <p:txBody>
          <a:bodyPr/>
          <a:lstStyle/>
          <a:p>
            <a:fld id="{64A612AC-616A-8647-BA9A-C4E8D2D796B4}" type="datetimeFigureOut">
              <a:rPr lang="es-CL" smtClean="0"/>
              <a:t>18-03-21</a:t>
            </a:fld>
            <a:endParaRPr lang="es-CL"/>
          </a:p>
        </p:txBody>
      </p:sp>
      <p:sp>
        <p:nvSpPr>
          <p:cNvPr id="3" name="Marcador de pie de página 2">
            <a:extLst>
              <a:ext uri="{FF2B5EF4-FFF2-40B4-BE49-F238E27FC236}">
                <a16:creationId xmlns:a16="http://schemas.microsoft.com/office/drawing/2014/main" id="{E63DE126-15C0-4249-AECB-D6A6A04EB2D0}"/>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D694C805-0EED-1545-9458-FD1C1D7133BF}"/>
              </a:ext>
            </a:extLst>
          </p:cNvPr>
          <p:cNvSpPr>
            <a:spLocks noGrp="1"/>
          </p:cNvSpPr>
          <p:nvPr>
            <p:ph type="sldNum" sz="quarter" idx="12"/>
          </p:nvPr>
        </p:nvSpPr>
        <p:spPr/>
        <p:txBody>
          <a:bodyPr/>
          <a:lstStyle/>
          <a:p>
            <a:fld id="{30C795A7-5F4D-F041-835B-1DCF5504BD32}" type="slidenum">
              <a:rPr lang="es-CL" smtClean="0"/>
              <a:t>‹Nº›</a:t>
            </a:fld>
            <a:endParaRPr lang="es-CL"/>
          </a:p>
        </p:txBody>
      </p:sp>
    </p:spTree>
    <p:extLst>
      <p:ext uri="{BB962C8B-B14F-4D97-AF65-F5344CB8AC3E}">
        <p14:creationId xmlns:p14="http://schemas.microsoft.com/office/powerpoint/2010/main" val="4260290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487528-5EC2-E74D-BF97-F7C1E456822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F0B93EFF-3E06-1F48-BB5C-321CF659EE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Haga clic para modificar los estilos de texto del patrón
Segundo nivel
Tercer nivel
Cuarto nivel
Quinto nivel</a:t>
            </a:r>
            <a:endParaRPr lang="es-CL"/>
          </a:p>
        </p:txBody>
      </p:sp>
      <p:sp>
        <p:nvSpPr>
          <p:cNvPr id="4" name="Marcador de texto 3">
            <a:extLst>
              <a:ext uri="{FF2B5EF4-FFF2-40B4-BE49-F238E27FC236}">
                <a16:creationId xmlns:a16="http://schemas.microsoft.com/office/drawing/2014/main" id="{3C1646A4-EDD2-B94F-ADD7-16CC36D21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Haga clic para modificar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571F00F3-5F55-F04B-95DF-19E2A8CE25C5}"/>
              </a:ext>
            </a:extLst>
          </p:cNvPr>
          <p:cNvSpPr>
            <a:spLocks noGrp="1"/>
          </p:cNvSpPr>
          <p:nvPr>
            <p:ph type="dt" sz="half" idx="10"/>
          </p:nvPr>
        </p:nvSpPr>
        <p:spPr/>
        <p:txBody>
          <a:bodyPr/>
          <a:lstStyle/>
          <a:p>
            <a:fld id="{64A612AC-616A-8647-BA9A-C4E8D2D796B4}" type="datetimeFigureOut">
              <a:rPr lang="es-CL" smtClean="0"/>
              <a:t>18-03-21</a:t>
            </a:fld>
            <a:endParaRPr lang="es-CL"/>
          </a:p>
        </p:txBody>
      </p:sp>
      <p:sp>
        <p:nvSpPr>
          <p:cNvPr id="6" name="Marcador de pie de página 5">
            <a:extLst>
              <a:ext uri="{FF2B5EF4-FFF2-40B4-BE49-F238E27FC236}">
                <a16:creationId xmlns:a16="http://schemas.microsoft.com/office/drawing/2014/main" id="{7B98E5C6-939E-D942-A1D4-15E4116CEF7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D49FFC60-73AE-D440-90F9-CBB35C1A8557}"/>
              </a:ext>
            </a:extLst>
          </p:cNvPr>
          <p:cNvSpPr>
            <a:spLocks noGrp="1"/>
          </p:cNvSpPr>
          <p:nvPr>
            <p:ph type="sldNum" sz="quarter" idx="12"/>
          </p:nvPr>
        </p:nvSpPr>
        <p:spPr/>
        <p:txBody>
          <a:bodyPr/>
          <a:lstStyle/>
          <a:p>
            <a:fld id="{30C795A7-5F4D-F041-835B-1DCF5504BD32}" type="slidenum">
              <a:rPr lang="es-CL" smtClean="0"/>
              <a:t>‹Nº›</a:t>
            </a:fld>
            <a:endParaRPr lang="es-CL"/>
          </a:p>
        </p:txBody>
      </p:sp>
    </p:spTree>
    <p:extLst>
      <p:ext uri="{BB962C8B-B14F-4D97-AF65-F5344CB8AC3E}">
        <p14:creationId xmlns:p14="http://schemas.microsoft.com/office/powerpoint/2010/main" val="2313710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5E0079-96FD-F946-A2EA-6F0A11B10FA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75C5D421-5D3C-6043-A3A2-C750A3AD38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398EEB19-400F-A34C-95C6-0720C2FAF6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Haga clic para modificar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722C65EF-6CEA-7045-905F-BD49959EBA97}"/>
              </a:ext>
            </a:extLst>
          </p:cNvPr>
          <p:cNvSpPr>
            <a:spLocks noGrp="1"/>
          </p:cNvSpPr>
          <p:nvPr>
            <p:ph type="dt" sz="half" idx="10"/>
          </p:nvPr>
        </p:nvSpPr>
        <p:spPr/>
        <p:txBody>
          <a:bodyPr/>
          <a:lstStyle/>
          <a:p>
            <a:fld id="{64A612AC-616A-8647-BA9A-C4E8D2D796B4}" type="datetimeFigureOut">
              <a:rPr lang="es-CL" smtClean="0"/>
              <a:t>18-03-21</a:t>
            </a:fld>
            <a:endParaRPr lang="es-CL"/>
          </a:p>
        </p:txBody>
      </p:sp>
      <p:sp>
        <p:nvSpPr>
          <p:cNvPr id="6" name="Marcador de pie de página 5">
            <a:extLst>
              <a:ext uri="{FF2B5EF4-FFF2-40B4-BE49-F238E27FC236}">
                <a16:creationId xmlns:a16="http://schemas.microsoft.com/office/drawing/2014/main" id="{8314E498-BC7E-E748-9A52-71FA5C15BAFE}"/>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426EA40B-C708-534E-A3C1-46C1C9181373}"/>
              </a:ext>
            </a:extLst>
          </p:cNvPr>
          <p:cNvSpPr>
            <a:spLocks noGrp="1"/>
          </p:cNvSpPr>
          <p:nvPr>
            <p:ph type="sldNum" sz="quarter" idx="12"/>
          </p:nvPr>
        </p:nvSpPr>
        <p:spPr/>
        <p:txBody>
          <a:bodyPr/>
          <a:lstStyle/>
          <a:p>
            <a:fld id="{30C795A7-5F4D-F041-835B-1DCF5504BD32}" type="slidenum">
              <a:rPr lang="es-CL" smtClean="0"/>
              <a:t>‹Nº›</a:t>
            </a:fld>
            <a:endParaRPr lang="es-CL"/>
          </a:p>
        </p:txBody>
      </p:sp>
    </p:spTree>
    <p:extLst>
      <p:ext uri="{BB962C8B-B14F-4D97-AF65-F5344CB8AC3E}">
        <p14:creationId xmlns:p14="http://schemas.microsoft.com/office/powerpoint/2010/main" val="3371040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19CC418-0AD8-6B4D-8361-5521389DCA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6BCFF6C2-D4EC-5747-B2CC-AFF71CDB0B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Haga clic para modificar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F48109DC-C0FC-BA47-A23A-417F153E43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A612AC-616A-8647-BA9A-C4E8D2D796B4}" type="datetimeFigureOut">
              <a:rPr lang="es-CL" smtClean="0"/>
              <a:t>18-03-21</a:t>
            </a:fld>
            <a:endParaRPr lang="es-CL"/>
          </a:p>
        </p:txBody>
      </p:sp>
      <p:sp>
        <p:nvSpPr>
          <p:cNvPr id="5" name="Marcador de pie de página 4">
            <a:extLst>
              <a:ext uri="{FF2B5EF4-FFF2-40B4-BE49-F238E27FC236}">
                <a16:creationId xmlns:a16="http://schemas.microsoft.com/office/drawing/2014/main" id="{D92DE3AD-AE98-E54B-BB39-573F395A2D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B8159360-7115-3E41-9609-D5B6D14E5F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C795A7-5F4D-F041-835B-1DCF5504BD32}" type="slidenum">
              <a:rPr lang="es-CL" smtClean="0"/>
              <a:t>‹Nº›</a:t>
            </a:fld>
            <a:endParaRPr lang="es-CL"/>
          </a:p>
        </p:txBody>
      </p:sp>
    </p:spTree>
    <p:extLst>
      <p:ext uri="{BB962C8B-B14F-4D97-AF65-F5344CB8AC3E}">
        <p14:creationId xmlns:p14="http://schemas.microsoft.com/office/powerpoint/2010/main" val="16495927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11.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exterior, pasto, foto, montaña&#10;&#10;Descripción generada automáticamente">
            <a:extLst>
              <a:ext uri="{FF2B5EF4-FFF2-40B4-BE49-F238E27FC236}">
                <a16:creationId xmlns:a16="http://schemas.microsoft.com/office/drawing/2014/main" id="{B076C2EA-1A36-D441-B808-E108BC5E1A99}"/>
              </a:ext>
            </a:extLst>
          </p:cNvPr>
          <p:cNvPicPr>
            <a:picLocks noChangeAspect="1"/>
          </p:cNvPicPr>
          <p:nvPr/>
        </p:nvPicPr>
        <p:blipFill>
          <a:blip r:embed="rId3"/>
          <a:stretch>
            <a:fillRect/>
          </a:stretch>
        </p:blipFill>
        <p:spPr>
          <a:xfrm>
            <a:off x="0" y="-270547"/>
            <a:ext cx="12192000" cy="7128547"/>
          </a:xfrm>
          <a:prstGeom prst="rect">
            <a:avLst/>
          </a:prstGeom>
        </p:spPr>
      </p:pic>
      <p:sp>
        <p:nvSpPr>
          <p:cNvPr id="8" name="CuadroTexto 7">
            <a:extLst>
              <a:ext uri="{FF2B5EF4-FFF2-40B4-BE49-F238E27FC236}">
                <a16:creationId xmlns:a16="http://schemas.microsoft.com/office/drawing/2014/main" id="{84973146-4874-194D-83B6-C772A6909F24}"/>
              </a:ext>
            </a:extLst>
          </p:cNvPr>
          <p:cNvSpPr txBox="1"/>
          <p:nvPr/>
        </p:nvSpPr>
        <p:spPr>
          <a:xfrm>
            <a:off x="2053637" y="2014982"/>
            <a:ext cx="4437285" cy="1815882"/>
          </a:xfrm>
          <a:prstGeom prst="rect">
            <a:avLst/>
          </a:prstGeom>
          <a:noFill/>
        </p:spPr>
        <p:txBody>
          <a:bodyPr wrap="square" rtlCol="0">
            <a:spAutoFit/>
          </a:bodyPr>
          <a:lstStyle/>
          <a:p>
            <a:r>
              <a:rPr lang="es-CL" sz="3600" b="1" dirty="0">
                <a:solidFill>
                  <a:schemeClr val="bg1"/>
                </a:solidFill>
                <a:latin typeface="Arial Black" panose="020B0604020202020204" pitchFamily="34" charset="0"/>
                <a:cs typeface="Arial Black" panose="020B0604020202020204" pitchFamily="34" charset="0"/>
              </a:rPr>
              <a:t>TÍTULO PRESENTACIÓN</a:t>
            </a:r>
          </a:p>
          <a:p>
            <a:pPr>
              <a:lnSpc>
                <a:spcPct val="150000"/>
              </a:lnSpc>
            </a:pPr>
            <a:r>
              <a:rPr lang="es-CL" sz="1600" dirty="0">
                <a:solidFill>
                  <a:schemeClr val="bg1"/>
                </a:solidFill>
                <a:latin typeface="Arial" panose="020B0604020202020204" pitchFamily="34" charset="0"/>
                <a:cs typeface="Arial" panose="020B0604020202020204" pitchFamily="34" charset="0"/>
              </a:rPr>
              <a:t>Bajada título presentación</a:t>
            </a:r>
          </a:p>
          <a:p>
            <a:r>
              <a:rPr lang="es-CL" sz="1600">
                <a:solidFill>
                  <a:schemeClr val="bg1"/>
                </a:solidFill>
                <a:latin typeface="Arial" panose="020B0604020202020204" pitchFamily="34" charset="0"/>
                <a:cs typeface="Arial" panose="020B0604020202020204" pitchFamily="34" charset="0"/>
              </a:rPr>
              <a:t>Unidad </a:t>
            </a:r>
            <a:r>
              <a:rPr lang="es-CL" sz="1600" dirty="0">
                <a:solidFill>
                  <a:schemeClr val="bg1"/>
                </a:solidFill>
                <a:latin typeface="Arial" panose="020B0604020202020204" pitchFamily="34" charset="0"/>
                <a:cs typeface="Arial" panose="020B0604020202020204" pitchFamily="34" charset="0"/>
              </a:rPr>
              <a:t>que hace la presentación</a:t>
            </a:r>
          </a:p>
        </p:txBody>
      </p:sp>
      <p:sp>
        <p:nvSpPr>
          <p:cNvPr id="9" name="CuadroTexto 8">
            <a:extLst>
              <a:ext uri="{FF2B5EF4-FFF2-40B4-BE49-F238E27FC236}">
                <a16:creationId xmlns:a16="http://schemas.microsoft.com/office/drawing/2014/main" id="{5D94581D-26EC-7349-B771-DF55B87686C7}"/>
              </a:ext>
            </a:extLst>
          </p:cNvPr>
          <p:cNvSpPr txBox="1"/>
          <p:nvPr/>
        </p:nvSpPr>
        <p:spPr>
          <a:xfrm rot="16200000">
            <a:off x="-1534491" y="4136013"/>
            <a:ext cx="4313582" cy="335092"/>
          </a:xfrm>
          <a:prstGeom prst="rect">
            <a:avLst/>
          </a:prstGeom>
          <a:noFill/>
        </p:spPr>
        <p:txBody>
          <a:bodyPr wrap="square" rtlCol="0">
            <a:spAutoFit/>
          </a:bodyPr>
          <a:lstStyle/>
          <a:p>
            <a:pPr>
              <a:lnSpc>
                <a:spcPct val="150000"/>
              </a:lnSpc>
            </a:pPr>
            <a:r>
              <a:rPr lang="es-CL" sz="1200" dirty="0">
                <a:solidFill>
                  <a:schemeClr val="bg1"/>
                </a:solidFill>
                <a:latin typeface="Arial" panose="020B0604020202020204" pitchFamily="34" charset="0"/>
                <a:cs typeface="Arial" panose="020B0604020202020204" pitchFamily="34" charset="0"/>
              </a:rPr>
              <a:t>01 MES DE 2021</a:t>
            </a:r>
          </a:p>
        </p:txBody>
      </p:sp>
      <p:pic>
        <p:nvPicPr>
          <p:cNvPr id="10" name="Imagen 9">
            <a:extLst>
              <a:ext uri="{FF2B5EF4-FFF2-40B4-BE49-F238E27FC236}">
                <a16:creationId xmlns:a16="http://schemas.microsoft.com/office/drawing/2014/main" id="{9605A77B-2550-9643-8F85-1E1EECDFCF22}"/>
              </a:ext>
            </a:extLst>
          </p:cNvPr>
          <p:cNvPicPr>
            <a:picLocks noChangeAspect="1"/>
          </p:cNvPicPr>
          <p:nvPr/>
        </p:nvPicPr>
        <p:blipFill>
          <a:blip r:embed="rId4"/>
          <a:stretch>
            <a:fillRect/>
          </a:stretch>
        </p:blipFill>
        <p:spPr>
          <a:xfrm>
            <a:off x="8228693" y="3830864"/>
            <a:ext cx="3594100" cy="3594100"/>
          </a:xfrm>
          <a:prstGeom prst="rect">
            <a:avLst/>
          </a:prstGeom>
        </p:spPr>
      </p:pic>
      <p:cxnSp>
        <p:nvCxnSpPr>
          <p:cNvPr id="12" name="Conector recto 11">
            <a:extLst>
              <a:ext uri="{FF2B5EF4-FFF2-40B4-BE49-F238E27FC236}">
                <a16:creationId xmlns:a16="http://schemas.microsoft.com/office/drawing/2014/main" id="{8C647C13-3B0E-8243-B81E-3F181E9B3261}"/>
              </a:ext>
            </a:extLst>
          </p:cNvPr>
          <p:cNvCxnSpPr>
            <a:cxnSpLocks/>
          </p:cNvCxnSpPr>
          <p:nvPr/>
        </p:nvCxnSpPr>
        <p:spPr>
          <a:xfrm>
            <a:off x="1884147" y="2146768"/>
            <a:ext cx="0" cy="871854"/>
          </a:xfrm>
          <a:prstGeom prst="line">
            <a:avLst/>
          </a:prstGeom>
          <a:ln w="1143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4463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1355CB21-D2F6-154B-80A9-4460CD18780F}"/>
              </a:ext>
            </a:extLst>
          </p:cNvPr>
          <p:cNvSpPr/>
          <p:nvPr/>
        </p:nvSpPr>
        <p:spPr>
          <a:xfrm>
            <a:off x="998388" y="3446741"/>
            <a:ext cx="68282" cy="541060"/>
          </a:xfrm>
          <a:prstGeom prst="rect">
            <a:avLst/>
          </a:prstGeom>
          <a:solidFill>
            <a:srgbClr val="E30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3" name="Imagen 2">
            <a:extLst>
              <a:ext uri="{FF2B5EF4-FFF2-40B4-BE49-F238E27FC236}">
                <a16:creationId xmlns:a16="http://schemas.microsoft.com/office/drawing/2014/main" id="{DAEF942A-23BA-834D-871A-2038A30F2F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876"/>
            <a:ext cx="12192000" cy="2791676"/>
          </a:xfrm>
          <a:prstGeom prst="rect">
            <a:avLst/>
          </a:prstGeom>
        </p:spPr>
      </p:pic>
      <p:graphicFrame>
        <p:nvGraphicFramePr>
          <p:cNvPr id="11" name="Gráfico 10">
            <a:extLst>
              <a:ext uri="{FF2B5EF4-FFF2-40B4-BE49-F238E27FC236}">
                <a16:creationId xmlns:a16="http://schemas.microsoft.com/office/drawing/2014/main" id="{A6FB2C32-53DA-5C4D-BB27-A08FEEC42DFE}"/>
              </a:ext>
            </a:extLst>
          </p:cNvPr>
          <p:cNvGraphicFramePr>
            <a:graphicFrameLocks/>
          </p:cNvGraphicFramePr>
          <p:nvPr>
            <p:extLst>
              <p:ext uri="{D42A27DB-BD31-4B8C-83A1-F6EECF244321}">
                <p14:modId xmlns:p14="http://schemas.microsoft.com/office/powerpoint/2010/main" val="3378366956"/>
              </p:ext>
            </p:extLst>
          </p:nvPr>
        </p:nvGraphicFramePr>
        <p:xfrm>
          <a:off x="5068561" y="3161969"/>
          <a:ext cx="4204907" cy="3295651"/>
        </p:xfrm>
        <a:graphic>
          <a:graphicData uri="http://schemas.openxmlformats.org/drawingml/2006/chart">
            <c:chart xmlns:c="http://schemas.openxmlformats.org/drawingml/2006/chart" xmlns:r="http://schemas.openxmlformats.org/officeDocument/2006/relationships" r:id="rId3"/>
          </a:graphicData>
        </a:graphic>
      </p:graphicFrame>
      <p:sp>
        <p:nvSpPr>
          <p:cNvPr id="13" name="CuadroTexto 12">
            <a:extLst>
              <a:ext uri="{FF2B5EF4-FFF2-40B4-BE49-F238E27FC236}">
                <a16:creationId xmlns:a16="http://schemas.microsoft.com/office/drawing/2014/main" id="{FA9441A5-7348-0843-934A-7D279F83BFDB}"/>
              </a:ext>
            </a:extLst>
          </p:cNvPr>
          <p:cNvSpPr txBox="1"/>
          <p:nvPr/>
        </p:nvSpPr>
        <p:spPr>
          <a:xfrm>
            <a:off x="1179942" y="3238991"/>
            <a:ext cx="4466477" cy="800219"/>
          </a:xfrm>
          <a:prstGeom prst="rect">
            <a:avLst/>
          </a:prstGeom>
          <a:noFill/>
        </p:spPr>
        <p:txBody>
          <a:bodyPr wrap="square" rtlCol="0">
            <a:spAutoFit/>
          </a:bodyPr>
          <a:lstStyle/>
          <a:p>
            <a:pPr>
              <a:lnSpc>
                <a:spcPct val="150000"/>
              </a:lnSpc>
            </a:pPr>
            <a:r>
              <a:rPr lang="es-CL" sz="2000" b="1" dirty="0">
                <a:solidFill>
                  <a:schemeClr val="tx1">
                    <a:lumMod val="85000"/>
                    <a:lumOff val="15000"/>
                  </a:schemeClr>
                </a:solidFill>
                <a:latin typeface="Arial" panose="020B0604020202020204" pitchFamily="34" charset="0"/>
                <a:cs typeface="Arial" panose="020B0604020202020204" pitchFamily="34" charset="0"/>
              </a:rPr>
              <a:t>Gráficos de barra</a:t>
            </a:r>
          </a:p>
          <a:p>
            <a:r>
              <a:rPr lang="es-CL" sz="1600" dirty="0">
                <a:solidFill>
                  <a:schemeClr val="tx1">
                    <a:lumMod val="85000"/>
                    <a:lumOff val="15000"/>
                  </a:schemeClr>
                </a:solidFill>
                <a:latin typeface="Arial" panose="020B0604020202020204" pitchFamily="34" charset="0"/>
                <a:cs typeface="Arial" panose="020B0604020202020204" pitchFamily="34" charset="0"/>
              </a:rPr>
              <a:t>Bajada</a:t>
            </a:r>
          </a:p>
        </p:txBody>
      </p:sp>
      <p:sp>
        <p:nvSpPr>
          <p:cNvPr id="14" name="CuadroTexto 13">
            <a:extLst>
              <a:ext uri="{FF2B5EF4-FFF2-40B4-BE49-F238E27FC236}">
                <a16:creationId xmlns:a16="http://schemas.microsoft.com/office/drawing/2014/main" id="{D658E0FC-8208-E645-B9F6-9043E4FC4E03}"/>
              </a:ext>
            </a:extLst>
          </p:cNvPr>
          <p:cNvSpPr txBox="1"/>
          <p:nvPr/>
        </p:nvSpPr>
        <p:spPr>
          <a:xfrm>
            <a:off x="1188545" y="4402802"/>
            <a:ext cx="2536371" cy="1991379"/>
          </a:xfrm>
          <a:prstGeom prst="rect">
            <a:avLst/>
          </a:prstGeom>
          <a:noFill/>
        </p:spPr>
        <p:txBody>
          <a:bodyPr wrap="square" rtlCol="0">
            <a:spAutoFit/>
          </a:bodyPr>
          <a:lstStyle/>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Lorem ipsum dolor sit amet, consectetuer adipiscing elit. Maecenas porttitor congue massa. Fusce posuere, magna sed</a:t>
            </a: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 </a:t>
            </a:r>
          </a:p>
        </p:txBody>
      </p:sp>
      <p:pic>
        <p:nvPicPr>
          <p:cNvPr id="12" name="Imagen 11">
            <a:extLst>
              <a:ext uri="{FF2B5EF4-FFF2-40B4-BE49-F238E27FC236}">
                <a16:creationId xmlns:a16="http://schemas.microsoft.com/office/drawing/2014/main" id="{59D211E9-24BB-254B-8245-26F51ABC6643}"/>
              </a:ext>
            </a:extLst>
          </p:cNvPr>
          <p:cNvPicPr>
            <a:picLocks noChangeAspect="1"/>
          </p:cNvPicPr>
          <p:nvPr/>
        </p:nvPicPr>
        <p:blipFill rotWithShape="1">
          <a:blip r:embed="rId4"/>
          <a:srcRect t="27796" b="33014"/>
          <a:stretch/>
        </p:blipFill>
        <p:spPr>
          <a:xfrm>
            <a:off x="10417486" y="6159229"/>
            <a:ext cx="1472133" cy="445809"/>
          </a:xfrm>
          <a:prstGeom prst="rect">
            <a:avLst/>
          </a:prstGeom>
        </p:spPr>
      </p:pic>
    </p:spTree>
    <p:extLst>
      <p:ext uri="{BB962C8B-B14F-4D97-AF65-F5344CB8AC3E}">
        <p14:creationId xmlns:p14="http://schemas.microsoft.com/office/powerpoint/2010/main" val="914380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uadroTexto 24">
            <a:extLst>
              <a:ext uri="{FF2B5EF4-FFF2-40B4-BE49-F238E27FC236}">
                <a16:creationId xmlns:a16="http://schemas.microsoft.com/office/drawing/2014/main" id="{FF2E313D-3067-7145-A711-07DA227013FA}"/>
              </a:ext>
            </a:extLst>
          </p:cNvPr>
          <p:cNvSpPr txBox="1"/>
          <p:nvPr/>
        </p:nvSpPr>
        <p:spPr>
          <a:xfrm>
            <a:off x="4174523" y="660848"/>
            <a:ext cx="3099230" cy="5546198"/>
          </a:xfrm>
          <a:prstGeom prst="rect">
            <a:avLst/>
          </a:prstGeom>
          <a:noFill/>
        </p:spPr>
        <p:txBody>
          <a:bodyPr wrap="square" rtlCol="0">
            <a:spAutoFit/>
          </a:bodyPr>
          <a:lstStyle/>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a:lnSpc>
                <a:spcPct val="150000"/>
              </a:lnSpc>
            </a:pPr>
            <a:endParaRPr lang="es-CL" sz="1400" dirty="0">
              <a:solidFill>
                <a:schemeClr val="tx1">
                  <a:lumMod val="85000"/>
                  <a:lumOff val="15000"/>
                </a:schemeClr>
              </a:solidFill>
              <a:latin typeface="Arial" panose="020B0604020202020204" pitchFamily="34" charset="0"/>
              <a:cs typeface="Arial" panose="020B0604020202020204" pitchFamily="34" charset="0"/>
            </a:endParaRP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Nunc viverra imperdiet enim. Fusce est. Vivamus a tellus.</a:t>
            </a:r>
          </a:p>
          <a:p>
            <a:pPr>
              <a:lnSpc>
                <a:spcPct val="150000"/>
              </a:lnSpc>
            </a:pPr>
            <a:endParaRPr lang="es-CL" sz="1400" dirty="0">
              <a:solidFill>
                <a:schemeClr val="tx1">
                  <a:lumMod val="85000"/>
                  <a:lumOff val="15000"/>
                </a:schemeClr>
              </a:solidFill>
              <a:latin typeface="Arial" panose="020B0604020202020204" pitchFamily="34" charset="0"/>
              <a:cs typeface="Arial" panose="020B0604020202020204" pitchFamily="34" charset="0"/>
            </a:endParaRP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Pellentesque habitant morbi tristique senectus et netus et malesuada fames ac turpis egestas. Proin pharetra nonummy pede. Mauris et orci.</a:t>
            </a:r>
          </a:p>
          <a:p>
            <a:pPr>
              <a:lnSpc>
                <a:spcPct val="150000"/>
              </a:lnSpc>
            </a:pPr>
            <a:endParaRPr lang="es-CL" sz="14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8" name="CuadroTexto 27">
            <a:extLst>
              <a:ext uri="{FF2B5EF4-FFF2-40B4-BE49-F238E27FC236}">
                <a16:creationId xmlns:a16="http://schemas.microsoft.com/office/drawing/2014/main" id="{D91FE58A-49A5-4943-8659-A6F9225E86AB}"/>
              </a:ext>
            </a:extLst>
          </p:cNvPr>
          <p:cNvSpPr txBox="1"/>
          <p:nvPr/>
        </p:nvSpPr>
        <p:spPr>
          <a:xfrm>
            <a:off x="7878259" y="660848"/>
            <a:ext cx="3099230" cy="5546198"/>
          </a:xfrm>
          <a:prstGeom prst="rect">
            <a:avLst/>
          </a:prstGeom>
          <a:noFill/>
        </p:spPr>
        <p:txBody>
          <a:bodyPr wrap="square" rtlCol="0">
            <a:spAutoFit/>
          </a:bodyPr>
          <a:lstStyle/>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a:lnSpc>
                <a:spcPct val="150000"/>
              </a:lnSpc>
            </a:pPr>
            <a:endParaRPr lang="es-CL" sz="1400" dirty="0">
              <a:solidFill>
                <a:schemeClr val="tx1">
                  <a:lumMod val="85000"/>
                  <a:lumOff val="15000"/>
                </a:schemeClr>
              </a:solidFill>
              <a:latin typeface="Arial" panose="020B0604020202020204" pitchFamily="34" charset="0"/>
              <a:cs typeface="Arial" panose="020B0604020202020204" pitchFamily="34" charset="0"/>
            </a:endParaRP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Nunc viverra imperdiet enim. Fusce est. Vivamus a tellus.</a:t>
            </a:r>
          </a:p>
          <a:p>
            <a:pPr>
              <a:lnSpc>
                <a:spcPct val="150000"/>
              </a:lnSpc>
            </a:pPr>
            <a:endParaRPr lang="es-CL" sz="1400" dirty="0">
              <a:solidFill>
                <a:schemeClr val="tx1">
                  <a:lumMod val="85000"/>
                  <a:lumOff val="15000"/>
                </a:schemeClr>
              </a:solidFill>
              <a:latin typeface="Arial" panose="020B0604020202020204" pitchFamily="34" charset="0"/>
              <a:cs typeface="Arial" panose="020B0604020202020204" pitchFamily="34" charset="0"/>
            </a:endParaRP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Pellentesque habitant morbi tristique senectus et netus et malesuada fames ac turpis egestas. Proin pharetra nonummy pede. Mauris et orci.</a:t>
            </a:r>
          </a:p>
          <a:p>
            <a:pPr>
              <a:lnSpc>
                <a:spcPct val="150000"/>
              </a:lnSpc>
            </a:pPr>
            <a:endParaRPr lang="es-CL" sz="1400" dirty="0">
              <a:solidFill>
                <a:schemeClr val="tx1">
                  <a:lumMod val="85000"/>
                  <a:lumOff val="15000"/>
                </a:schemeClr>
              </a:solidFill>
              <a:latin typeface="Arial" panose="020B0604020202020204" pitchFamily="34" charset="0"/>
              <a:cs typeface="Arial" panose="020B0604020202020204" pitchFamily="34" charset="0"/>
            </a:endParaRPr>
          </a:p>
        </p:txBody>
      </p:sp>
      <p:grpSp>
        <p:nvGrpSpPr>
          <p:cNvPr id="33" name="Grupo 32">
            <a:extLst>
              <a:ext uri="{FF2B5EF4-FFF2-40B4-BE49-F238E27FC236}">
                <a16:creationId xmlns:a16="http://schemas.microsoft.com/office/drawing/2014/main" id="{78F6EC27-C1B5-CD46-998C-32A3F070C535}"/>
              </a:ext>
            </a:extLst>
          </p:cNvPr>
          <p:cNvGrpSpPr/>
          <p:nvPr/>
        </p:nvGrpSpPr>
        <p:grpSpPr>
          <a:xfrm>
            <a:off x="998388" y="546920"/>
            <a:ext cx="2023371" cy="769441"/>
            <a:chOff x="5590453" y="2788800"/>
            <a:chExt cx="2023371" cy="769440"/>
          </a:xfrm>
        </p:grpSpPr>
        <p:sp>
          <p:nvSpPr>
            <p:cNvPr id="34" name="Rectángulo 33">
              <a:extLst>
                <a:ext uri="{FF2B5EF4-FFF2-40B4-BE49-F238E27FC236}">
                  <a16:creationId xmlns:a16="http://schemas.microsoft.com/office/drawing/2014/main" id="{917F4ECF-2C63-A643-B9CB-44F6C56B6BAE}"/>
                </a:ext>
              </a:extLst>
            </p:cNvPr>
            <p:cNvSpPr/>
            <p:nvPr/>
          </p:nvSpPr>
          <p:spPr>
            <a:xfrm>
              <a:off x="5590453" y="2996550"/>
              <a:ext cx="68282" cy="541059"/>
            </a:xfrm>
            <a:prstGeom prst="rect">
              <a:avLst/>
            </a:prstGeom>
            <a:solidFill>
              <a:srgbClr val="E30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35" name="CuadroTexto 34">
              <a:extLst>
                <a:ext uri="{FF2B5EF4-FFF2-40B4-BE49-F238E27FC236}">
                  <a16:creationId xmlns:a16="http://schemas.microsoft.com/office/drawing/2014/main" id="{B09C8A5D-3318-0F4C-B450-6063D73ABE2C}"/>
                </a:ext>
              </a:extLst>
            </p:cNvPr>
            <p:cNvSpPr txBox="1"/>
            <p:nvPr/>
          </p:nvSpPr>
          <p:spPr>
            <a:xfrm>
              <a:off x="5772008" y="2788800"/>
              <a:ext cx="1841816" cy="769440"/>
            </a:xfrm>
            <a:prstGeom prst="rect">
              <a:avLst/>
            </a:prstGeom>
            <a:noFill/>
          </p:spPr>
          <p:txBody>
            <a:bodyPr wrap="square" rtlCol="0">
              <a:spAutoFit/>
            </a:bodyPr>
            <a:lstStyle/>
            <a:p>
              <a:pPr>
                <a:lnSpc>
                  <a:spcPct val="150000"/>
                </a:lnSpc>
              </a:pPr>
              <a:r>
                <a:rPr lang="es-CL" sz="2000" b="1" dirty="0">
                  <a:solidFill>
                    <a:schemeClr val="tx1">
                      <a:lumMod val="85000"/>
                      <a:lumOff val="15000"/>
                    </a:schemeClr>
                  </a:solidFill>
                  <a:latin typeface="Arial" panose="020B0604020202020204" pitchFamily="34" charset="0"/>
                  <a:cs typeface="Arial" panose="020B0604020202020204" pitchFamily="34" charset="0"/>
                </a:rPr>
                <a:t>Texto</a:t>
              </a:r>
            </a:p>
            <a:p>
              <a:r>
                <a:rPr lang="es-CL" sz="1400" dirty="0">
                  <a:solidFill>
                    <a:schemeClr val="tx1">
                      <a:lumMod val="85000"/>
                      <a:lumOff val="15000"/>
                    </a:schemeClr>
                  </a:solidFill>
                  <a:latin typeface="Arial" panose="020B0604020202020204" pitchFamily="34" charset="0"/>
                  <a:cs typeface="Arial" panose="020B0604020202020204" pitchFamily="34" charset="0"/>
                </a:rPr>
                <a:t>Texto</a:t>
              </a:r>
            </a:p>
          </p:txBody>
        </p:sp>
      </p:grpSp>
      <p:pic>
        <p:nvPicPr>
          <p:cNvPr id="9" name="Imagen 8">
            <a:extLst>
              <a:ext uri="{FF2B5EF4-FFF2-40B4-BE49-F238E27FC236}">
                <a16:creationId xmlns:a16="http://schemas.microsoft.com/office/drawing/2014/main" id="{912C1B6B-777C-8B42-ABCC-11AE29337F87}"/>
              </a:ext>
            </a:extLst>
          </p:cNvPr>
          <p:cNvPicPr>
            <a:picLocks noChangeAspect="1"/>
          </p:cNvPicPr>
          <p:nvPr/>
        </p:nvPicPr>
        <p:blipFill rotWithShape="1">
          <a:blip r:embed="rId2"/>
          <a:srcRect t="27796" b="33014"/>
          <a:stretch/>
        </p:blipFill>
        <p:spPr>
          <a:xfrm>
            <a:off x="10417486" y="6159229"/>
            <a:ext cx="1472133" cy="445809"/>
          </a:xfrm>
          <a:prstGeom prst="rect">
            <a:avLst/>
          </a:prstGeom>
        </p:spPr>
      </p:pic>
    </p:spTree>
    <p:extLst>
      <p:ext uri="{BB962C8B-B14F-4D97-AF65-F5344CB8AC3E}">
        <p14:creationId xmlns:p14="http://schemas.microsoft.com/office/powerpoint/2010/main" val="4035785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o 25">
            <a:extLst>
              <a:ext uri="{FF2B5EF4-FFF2-40B4-BE49-F238E27FC236}">
                <a16:creationId xmlns:a16="http://schemas.microsoft.com/office/drawing/2014/main" id="{B7F7F509-8BBF-F245-AC70-CA19D0F8AF45}"/>
              </a:ext>
            </a:extLst>
          </p:cNvPr>
          <p:cNvGrpSpPr/>
          <p:nvPr/>
        </p:nvGrpSpPr>
        <p:grpSpPr>
          <a:xfrm>
            <a:off x="1030286" y="783171"/>
            <a:ext cx="3703717" cy="800219"/>
            <a:chOff x="5590453" y="2788800"/>
            <a:chExt cx="3703717" cy="800218"/>
          </a:xfrm>
        </p:grpSpPr>
        <p:sp>
          <p:nvSpPr>
            <p:cNvPr id="9" name="Rectángulo 8">
              <a:extLst>
                <a:ext uri="{FF2B5EF4-FFF2-40B4-BE49-F238E27FC236}">
                  <a16:creationId xmlns:a16="http://schemas.microsoft.com/office/drawing/2014/main" id="{1355CB21-D2F6-154B-80A9-4460CD18780F}"/>
                </a:ext>
              </a:extLst>
            </p:cNvPr>
            <p:cNvSpPr/>
            <p:nvPr/>
          </p:nvSpPr>
          <p:spPr>
            <a:xfrm>
              <a:off x="5590453" y="2996550"/>
              <a:ext cx="68282" cy="541059"/>
            </a:xfrm>
            <a:prstGeom prst="rect">
              <a:avLst/>
            </a:prstGeom>
            <a:solidFill>
              <a:srgbClr val="E30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0" name="CuadroTexto 9">
              <a:extLst>
                <a:ext uri="{FF2B5EF4-FFF2-40B4-BE49-F238E27FC236}">
                  <a16:creationId xmlns:a16="http://schemas.microsoft.com/office/drawing/2014/main" id="{F22EB340-C392-5E41-AB39-6488EE321508}"/>
                </a:ext>
              </a:extLst>
            </p:cNvPr>
            <p:cNvSpPr txBox="1"/>
            <p:nvPr/>
          </p:nvSpPr>
          <p:spPr>
            <a:xfrm>
              <a:off x="5772008" y="2788800"/>
              <a:ext cx="3522162" cy="800218"/>
            </a:xfrm>
            <a:prstGeom prst="rect">
              <a:avLst/>
            </a:prstGeom>
            <a:noFill/>
          </p:spPr>
          <p:txBody>
            <a:bodyPr wrap="square" rtlCol="0">
              <a:spAutoFit/>
            </a:bodyPr>
            <a:lstStyle/>
            <a:p>
              <a:pPr>
                <a:lnSpc>
                  <a:spcPct val="150000"/>
                </a:lnSpc>
              </a:pPr>
              <a:r>
                <a:rPr lang="es-CL" sz="2000" b="1" dirty="0">
                  <a:solidFill>
                    <a:schemeClr val="tx1">
                      <a:lumMod val="85000"/>
                      <a:lumOff val="15000"/>
                    </a:schemeClr>
                  </a:solidFill>
                  <a:latin typeface="Arial" panose="020B0604020202020204" pitchFamily="34" charset="0"/>
                  <a:cs typeface="Arial" panose="020B0604020202020204" pitchFamily="34" charset="0"/>
                </a:rPr>
                <a:t>Proceso</a:t>
              </a:r>
            </a:p>
            <a:p>
              <a:r>
                <a:rPr lang="es-CL" sz="1600" dirty="0">
                  <a:solidFill>
                    <a:schemeClr val="tx1">
                      <a:lumMod val="85000"/>
                      <a:lumOff val="15000"/>
                    </a:schemeClr>
                  </a:solidFill>
                  <a:latin typeface="Arial" panose="020B0604020202020204" pitchFamily="34" charset="0"/>
                  <a:cs typeface="Arial" panose="020B0604020202020204" pitchFamily="34" charset="0"/>
                </a:rPr>
                <a:t>Bajada</a:t>
              </a:r>
            </a:p>
          </p:txBody>
        </p:sp>
      </p:grpSp>
      <p:sp>
        <p:nvSpPr>
          <p:cNvPr id="25" name="CuadroTexto 24">
            <a:extLst>
              <a:ext uri="{FF2B5EF4-FFF2-40B4-BE49-F238E27FC236}">
                <a16:creationId xmlns:a16="http://schemas.microsoft.com/office/drawing/2014/main" id="{FF2E313D-3067-7145-A711-07DA227013FA}"/>
              </a:ext>
            </a:extLst>
          </p:cNvPr>
          <p:cNvSpPr txBox="1"/>
          <p:nvPr/>
        </p:nvSpPr>
        <p:spPr>
          <a:xfrm>
            <a:off x="1188545" y="1910222"/>
            <a:ext cx="2536371" cy="1991379"/>
          </a:xfrm>
          <a:prstGeom prst="rect">
            <a:avLst/>
          </a:prstGeom>
          <a:noFill/>
        </p:spPr>
        <p:txBody>
          <a:bodyPr wrap="square" rtlCol="0">
            <a:spAutoFit/>
          </a:bodyPr>
          <a:lstStyle/>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Lorem ipsum dolor sit amet, consectetuer adipiscing elit. Maecenas porttitor congue massa. Fusce posuere, magna sed</a:t>
            </a: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 </a:t>
            </a:r>
          </a:p>
        </p:txBody>
      </p:sp>
      <p:pic>
        <p:nvPicPr>
          <p:cNvPr id="30" name="Imagen 29">
            <a:extLst>
              <a:ext uri="{FF2B5EF4-FFF2-40B4-BE49-F238E27FC236}">
                <a16:creationId xmlns:a16="http://schemas.microsoft.com/office/drawing/2014/main" id="{DEB4F7F0-290B-8446-936E-D4DDFBF3FF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29372" y="815211"/>
            <a:ext cx="222606" cy="349809"/>
          </a:xfrm>
          <a:prstGeom prst="rect">
            <a:avLst/>
          </a:prstGeom>
        </p:spPr>
      </p:pic>
      <p:pic>
        <p:nvPicPr>
          <p:cNvPr id="19" name="Imagen 18" descr="ICONO 1.jpg">
            <a:extLst>
              <a:ext uri="{FF2B5EF4-FFF2-40B4-BE49-F238E27FC236}">
                <a16:creationId xmlns:a16="http://schemas.microsoft.com/office/drawing/2014/main" id="{597F9574-497F-3242-8E47-4E81239220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4928546" y="894405"/>
            <a:ext cx="541229" cy="541229"/>
          </a:xfrm>
          <a:prstGeom prst="rect">
            <a:avLst/>
          </a:prstGeom>
        </p:spPr>
      </p:pic>
      <p:pic>
        <p:nvPicPr>
          <p:cNvPr id="20" name="Imagen 19" descr="ICONO 2.jpg">
            <a:extLst>
              <a:ext uri="{FF2B5EF4-FFF2-40B4-BE49-F238E27FC236}">
                <a16:creationId xmlns:a16="http://schemas.microsoft.com/office/drawing/2014/main" id="{91676E1F-31A4-9149-A68F-55B8C11599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928545" y="2891659"/>
            <a:ext cx="541229" cy="541229"/>
          </a:xfrm>
          <a:prstGeom prst="rect">
            <a:avLst/>
          </a:prstGeom>
        </p:spPr>
      </p:pic>
      <p:pic>
        <p:nvPicPr>
          <p:cNvPr id="21" name="Imagen 20" descr="ICONO 3.jpg">
            <a:extLst>
              <a:ext uri="{FF2B5EF4-FFF2-40B4-BE49-F238E27FC236}">
                <a16:creationId xmlns:a16="http://schemas.microsoft.com/office/drawing/2014/main" id="{A68A7689-90A4-D348-BC8E-15AC86B126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4928545" y="4888914"/>
            <a:ext cx="541229" cy="541229"/>
          </a:xfrm>
          <a:prstGeom prst="rect">
            <a:avLst/>
          </a:prstGeom>
        </p:spPr>
      </p:pic>
      <p:sp>
        <p:nvSpPr>
          <p:cNvPr id="22" name="CuadroTexto 21">
            <a:extLst>
              <a:ext uri="{FF2B5EF4-FFF2-40B4-BE49-F238E27FC236}">
                <a16:creationId xmlns:a16="http://schemas.microsoft.com/office/drawing/2014/main" id="{436F748B-1C62-B641-A307-335EB9DE928F}"/>
              </a:ext>
            </a:extLst>
          </p:cNvPr>
          <p:cNvSpPr txBox="1"/>
          <p:nvPr/>
        </p:nvSpPr>
        <p:spPr>
          <a:xfrm>
            <a:off x="5684645" y="783171"/>
            <a:ext cx="4206841" cy="1668214"/>
          </a:xfrm>
          <a:prstGeom prst="rect">
            <a:avLst/>
          </a:prstGeom>
          <a:noFill/>
        </p:spPr>
        <p:txBody>
          <a:bodyPr wrap="square" rtlCol="0">
            <a:spAutoFit/>
          </a:bodyPr>
          <a:lstStyle/>
          <a:p>
            <a:pPr>
              <a:lnSpc>
                <a:spcPct val="150000"/>
              </a:lnSpc>
            </a:pPr>
            <a:r>
              <a:rPr lang="es-CL" sz="1400" b="1" dirty="0">
                <a:solidFill>
                  <a:schemeClr val="tx1">
                    <a:lumMod val="85000"/>
                    <a:lumOff val="15000"/>
                  </a:schemeClr>
                </a:solidFill>
                <a:latin typeface="Arial" panose="020B0604020202020204" pitchFamily="34" charset="0"/>
                <a:cs typeface="Arial" panose="020B0604020202020204" pitchFamily="34" charset="0"/>
              </a:rPr>
              <a:t>Lorem ipsum dolor sit amet, consectetuer</a:t>
            </a: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Lorem ipsum dolor sit amet, consectetuer adipiscing elit. Maecenas porttitor congue massa. Fusce posuere, magna sed</a:t>
            </a: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 </a:t>
            </a:r>
          </a:p>
        </p:txBody>
      </p:sp>
      <p:sp>
        <p:nvSpPr>
          <p:cNvPr id="23" name="CuadroTexto 22">
            <a:extLst>
              <a:ext uri="{FF2B5EF4-FFF2-40B4-BE49-F238E27FC236}">
                <a16:creationId xmlns:a16="http://schemas.microsoft.com/office/drawing/2014/main" id="{82933262-C8BE-7F4D-9CA1-A972B952AA63}"/>
              </a:ext>
            </a:extLst>
          </p:cNvPr>
          <p:cNvSpPr txBox="1"/>
          <p:nvPr/>
        </p:nvSpPr>
        <p:spPr>
          <a:xfrm>
            <a:off x="5684645" y="2771459"/>
            <a:ext cx="4206841" cy="1668214"/>
          </a:xfrm>
          <a:prstGeom prst="rect">
            <a:avLst/>
          </a:prstGeom>
          <a:noFill/>
        </p:spPr>
        <p:txBody>
          <a:bodyPr wrap="square" rtlCol="0">
            <a:spAutoFit/>
          </a:bodyPr>
          <a:lstStyle/>
          <a:p>
            <a:pPr>
              <a:lnSpc>
                <a:spcPct val="150000"/>
              </a:lnSpc>
            </a:pPr>
            <a:r>
              <a:rPr lang="es-CL" sz="1400" b="1" dirty="0">
                <a:solidFill>
                  <a:schemeClr val="tx1">
                    <a:lumMod val="85000"/>
                    <a:lumOff val="15000"/>
                  </a:schemeClr>
                </a:solidFill>
                <a:latin typeface="Arial" panose="020B0604020202020204" pitchFamily="34" charset="0"/>
                <a:cs typeface="Arial" panose="020B0604020202020204" pitchFamily="34" charset="0"/>
              </a:rPr>
              <a:t>Lorem ipsum dolor sit amet, consectetuer</a:t>
            </a:r>
            <a:r>
              <a:rPr lang="es-CL" sz="1400" dirty="0">
                <a:solidFill>
                  <a:schemeClr val="tx1">
                    <a:lumMod val="85000"/>
                    <a:lumOff val="15000"/>
                  </a:schemeClr>
                </a:solidFill>
                <a:latin typeface="Arial" panose="020B0604020202020204" pitchFamily="34" charset="0"/>
                <a:cs typeface="Arial" panose="020B0604020202020204" pitchFamily="34" charset="0"/>
              </a:rPr>
              <a:t> </a:t>
            </a: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Lorem ipsum dolor sit amet, consectetuer</a:t>
            </a: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adipiscing elit. Maecenas porttitor congue massa. Fusce posuere, magna sed</a:t>
            </a: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 </a:t>
            </a:r>
          </a:p>
        </p:txBody>
      </p:sp>
      <p:sp>
        <p:nvSpPr>
          <p:cNvPr id="24" name="CuadroTexto 23">
            <a:extLst>
              <a:ext uri="{FF2B5EF4-FFF2-40B4-BE49-F238E27FC236}">
                <a16:creationId xmlns:a16="http://schemas.microsoft.com/office/drawing/2014/main" id="{B8F1B58A-A0FE-BC46-9F69-D8E85B15B36E}"/>
              </a:ext>
            </a:extLst>
          </p:cNvPr>
          <p:cNvSpPr txBox="1"/>
          <p:nvPr/>
        </p:nvSpPr>
        <p:spPr>
          <a:xfrm>
            <a:off x="5684645" y="4770380"/>
            <a:ext cx="4206841" cy="1668214"/>
          </a:xfrm>
          <a:prstGeom prst="rect">
            <a:avLst/>
          </a:prstGeom>
          <a:noFill/>
        </p:spPr>
        <p:txBody>
          <a:bodyPr wrap="square" rtlCol="0">
            <a:spAutoFit/>
          </a:bodyPr>
          <a:lstStyle/>
          <a:p>
            <a:pPr>
              <a:lnSpc>
                <a:spcPct val="150000"/>
              </a:lnSpc>
            </a:pPr>
            <a:r>
              <a:rPr lang="es-CL" sz="1400" b="1" dirty="0">
                <a:solidFill>
                  <a:schemeClr val="tx1">
                    <a:lumMod val="85000"/>
                    <a:lumOff val="15000"/>
                  </a:schemeClr>
                </a:solidFill>
                <a:latin typeface="Arial" panose="020B0604020202020204" pitchFamily="34" charset="0"/>
                <a:cs typeface="Arial" panose="020B0604020202020204" pitchFamily="34" charset="0"/>
              </a:rPr>
              <a:t>Lorem ipsum dolor sit amet, consectetuer</a:t>
            </a:r>
            <a:r>
              <a:rPr lang="es-CL" sz="1400" dirty="0">
                <a:solidFill>
                  <a:schemeClr val="tx1">
                    <a:lumMod val="85000"/>
                    <a:lumOff val="15000"/>
                  </a:schemeClr>
                </a:solidFill>
                <a:latin typeface="Arial" panose="020B0604020202020204" pitchFamily="34" charset="0"/>
                <a:cs typeface="Arial" panose="020B0604020202020204" pitchFamily="34" charset="0"/>
              </a:rPr>
              <a:t> </a:t>
            </a: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Lorem ipsum dolor sit amet, consectetuer adipiscing elit. Maecenas porttitor congue massa. Fusce posuere, magna sed</a:t>
            </a: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 </a:t>
            </a:r>
          </a:p>
        </p:txBody>
      </p:sp>
      <p:pic>
        <p:nvPicPr>
          <p:cNvPr id="15" name="Imagen 14">
            <a:extLst>
              <a:ext uri="{FF2B5EF4-FFF2-40B4-BE49-F238E27FC236}">
                <a16:creationId xmlns:a16="http://schemas.microsoft.com/office/drawing/2014/main" id="{12FC5EA7-FF6F-EF45-9352-2926E51006DD}"/>
              </a:ext>
            </a:extLst>
          </p:cNvPr>
          <p:cNvPicPr>
            <a:picLocks noChangeAspect="1"/>
          </p:cNvPicPr>
          <p:nvPr/>
        </p:nvPicPr>
        <p:blipFill rotWithShape="1">
          <a:blip r:embed="rId6"/>
          <a:srcRect t="27796" b="33014"/>
          <a:stretch/>
        </p:blipFill>
        <p:spPr>
          <a:xfrm>
            <a:off x="10417486" y="6159229"/>
            <a:ext cx="1472133" cy="445809"/>
          </a:xfrm>
          <a:prstGeom prst="rect">
            <a:avLst/>
          </a:prstGeom>
        </p:spPr>
      </p:pic>
    </p:spTree>
    <p:extLst>
      <p:ext uri="{BB962C8B-B14F-4D97-AF65-F5344CB8AC3E}">
        <p14:creationId xmlns:p14="http://schemas.microsoft.com/office/powerpoint/2010/main" val="2408860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F111349-ACC7-9446-8783-C5A347B1DAB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6" name="Rectángulo 5">
            <a:extLst>
              <a:ext uri="{FF2B5EF4-FFF2-40B4-BE49-F238E27FC236}">
                <a16:creationId xmlns:a16="http://schemas.microsoft.com/office/drawing/2014/main" id="{A5607403-515C-1847-988F-AB5EEC7A2EEC}"/>
              </a:ext>
            </a:extLst>
          </p:cNvPr>
          <p:cNvSpPr/>
          <p:nvPr/>
        </p:nvSpPr>
        <p:spPr>
          <a:xfrm>
            <a:off x="5734050" y="-289729"/>
            <a:ext cx="6457950" cy="7147729"/>
          </a:xfrm>
          <a:prstGeom prst="rect">
            <a:avLst/>
          </a:prstGeom>
          <a:solidFill>
            <a:schemeClr val="tx1">
              <a:lumMod val="85000"/>
              <a:lumOff val="1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7" name="Grupo 6">
            <a:extLst>
              <a:ext uri="{FF2B5EF4-FFF2-40B4-BE49-F238E27FC236}">
                <a16:creationId xmlns:a16="http://schemas.microsoft.com/office/drawing/2014/main" id="{15CEB944-55D6-504D-8F03-EDBA906EF3C5}"/>
              </a:ext>
            </a:extLst>
          </p:cNvPr>
          <p:cNvGrpSpPr/>
          <p:nvPr/>
        </p:nvGrpSpPr>
        <p:grpSpPr>
          <a:xfrm>
            <a:off x="6096000" y="1002263"/>
            <a:ext cx="4038346" cy="707886"/>
            <a:chOff x="5590453" y="2913137"/>
            <a:chExt cx="4038346" cy="707885"/>
          </a:xfrm>
        </p:grpSpPr>
        <p:sp>
          <p:nvSpPr>
            <p:cNvPr id="8" name="Rectángulo 7">
              <a:extLst>
                <a:ext uri="{FF2B5EF4-FFF2-40B4-BE49-F238E27FC236}">
                  <a16:creationId xmlns:a16="http://schemas.microsoft.com/office/drawing/2014/main" id="{443F434D-2926-D54F-ACCB-C2AEF1032E99}"/>
                </a:ext>
              </a:extLst>
            </p:cNvPr>
            <p:cNvSpPr/>
            <p:nvPr/>
          </p:nvSpPr>
          <p:spPr>
            <a:xfrm>
              <a:off x="5590453" y="2996550"/>
              <a:ext cx="68282" cy="541059"/>
            </a:xfrm>
            <a:prstGeom prst="rect">
              <a:avLst/>
            </a:prstGeom>
            <a:solidFill>
              <a:srgbClr val="E30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9" name="CuadroTexto 8">
              <a:extLst>
                <a:ext uri="{FF2B5EF4-FFF2-40B4-BE49-F238E27FC236}">
                  <a16:creationId xmlns:a16="http://schemas.microsoft.com/office/drawing/2014/main" id="{B8012841-43C8-6244-8C7D-438F1B65D24B}"/>
                </a:ext>
              </a:extLst>
            </p:cNvPr>
            <p:cNvSpPr txBox="1"/>
            <p:nvPr/>
          </p:nvSpPr>
          <p:spPr>
            <a:xfrm>
              <a:off x="5780611" y="2913137"/>
              <a:ext cx="3848188" cy="707885"/>
            </a:xfrm>
            <a:prstGeom prst="rect">
              <a:avLst/>
            </a:prstGeom>
            <a:noFill/>
          </p:spPr>
          <p:txBody>
            <a:bodyPr wrap="square" rtlCol="0">
              <a:spAutoFit/>
            </a:bodyPr>
            <a:lstStyle/>
            <a:p>
              <a:r>
                <a:rPr lang="es-CL" sz="2400" b="1" dirty="0">
                  <a:solidFill>
                    <a:schemeClr val="bg1"/>
                  </a:solidFill>
                  <a:latin typeface="Arial" panose="020B0604020202020204" pitchFamily="34" charset="0"/>
                  <a:cs typeface="Arial" panose="020B0604020202020204" pitchFamily="34" charset="0"/>
                </a:rPr>
                <a:t>Info importante adicional</a:t>
              </a:r>
            </a:p>
            <a:p>
              <a:r>
                <a:rPr lang="es-CL" sz="1600" dirty="0">
                  <a:solidFill>
                    <a:schemeClr val="bg1"/>
                  </a:solidFill>
                  <a:latin typeface="Arial" panose="020B0604020202020204" pitchFamily="34" charset="0"/>
                  <a:cs typeface="Arial" panose="020B0604020202020204" pitchFamily="34" charset="0"/>
                </a:rPr>
                <a:t>Bajada</a:t>
              </a:r>
            </a:p>
          </p:txBody>
        </p:sp>
      </p:grpSp>
      <p:sp>
        <p:nvSpPr>
          <p:cNvPr id="10" name="CuadroTexto 9">
            <a:extLst>
              <a:ext uri="{FF2B5EF4-FFF2-40B4-BE49-F238E27FC236}">
                <a16:creationId xmlns:a16="http://schemas.microsoft.com/office/drawing/2014/main" id="{52102392-8772-4D4F-B29B-2AF47DF10757}"/>
              </a:ext>
            </a:extLst>
          </p:cNvPr>
          <p:cNvSpPr txBox="1"/>
          <p:nvPr/>
        </p:nvSpPr>
        <p:spPr>
          <a:xfrm>
            <a:off x="6286158" y="2482042"/>
            <a:ext cx="4178642" cy="4490075"/>
          </a:xfrm>
          <a:prstGeom prst="rect">
            <a:avLst/>
          </a:prstGeom>
          <a:noFill/>
        </p:spPr>
        <p:txBody>
          <a:bodyPr wrap="square" rtlCol="0">
            <a:spAutoFit/>
          </a:bodyPr>
          <a:lstStyle/>
          <a:p>
            <a:pPr algn="just">
              <a:lnSpc>
                <a:spcPct val="150000"/>
              </a:lnSpc>
            </a:pPr>
            <a:r>
              <a:rPr lang="es-CL" sz="1400" dirty="0">
                <a:solidFill>
                  <a:schemeClr val="bg1"/>
                </a:solidFill>
                <a:latin typeface="Arial" panose="020B060402020202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algn="just">
              <a:lnSpc>
                <a:spcPct val="150000"/>
              </a:lnSpc>
            </a:pPr>
            <a:endParaRPr lang="es-CL" sz="1400" dirty="0">
              <a:solidFill>
                <a:schemeClr val="bg1"/>
              </a:solidFill>
              <a:latin typeface="Arial" panose="020B0604020202020204" pitchFamily="34" charset="0"/>
              <a:cs typeface="Arial" panose="020B0604020202020204" pitchFamily="34" charset="0"/>
            </a:endParaRPr>
          </a:p>
          <a:p>
            <a:pPr algn="just">
              <a:lnSpc>
                <a:spcPct val="150000"/>
              </a:lnSpc>
            </a:pPr>
            <a:r>
              <a:rPr lang="es-CL" sz="1400" dirty="0">
                <a:solidFill>
                  <a:schemeClr val="bg1"/>
                </a:solidFill>
                <a:latin typeface="Arial" panose="020B0604020202020204" pitchFamily="34" charset="0"/>
                <a:cs typeface="Arial" panose="020B0604020202020204" pitchFamily="34" charset="0"/>
              </a:rPr>
              <a:t>Nunc viverra imperdiet enim. Fusce est. Vivamus a tellus.</a:t>
            </a:r>
          </a:p>
          <a:p>
            <a:pPr algn="just">
              <a:lnSpc>
                <a:spcPct val="150000"/>
              </a:lnSpc>
            </a:pPr>
            <a:endParaRPr lang="es-CL" sz="1400" dirty="0">
              <a:solidFill>
                <a:schemeClr val="bg1"/>
              </a:solidFill>
              <a:latin typeface="Arial" panose="020B0604020202020204" pitchFamily="34" charset="0"/>
              <a:cs typeface="Arial" panose="020B0604020202020204" pitchFamily="34" charset="0"/>
            </a:endParaRPr>
          </a:p>
          <a:p>
            <a:pPr algn="just">
              <a:lnSpc>
                <a:spcPct val="150000"/>
              </a:lnSpc>
            </a:pPr>
            <a:r>
              <a:rPr lang="es-CL" sz="1400" dirty="0">
                <a:solidFill>
                  <a:schemeClr val="bg1"/>
                </a:solidFill>
                <a:latin typeface="Arial" panose="020B0604020202020204" pitchFamily="34" charset="0"/>
                <a:cs typeface="Arial" panose="020B0604020202020204" pitchFamily="34" charset="0"/>
              </a:rPr>
              <a:t>Pellentesque habitant morbi tristique senectus et netus et malesuada fames ac turpis egestas. Proin pharetra nonummy pede. Mauris et orci.</a:t>
            </a:r>
          </a:p>
          <a:p>
            <a:pPr algn="just">
              <a:lnSpc>
                <a:spcPct val="150000"/>
              </a:lnSpc>
            </a:pPr>
            <a:endParaRPr lang="es-CL" sz="1200" dirty="0">
              <a:solidFill>
                <a:schemeClr val="bg1"/>
              </a:solidFill>
              <a:latin typeface="Arial" panose="020B0604020202020204" pitchFamily="34" charset="0"/>
              <a:cs typeface="Arial" panose="020B0604020202020204" pitchFamily="34" charset="0"/>
            </a:endParaRPr>
          </a:p>
          <a:p>
            <a:pPr algn="just">
              <a:lnSpc>
                <a:spcPct val="150000"/>
              </a:lnSpc>
            </a:pPr>
            <a:r>
              <a:rPr lang="es-CL" sz="120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38105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8F9258C-D707-C34E-8FE0-A3A1BB3D4A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82879"/>
            <a:ext cx="4480560" cy="7040880"/>
          </a:xfrm>
          <a:prstGeom prst="rect">
            <a:avLst/>
          </a:prstGeom>
        </p:spPr>
      </p:pic>
      <p:pic>
        <p:nvPicPr>
          <p:cNvPr id="12" name="Imagen 11" descr="ICONO 1.jpg">
            <a:extLst>
              <a:ext uri="{FF2B5EF4-FFF2-40B4-BE49-F238E27FC236}">
                <a16:creationId xmlns:a16="http://schemas.microsoft.com/office/drawing/2014/main" id="{977AF69D-34A2-DC49-ADE6-540C1AFD0D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4928546" y="894405"/>
            <a:ext cx="541229" cy="541229"/>
          </a:xfrm>
          <a:prstGeom prst="rect">
            <a:avLst/>
          </a:prstGeom>
        </p:spPr>
      </p:pic>
      <p:pic>
        <p:nvPicPr>
          <p:cNvPr id="13" name="Imagen 12" descr="ICONO 2.jpg">
            <a:extLst>
              <a:ext uri="{FF2B5EF4-FFF2-40B4-BE49-F238E27FC236}">
                <a16:creationId xmlns:a16="http://schemas.microsoft.com/office/drawing/2014/main" id="{47B53816-8B90-DE48-8169-FD9BF40545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928545" y="2891659"/>
            <a:ext cx="541229" cy="541229"/>
          </a:xfrm>
          <a:prstGeom prst="rect">
            <a:avLst/>
          </a:prstGeom>
        </p:spPr>
      </p:pic>
      <p:pic>
        <p:nvPicPr>
          <p:cNvPr id="14" name="Imagen 13" descr="ICONO 3.jpg">
            <a:extLst>
              <a:ext uri="{FF2B5EF4-FFF2-40B4-BE49-F238E27FC236}">
                <a16:creationId xmlns:a16="http://schemas.microsoft.com/office/drawing/2014/main" id="{0C7C5A38-AD5F-C348-9C59-DB0AA73550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4928545" y="4888914"/>
            <a:ext cx="541229" cy="541229"/>
          </a:xfrm>
          <a:prstGeom prst="rect">
            <a:avLst/>
          </a:prstGeom>
        </p:spPr>
      </p:pic>
      <p:sp>
        <p:nvSpPr>
          <p:cNvPr id="15" name="CuadroTexto 14">
            <a:extLst>
              <a:ext uri="{FF2B5EF4-FFF2-40B4-BE49-F238E27FC236}">
                <a16:creationId xmlns:a16="http://schemas.microsoft.com/office/drawing/2014/main" id="{94DA7A72-4ECB-4F41-A13A-AED86EFC7804}"/>
              </a:ext>
            </a:extLst>
          </p:cNvPr>
          <p:cNvSpPr txBox="1"/>
          <p:nvPr/>
        </p:nvSpPr>
        <p:spPr>
          <a:xfrm>
            <a:off x="5684645" y="783171"/>
            <a:ext cx="4250384" cy="1668214"/>
          </a:xfrm>
          <a:prstGeom prst="rect">
            <a:avLst/>
          </a:prstGeom>
          <a:noFill/>
        </p:spPr>
        <p:txBody>
          <a:bodyPr wrap="square" rtlCol="0">
            <a:spAutoFit/>
          </a:bodyPr>
          <a:lstStyle/>
          <a:p>
            <a:pPr>
              <a:lnSpc>
                <a:spcPct val="150000"/>
              </a:lnSpc>
            </a:pPr>
            <a:r>
              <a:rPr lang="es-CL" sz="1400" b="1" dirty="0">
                <a:solidFill>
                  <a:schemeClr val="tx1">
                    <a:lumMod val="85000"/>
                    <a:lumOff val="15000"/>
                  </a:schemeClr>
                </a:solidFill>
                <a:latin typeface="Arial" panose="020B0604020202020204" pitchFamily="34" charset="0"/>
                <a:cs typeface="Arial" panose="020B0604020202020204" pitchFamily="34" charset="0"/>
              </a:rPr>
              <a:t>Lorem ipsum dolor sit amet, consectetuer</a:t>
            </a: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Lorem ipsum dolor sit amet, consectetuer adipiscing elit. Maecenas porttitor congue massa. Fusce posuere, magna sed</a:t>
            </a: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 </a:t>
            </a:r>
          </a:p>
        </p:txBody>
      </p:sp>
      <p:sp>
        <p:nvSpPr>
          <p:cNvPr id="16" name="CuadroTexto 15">
            <a:extLst>
              <a:ext uri="{FF2B5EF4-FFF2-40B4-BE49-F238E27FC236}">
                <a16:creationId xmlns:a16="http://schemas.microsoft.com/office/drawing/2014/main" id="{F32F5DF7-6846-6242-AA0E-165A988106FD}"/>
              </a:ext>
            </a:extLst>
          </p:cNvPr>
          <p:cNvSpPr txBox="1"/>
          <p:nvPr/>
        </p:nvSpPr>
        <p:spPr>
          <a:xfrm>
            <a:off x="5684645" y="2771459"/>
            <a:ext cx="4250384" cy="1668214"/>
          </a:xfrm>
          <a:prstGeom prst="rect">
            <a:avLst/>
          </a:prstGeom>
          <a:noFill/>
        </p:spPr>
        <p:txBody>
          <a:bodyPr wrap="square" rtlCol="0">
            <a:spAutoFit/>
          </a:bodyPr>
          <a:lstStyle/>
          <a:p>
            <a:pPr>
              <a:lnSpc>
                <a:spcPct val="150000"/>
              </a:lnSpc>
            </a:pPr>
            <a:r>
              <a:rPr lang="es-CL" sz="1400" b="1" dirty="0">
                <a:solidFill>
                  <a:schemeClr val="tx1">
                    <a:lumMod val="85000"/>
                    <a:lumOff val="15000"/>
                  </a:schemeClr>
                </a:solidFill>
                <a:latin typeface="Arial" panose="020B0604020202020204" pitchFamily="34" charset="0"/>
                <a:cs typeface="Arial" panose="020B0604020202020204" pitchFamily="34" charset="0"/>
              </a:rPr>
              <a:t>Lorem ipsum dolor sit amet, consectetuer</a:t>
            </a:r>
            <a:r>
              <a:rPr lang="es-CL" sz="1400" dirty="0">
                <a:solidFill>
                  <a:schemeClr val="tx1">
                    <a:lumMod val="85000"/>
                    <a:lumOff val="15000"/>
                  </a:schemeClr>
                </a:solidFill>
                <a:latin typeface="Arial" panose="020B0604020202020204" pitchFamily="34" charset="0"/>
                <a:cs typeface="Arial" panose="020B0604020202020204" pitchFamily="34" charset="0"/>
              </a:rPr>
              <a:t> </a:t>
            </a: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Lorem ipsum dolor sit amet, consectetuer</a:t>
            </a: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adipiscing elit. Maecenas porttitor congue massa. Fusce posuere, magna sed</a:t>
            </a: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 </a:t>
            </a:r>
          </a:p>
        </p:txBody>
      </p:sp>
      <p:sp>
        <p:nvSpPr>
          <p:cNvPr id="17" name="CuadroTexto 16">
            <a:extLst>
              <a:ext uri="{FF2B5EF4-FFF2-40B4-BE49-F238E27FC236}">
                <a16:creationId xmlns:a16="http://schemas.microsoft.com/office/drawing/2014/main" id="{62371850-0BD4-CB4D-A9AF-3EEDDBCD9F05}"/>
              </a:ext>
            </a:extLst>
          </p:cNvPr>
          <p:cNvSpPr txBox="1"/>
          <p:nvPr/>
        </p:nvSpPr>
        <p:spPr>
          <a:xfrm>
            <a:off x="5684645" y="4770380"/>
            <a:ext cx="4250384" cy="1668214"/>
          </a:xfrm>
          <a:prstGeom prst="rect">
            <a:avLst/>
          </a:prstGeom>
          <a:noFill/>
        </p:spPr>
        <p:txBody>
          <a:bodyPr wrap="square" rtlCol="0">
            <a:spAutoFit/>
          </a:bodyPr>
          <a:lstStyle/>
          <a:p>
            <a:pPr>
              <a:lnSpc>
                <a:spcPct val="150000"/>
              </a:lnSpc>
            </a:pPr>
            <a:r>
              <a:rPr lang="es-CL" sz="1400" b="1" dirty="0">
                <a:solidFill>
                  <a:schemeClr val="tx1">
                    <a:lumMod val="85000"/>
                    <a:lumOff val="15000"/>
                  </a:schemeClr>
                </a:solidFill>
                <a:latin typeface="Arial" panose="020B0604020202020204" pitchFamily="34" charset="0"/>
                <a:cs typeface="Arial" panose="020B0604020202020204" pitchFamily="34" charset="0"/>
              </a:rPr>
              <a:t>Lorem ipsum dolor sit amet, consectetuer</a:t>
            </a:r>
            <a:r>
              <a:rPr lang="es-CL" sz="1400" dirty="0">
                <a:solidFill>
                  <a:schemeClr val="tx1">
                    <a:lumMod val="85000"/>
                    <a:lumOff val="15000"/>
                  </a:schemeClr>
                </a:solidFill>
                <a:latin typeface="Arial" panose="020B0604020202020204" pitchFamily="34" charset="0"/>
                <a:cs typeface="Arial" panose="020B0604020202020204" pitchFamily="34" charset="0"/>
              </a:rPr>
              <a:t> </a:t>
            </a: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Lorem ipsum dolor sit amet, consectetuer adipiscing elit. Maecenas porttitor congue massa. Fusce posuere, magna sed</a:t>
            </a: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 </a:t>
            </a:r>
          </a:p>
        </p:txBody>
      </p:sp>
      <p:sp>
        <p:nvSpPr>
          <p:cNvPr id="18" name="CuadroTexto 17">
            <a:extLst>
              <a:ext uri="{FF2B5EF4-FFF2-40B4-BE49-F238E27FC236}">
                <a16:creationId xmlns:a16="http://schemas.microsoft.com/office/drawing/2014/main" id="{C0A86AD3-2B7E-6343-987A-DF69B8314A38}"/>
              </a:ext>
            </a:extLst>
          </p:cNvPr>
          <p:cNvSpPr txBox="1"/>
          <p:nvPr/>
        </p:nvSpPr>
        <p:spPr>
          <a:xfrm>
            <a:off x="7874000" y="-1054100"/>
            <a:ext cx="184731" cy="369332"/>
          </a:xfrm>
          <a:prstGeom prst="rect">
            <a:avLst/>
          </a:prstGeom>
          <a:noFill/>
        </p:spPr>
        <p:txBody>
          <a:bodyPr wrap="none" rtlCol="0">
            <a:spAutoFit/>
          </a:bodyPr>
          <a:lstStyle/>
          <a:p>
            <a:endParaRPr lang="es-CL" dirty="0"/>
          </a:p>
        </p:txBody>
      </p:sp>
      <p:pic>
        <p:nvPicPr>
          <p:cNvPr id="20" name="Imagen 19">
            <a:extLst>
              <a:ext uri="{FF2B5EF4-FFF2-40B4-BE49-F238E27FC236}">
                <a16:creationId xmlns:a16="http://schemas.microsoft.com/office/drawing/2014/main" id="{7C8AB13B-2AFE-E548-8D6E-2C5876F68293}"/>
              </a:ext>
            </a:extLst>
          </p:cNvPr>
          <p:cNvPicPr>
            <a:picLocks noChangeAspect="1"/>
          </p:cNvPicPr>
          <p:nvPr/>
        </p:nvPicPr>
        <p:blipFill rotWithShape="1">
          <a:blip r:embed="rId6"/>
          <a:srcRect t="27796" b="33014"/>
          <a:stretch/>
        </p:blipFill>
        <p:spPr>
          <a:xfrm>
            <a:off x="10417486" y="6159229"/>
            <a:ext cx="1472133" cy="445809"/>
          </a:xfrm>
          <a:prstGeom prst="rect">
            <a:avLst/>
          </a:prstGeom>
        </p:spPr>
      </p:pic>
    </p:spTree>
    <p:extLst>
      <p:ext uri="{BB962C8B-B14F-4D97-AF65-F5344CB8AC3E}">
        <p14:creationId xmlns:p14="http://schemas.microsoft.com/office/powerpoint/2010/main" val="221446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o 25">
            <a:extLst>
              <a:ext uri="{FF2B5EF4-FFF2-40B4-BE49-F238E27FC236}">
                <a16:creationId xmlns:a16="http://schemas.microsoft.com/office/drawing/2014/main" id="{B7F7F509-8BBF-F245-AC70-CA19D0F8AF45}"/>
              </a:ext>
            </a:extLst>
          </p:cNvPr>
          <p:cNvGrpSpPr/>
          <p:nvPr/>
        </p:nvGrpSpPr>
        <p:grpSpPr>
          <a:xfrm>
            <a:off x="1030286" y="815211"/>
            <a:ext cx="4730295" cy="800219"/>
            <a:chOff x="5590453" y="2820840"/>
            <a:chExt cx="4730295" cy="800218"/>
          </a:xfrm>
        </p:grpSpPr>
        <p:sp>
          <p:nvSpPr>
            <p:cNvPr id="9" name="Rectángulo 8">
              <a:extLst>
                <a:ext uri="{FF2B5EF4-FFF2-40B4-BE49-F238E27FC236}">
                  <a16:creationId xmlns:a16="http://schemas.microsoft.com/office/drawing/2014/main" id="{1355CB21-D2F6-154B-80A9-4460CD18780F}"/>
                </a:ext>
              </a:extLst>
            </p:cNvPr>
            <p:cNvSpPr/>
            <p:nvPr/>
          </p:nvSpPr>
          <p:spPr>
            <a:xfrm>
              <a:off x="5590453" y="2996550"/>
              <a:ext cx="68282" cy="541059"/>
            </a:xfrm>
            <a:prstGeom prst="rect">
              <a:avLst/>
            </a:prstGeom>
            <a:solidFill>
              <a:srgbClr val="E30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0" name="CuadroTexto 9">
              <a:extLst>
                <a:ext uri="{FF2B5EF4-FFF2-40B4-BE49-F238E27FC236}">
                  <a16:creationId xmlns:a16="http://schemas.microsoft.com/office/drawing/2014/main" id="{F22EB340-C392-5E41-AB39-6488EE321508}"/>
                </a:ext>
              </a:extLst>
            </p:cNvPr>
            <p:cNvSpPr txBox="1"/>
            <p:nvPr/>
          </p:nvSpPr>
          <p:spPr>
            <a:xfrm>
              <a:off x="5748712" y="2820840"/>
              <a:ext cx="4572036" cy="800218"/>
            </a:xfrm>
            <a:prstGeom prst="rect">
              <a:avLst/>
            </a:prstGeom>
            <a:noFill/>
          </p:spPr>
          <p:txBody>
            <a:bodyPr wrap="square" rtlCol="0">
              <a:spAutoFit/>
            </a:bodyPr>
            <a:lstStyle/>
            <a:p>
              <a:pPr>
                <a:lnSpc>
                  <a:spcPct val="150000"/>
                </a:lnSpc>
              </a:pPr>
              <a:r>
                <a:rPr lang="es-CL" sz="2000" b="1" dirty="0">
                  <a:solidFill>
                    <a:schemeClr val="tx1">
                      <a:lumMod val="85000"/>
                      <a:lumOff val="15000"/>
                    </a:schemeClr>
                  </a:solidFill>
                  <a:latin typeface="Arial" panose="020B0604020202020204" pitchFamily="34" charset="0"/>
                  <a:cs typeface="Arial" panose="020B0604020202020204" pitchFamily="34" charset="0"/>
                </a:rPr>
                <a:t>Gráfico explicado en profundidad</a:t>
              </a:r>
            </a:p>
            <a:p>
              <a:r>
                <a:rPr lang="es-CL" sz="1600" dirty="0">
                  <a:solidFill>
                    <a:schemeClr val="tx1">
                      <a:lumMod val="85000"/>
                      <a:lumOff val="15000"/>
                    </a:schemeClr>
                  </a:solidFill>
                  <a:latin typeface="Arial" panose="020B0604020202020204" pitchFamily="34" charset="0"/>
                  <a:cs typeface="Arial" panose="020B0604020202020204" pitchFamily="34" charset="0"/>
                </a:rPr>
                <a:t>Bajada</a:t>
              </a:r>
            </a:p>
          </p:txBody>
        </p:sp>
      </p:grpSp>
      <p:sp>
        <p:nvSpPr>
          <p:cNvPr id="25" name="CuadroTexto 24">
            <a:extLst>
              <a:ext uri="{FF2B5EF4-FFF2-40B4-BE49-F238E27FC236}">
                <a16:creationId xmlns:a16="http://schemas.microsoft.com/office/drawing/2014/main" id="{FF2E313D-3067-7145-A711-07DA227013FA}"/>
              </a:ext>
            </a:extLst>
          </p:cNvPr>
          <p:cNvSpPr txBox="1"/>
          <p:nvPr/>
        </p:nvSpPr>
        <p:spPr>
          <a:xfrm>
            <a:off x="1188545" y="1910223"/>
            <a:ext cx="3847912" cy="4899868"/>
          </a:xfrm>
          <a:prstGeom prst="rect">
            <a:avLst/>
          </a:prstGeom>
          <a:noFill/>
        </p:spPr>
        <p:txBody>
          <a:bodyPr wrap="square" rtlCol="0">
            <a:spAutoFit/>
          </a:bodyPr>
          <a:lstStyle/>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a:lnSpc>
                <a:spcPct val="150000"/>
              </a:lnSpc>
            </a:pPr>
            <a:endParaRPr lang="es-CL" sz="1400" dirty="0">
              <a:solidFill>
                <a:schemeClr val="tx1">
                  <a:lumMod val="85000"/>
                  <a:lumOff val="15000"/>
                </a:schemeClr>
              </a:solidFill>
              <a:latin typeface="Arial" panose="020B0604020202020204" pitchFamily="34" charset="0"/>
              <a:cs typeface="Arial" panose="020B0604020202020204" pitchFamily="34" charset="0"/>
            </a:endParaRP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Nunc viverra imperdiet enim. Fusce est. Vivamus a tellus.</a:t>
            </a:r>
          </a:p>
          <a:p>
            <a:pPr>
              <a:lnSpc>
                <a:spcPct val="150000"/>
              </a:lnSpc>
            </a:pPr>
            <a:endParaRPr lang="es-CL" sz="1400" dirty="0">
              <a:solidFill>
                <a:schemeClr val="tx1">
                  <a:lumMod val="85000"/>
                  <a:lumOff val="15000"/>
                </a:schemeClr>
              </a:solidFill>
              <a:latin typeface="Arial" panose="020B0604020202020204" pitchFamily="34" charset="0"/>
              <a:cs typeface="Arial" panose="020B0604020202020204" pitchFamily="34" charset="0"/>
            </a:endParaRP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Pellentesque habitant morbi tristique senectus et netus et malesuada fames ac turpis egestas. Proin pharetra nonummy pede. Mauris et orci.</a:t>
            </a:r>
          </a:p>
          <a:p>
            <a:pPr>
              <a:lnSpc>
                <a:spcPct val="150000"/>
              </a:lnSpc>
            </a:pPr>
            <a:endParaRPr lang="es-CL" sz="1400" dirty="0">
              <a:solidFill>
                <a:schemeClr val="tx1">
                  <a:lumMod val="85000"/>
                  <a:lumOff val="15000"/>
                </a:schemeClr>
              </a:solidFill>
              <a:latin typeface="Arial" panose="020B0604020202020204" pitchFamily="34" charset="0"/>
              <a:cs typeface="Arial" panose="020B0604020202020204" pitchFamily="34" charset="0"/>
            </a:endParaRP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 </a:t>
            </a:r>
          </a:p>
        </p:txBody>
      </p:sp>
      <p:pic>
        <p:nvPicPr>
          <p:cNvPr id="30" name="Imagen 29">
            <a:extLst>
              <a:ext uri="{FF2B5EF4-FFF2-40B4-BE49-F238E27FC236}">
                <a16:creationId xmlns:a16="http://schemas.microsoft.com/office/drawing/2014/main" id="{DEB4F7F0-290B-8446-936E-D4DDFBF3FF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29372" y="815211"/>
            <a:ext cx="222606" cy="349809"/>
          </a:xfrm>
          <a:prstGeom prst="rect">
            <a:avLst/>
          </a:prstGeom>
        </p:spPr>
      </p:pic>
      <p:graphicFrame>
        <p:nvGraphicFramePr>
          <p:cNvPr id="15" name="Gráfico 14">
            <a:extLst>
              <a:ext uri="{FF2B5EF4-FFF2-40B4-BE49-F238E27FC236}">
                <a16:creationId xmlns:a16="http://schemas.microsoft.com/office/drawing/2014/main" id="{4B34DABB-C383-BB48-9FAC-993C50EFF371}"/>
              </a:ext>
            </a:extLst>
          </p:cNvPr>
          <p:cNvGraphicFramePr>
            <a:graphicFrameLocks/>
          </p:cNvGraphicFramePr>
          <p:nvPr>
            <p:extLst>
              <p:ext uri="{D42A27DB-BD31-4B8C-83A1-F6EECF244321}">
                <p14:modId xmlns:p14="http://schemas.microsoft.com/office/powerpoint/2010/main" val="3994804812"/>
              </p:ext>
            </p:extLst>
          </p:nvPr>
        </p:nvGraphicFramePr>
        <p:xfrm>
          <a:off x="4126082" y="1011699"/>
          <a:ext cx="7035632" cy="4221379"/>
        </p:xfrm>
        <a:graphic>
          <a:graphicData uri="http://schemas.openxmlformats.org/drawingml/2006/chart">
            <c:chart xmlns:c="http://schemas.openxmlformats.org/drawingml/2006/chart" xmlns:r="http://schemas.openxmlformats.org/officeDocument/2006/relationships" r:id="rId3"/>
          </a:graphicData>
        </a:graphic>
      </p:graphicFrame>
      <p:pic>
        <p:nvPicPr>
          <p:cNvPr id="12" name="Imagen 11">
            <a:extLst>
              <a:ext uri="{FF2B5EF4-FFF2-40B4-BE49-F238E27FC236}">
                <a16:creationId xmlns:a16="http://schemas.microsoft.com/office/drawing/2014/main" id="{D83AF80C-609E-904D-91E1-823B76FBFDEC}"/>
              </a:ext>
            </a:extLst>
          </p:cNvPr>
          <p:cNvPicPr>
            <a:picLocks noChangeAspect="1"/>
          </p:cNvPicPr>
          <p:nvPr/>
        </p:nvPicPr>
        <p:blipFill rotWithShape="1">
          <a:blip r:embed="rId4"/>
          <a:srcRect t="27796" b="33014"/>
          <a:stretch/>
        </p:blipFill>
        <p:spPr>
          <a:xfrm>
            <a:off x="10417486" y="6159229"/>
            <a:ext cx="1472133" cy="445809"/>
          </a:xfrm>
          <a:prstGeom prst="rect">
            <a:avLst/>
          </a:prstGeom>
        </p:spPr>
      </p:pic>
    </p:spTree>
    <p:extLst>
      <p:ext uri="{BB962C8B-B14F-4D97-AF65-F5344CB8AC3E}">
        <p14:creationId xmlns:p14="http://schemas.microsoft.com/office/powerpoint/2010/main" val="1537090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o 25">
            <a:extLst>
              <a:ext uri="{FF2B5EF4-FFF2-40B4-BE49-F238E27FC236}">
                <a16:creationId xmlns:a16="http://schemas.microsoft.com/office/drawing/2014/main" id="{B7F7F509-8BBF-F245-AC70-CA19D0F8AF45}"/>
              </a:ext>
            </a:extLst>
          </p:cNvPr>
          <p:cNvGrpSpPr/>
          <p:nvPr/>
        </p:nvGrpSpPr>
        <p:grpSpPr>
          <a:xfrm>
            <a:off x="1030286" y="853316"/>
            <a:ext cx="4730295" cy="800219"/>
            <a:chOff x="5590453" y="2858945"/>
            <a:chExt cx="4730295" cy="800218"/>
          </a:xfrm>
        </p:grpSpPr>
        <p:sp>
          <p:nvSpPr>
            <p:cNvPr id="9" name="Rectángulo 8">
              <a:extLst>
                <a:ext uri="{FF2B5EF4-FFF2-40B4-BE49-F238E27FC236}">
                  <a16:creationId xmlns:a16="http://schemas.microsoft.com/office/drawing/2014/main" id="{1355CB21-D2F6-154B-80A9-4460CD18780F}"/>
                </a:ext>
              </a:extLst>
            </p:cNvPr>
            <p:cNvSpPr/>
            <p:nvPr/>
          </p:nvSpPr>
          <p:spPr>
            <a:xfrm>
              <a:off x="5590453" y="2996550"/>
              <a:ext cx="68282" cy="541059"/>
            </a:xfrm>
            <a:prstGeom prst="rect">
              <a:avLst/>
            </a:prstGeom>
            <a:solidFill>
              <a:srgbClr val="E30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0" name="CuadroTexto 9">
              <a:extLst>
                <a:ext uri="{FF2B5EF4-FFF2-40B4-BE49-F238E27FC236}">
                  <a16:creationId xmlns:a16="http://schemas.microsoft.com/office/drawing/2014/main" id="{F22EB340-C392-5E41-AB39-6488EE321508}"/>
                </a:ext>
              </a:extLst>
            </p:cNvPr>
            <p:cNvSpPr txBox="1"/>
            <p:nvPr/>
          </p:nvSpPr>
          <p:spPr>
            <a:xfrm>
              <a:off x="5748712" y="2858945"/>
              <a:ext cx="4572036" cy="800218"/>
            </a:xfrm>
            <a:prstGeom prst="rect">
              <a:avLst/>
            </a:prstGeom>
            <a:noFill/>
          </p:spPr>
          <p:txBody>
            <a:bodyPr wrap="square" rtlCol="0">
              <a:spAutoFit/>
            </a:bodyPr>
            <a:lstStyle/>
            <a:p>
              <a:pPr>
                <a:lnSpc>
                  <a:spcPct val="150000"/>
                </a:lnSpc>
              </a:pPr>
              <a:r>
                <a:rPr lang="es-CL" sz="2000" b="1" dirty="0">
                  <a:solidFill>
                    <a:schemeClr val="tx1">
                      <a:lumMod val="85000"/>
                      <a:lumOff val="15000"/>
                    </a:schemeClr>
                  </a:solidFill>
                  <a:latin typeface="Arial" panose="020B0604020202020204" pitchFamily="34" charset="0"/>
                  <a:cs typeface="Arial" panose="020B0604020202020204" pitchFamily="34" charset="0"/>
                </a:rPr>
                <a:t>Gráfico explicado en profundidad</a:t>
              </a:r>
            </a:p>
            <a:p>
              <a:r>
                <a:rPr lang="es-CL" sz="1600" dirty="0">
                  <a:solidFill>
                    <a:schemeClr val="tx1">
                      <a:lumMod val="85000"/>
                      <a:lumOff val="15000"/>
                    </a:schemeClr>
                  </a:solidFill>
                  <a:latin typeface="Arial" panose="020B0604020202020204" pitchFamily="34" charset="0"/>
                  <a:cs typeface="Arial" panose="020B0604020202020204" pitchFamily="34" charset="0"/>
                </a:rPr>
                <a:t>Bajada</a:t>
              </a:r>
            </a:p>
          </p:txBody>
        </p:sp>
      </p:grpSp>
      <p:sp>
        <p:nvSpPr>
          <p:cNvPr id="25" name="CuadroTexto 24">
            <a:extLst>
              <a:ext uri="{FF2B5EF4-FFF2-40B4-BE49-F238E27FC236}">
                <a16:creationId xmlns:a16="http://schemas.microsoft.com/office/drawing/2014/main" id="{FF2E313D-3067-7145-A711-07DA227013FA}"/>
              </a:ext>
            </a:extLst>
          </p:cNvPr>
          <p:cNvSpPr txBox="1"/>
          <p:nvPr/>
        </p:nvSpPr>
        <p:spPr>
          <a:xfrm>
            <a:off x="1188545" y="1910223"/>
            <a:ext cx="3847912" cy="4899868"/>
          </a:xfrm>
          <a:prstGeom prst="rect">
            <a:avLst/>
          </a:prstGeom>
          <a:noFill/>
        </p:spPr>
        <p:txBody>
          <a:bodyPr wrap="square" rtlCol="0">
            <a:spAutoFit/>
          </a:bodyPr>
          <a:lstStyle/>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a:lnSpc>
                <a:spcPct val="150000"/>
              </a:lnSpc>
            </a:pPr>
            <a:endParaRPr lang="es-CL" sz="1400" dirty="0">
              <a:solidFill>
                <a:schemeClr val="tx1">
                  <a:lumMod val="85000"/>
                  <a:lumOff val="15000"/>
                </a:schemeClr>
              </a:solidFill>
              <a:latin typeface="Arial" panose="020B0604020202020204" pitchFamily="34" charset="0"/>
              <a:cs typeface="Arial" panose="020B0604020202020204" pitchFamily="34" charset="0"/>
            </a:endParaRP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Nunc viverra imperdiet enim. Fusce est. Vivamus a tellus.</a:t>
            </a:r>
          </a:p>
          <a:p>
            <a:pPr>
              <a:lnSpc>
                <a:spcPct val="150000"/>
              </a:lnSpc>
            </a:pPr>
            <a:endParaRPr lang="es-CL" sz="1400" dirty="0">
              <a:solidFill>
                <a:schemeClr val="tx1">
                  <a:lumMod val="85000"/>
                  <a:lumOff val="15000"/>
                </a:schemeClr>
              </a:solidFill>
              <a:latin typeface="Arial" panose="020B0604020202020204" pitchFamily="34" charset="0"/>
              <a:cs typeface="Arial" panose="020B0604020202020204" pitchFamily="34" charset="0"/>
            </a:endParaRP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Pellentesque habitant morbi tristique senectus et netus et malesuada fames ac turpis egestas. Proin pharetra nonummy pede. Mauris et orci.</a:t>
            </a:r>
          </a:p>
          <a:p>
            <a:pPr>
              <a:lnSpc>
                <a:spcPct val="150000"/>
              </a:lnSpc>
            </a:pPr>
            <a:endParaRPr lang="es-CL" sz="1400" dirty="0">
              <a:solidFill>
                <a:schemeClr val="tx1">
                  <a:lumMod val="85000"/>
                  <a:lumOff val="15000"/>
                </a:schemeClr>
              </a:solidFill>
              <a:latin typeface="Arial" panose="020B0604020202020204" pitchFamily="34" charset="0"/>
              <a:cs typeface="Arial" panose="020B0604020202020204" pitchFamily="34" charset="0"/>
            </a:endParaRP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 </a:t>
            </a:r>
          </a:p>
        </p:txBody>
      </p:sp>
      <p:pic>
        <p:nvPicPr>
          <p:cNvPr id="30" name="Imagen 29">
            <a:extLst>
              <a:ext uri="{FF2B5EF4-FFF2-40B4-BE49-F238E27FC236}">
                <a16:creationId xmlns:a16="http://schemas.microsoft.com/office/drawing/2014/main" id="{DEB4F7F0-290B-8446-936E-D4DDFBF3FF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29372" y="815211"/>
            <a:ext cx="222606" cy="349809"/>
          </a:xfrm>
          <a:prstGeom prst="rect">
            <a:avLst/>
          </a:prstGeom>
        </p:spPr>
      </p:pic>
      <p:graphicFrame>
        <p:nvGraphicFramePr>
          <p:cNvPr id="11" name="Gráfico 10">
            <a:extLst>
              <a:ext uri="{FF2B5EF4-FFF2-40B4-BE49-F238E27FC236}">
                <a16:creationId xmlns:a16="http://schemas.microsoft.com/office/drawing/2014/main" id="{7D1B3A33-AF21-9747-BB75-50D6316F129F}"/>
              </a:ext>
            </a:extLst>
          </p:cNvPr>
          <p:cNvGraphicFramePr>
            <a:graphicFrameLocks/>
          </p:cNvGraphicFramePr>
          <p:nvPr>
            <p:extLst>
              <p:ext uri="{D42A27DB-BD31-4B8C-83A1-F6EECF244321}">
                <p14:modId xmlns:p14="http://schemas.microsoft.com/office/powerpoint/2010/main" val="971976783"/>
              </p:ext>
            </p:extLst>
          </p:nvPr>
        </p:nvGraphicFramePr>
        <p:xfrm>
          <a:off x="5897150" y="1611210"/>
          <a:ext cx="4933950" cy="3867049"/>
        </p:xfrm>
        <a:graphic>
          <a:graphicData uri="http://schemas.openxmlformats.org/drawingml/2006/chart">
            <c:chart xmlns:c="http://schemas.openxmlformats.org/drawingml/2006/chart" xmlns:r="http://schemas.openxmlformats.org/officeDocument/2006/relationships" r:id="rId3"/>
          </a:graphicData>
        </a:graphic>
      </p:graphicFrame>
      <p:pic>
        <p:nvPicPr>
          <p:cNvPr id="13" name="Imagen 12">
            <a:extLst>
              <a:ext uri="{FF2B5EF4-FFF2-40B4-BE49-F238E27FC236}">
                <a16:creationId xmlns:a16="http://schemas.microsoft.com/office/drawing/2014/main" id="{BEFA0C01-71B8-014F-96EC-8D94147A0BFF}"/>
              </a:ext>
            </a:extLst>
          </p:cNvPr>
          <p:cNvPicPr>
            <a:picLocks noChangeAspect="1"/>
          </p:cNvPicPr>
          <p:nvPr/>
        </p:nvPicPr>
        <p:blipFill rotWithShape="1">
          <a:blip r:embed="rId4"/>
          <a:srcRect t="27796" b="33014"/>
          <a:stretch/>
        </p:blipFill>
        <p:spPr>
          <a:xfrm>
            <a:off x="10417486" y="6159229"/>
            <a:ext cx="1472133" cy="445809"/>
          </a:xfrm>
          <a:prstGeom prst="rect">
            <a:avLst/>
          </a:prstGeom>
        </p:spPr>
      </p:pic>
    </p:spTree>
    <p:extLst>
      <p:ext uri="{BB962C8B-B14F-4D97-AF65-F5344CB8AC3E}">
        <p14:creationId xmlns:p14="http://schemas.microsoft.com/office/powerpoint/2010/main" val="1537932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o 25">
            <a:extLst>
              <a:ext uri="{FF2B5EF4-FFF2-40B4-BE49-F238E27FC236}">
                <a16:creationId xmlns:a16="http://schemas.microsoft.com/office/drawing/2014/main" id="{B7F7F509-8BBF-F245-AC70-CA19D0F8AF45}"/>
              </a:ext>
            </a:extLst>
          </p:cNvPr>
          <p:cNvGrpSpPr/>
          <p:nvPr/>
        </p:nvGrpSpPr>
        <p:grpSpPr>
          <a:xfrm>
            <a:off x="1030286" y="792222"/>
            <a:ext cx="4730295" cy="800219"/>
            <a:chOff x="5590453" y="2797851"/>
            <a:chExt cx="4730295" cy="800218"/>
          </a:xfrm>
        </p:grpSpPr>
        <p:sp>
          <p:nvSpPr>
            <p:cNvPr id="9" name="Rectángulo 8">
              <a:extLst>
                <a:ext uri="{FF2B5EF4-FFF2-40B4-BE49-F238E27FC236}">
                  <a16:creationId xmlns:a16="http://schemas.microsoft.com/office/drawing/2014/main" id="{1355CB21-D2F6-154B-80A9-4460CD18780F}"/>
                </a:ext>
              </a:extLst>
            </p:cNvPr>
            <p:cNvSpPr/>
            <p:nvPr/>
          </p:nvSpPr>
          <p:spPr>
            <a:xfrm>
              <a:off x="5590453" y="2996550"/>
              <a:ext cx="68282" cy="541059"/>
            </a:xfrm>
            <a:prstGeom prst="rect">
              <a:avLst/>
            </a:prstGeom>
            <a:solidFill>
              <a:srgbClr val="E30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0" name="CuadroTexto 9">
              <a:extLst>
                <a:ext uri="{FF2B5EF4-FFF2-40B4-BE49-F238E27FC236}">
                  <a16:creationId xmlns:a16="http://schemas.microsoft.com/office/drawing/2014/main" id="{F22EB340-C392-5E41-AB39-6488EE321508}"/>
                </a:ext>
              </a:extLst>
            </p:cNvPr>
            <p:cNvSpPr txBox="1"/>
            <p:nvPr/>
          </p:nvSpPr>
          <p:spPr>
            <a:xfrm>
              <a:off x="5748712" y="2797851"/>
              <a:ext cx="4572036" cy="800218"/>
            </a:xfrm>
            <a:prstGeom prst="rect">
              <a:avLst/>
            </a:prstGeom>
            <a:noFill/>
          </p:spPr>
          <p:txBody>
            <a:bodyPr wrap="square" rtlCol="0">
              <a:spAutoFit/>
            </a:bodyPr>
            <a:lstStyle/>
            <a:p>
              <a:pPr>
                <a:lnSpc>
                  <a:spcPct val="150000"/>
                </a:lnSpc>
              </a:pPr>
              <a:r>
                <a:rPr lang="es-CL" sz="2000" b="1" dirty="0">
                  <a:solidFill>
                    <a:schemeClr val="tx1">
                      <a:lumMod val="85000"/>
                      <a:lumOff val="15000"/>
                    </a:schemeClr>
                  </a:solidFill>
                  <a:latin typeface="Arial" panose="020B0604020202020204" pitchFamily="34" charset="0"/>
                  <a:cs typeface="Arial" panose="020B0604020202020204" pitchFamily="34" charset="0"/>
                </a:rPr>
                <a:t>Gráfico explicado en profundidad</a:t>
              </a:r>
            </a:p>
            <a:p>
              <a:r>
                <a:rPr lang="es-CL" sz="1600" dirty="0">
                  <a:solidFill>
                    <a:schemeClr val="tx1">
                      <a:lumMod val="85000"/>
                      <a:lumOff val="15000"/>
                    </a:schemeClr>
                  </a:solidFill>
                  <a:latin typeface="Arial" panose="020B0604020202020204" pitchFamily="34" charset="0"/>
                  <a:cs typeface="Arial" panose="020B0604020202020204" pitchFamily="34" charset="0"/>
                </a:rPr>
                <a:t>Bajada</a:t>
              </a:r>
            </a:p>
          </p:txBody>
        </p:sp>
      </p:grpSp>
      <p:sp>
        <p:nvSpPr>
          <p:cNvPr id="25" name="CuadroTexto 24">
            <a:extLst>
              <a:ext uri="{FF2B5EF4-FFF2-40B4-BE49-F238E27FC236}">
                <a16:creationId xmlns:a16="http://schemas.microsoft.com/office/drawing/2014/main" id="{FF2E313D-3067-7145-A711-07DA227013FA}"/>
              </a:ext>
            </a:extLst>
          </p:cNvPr>
          <p:cNvSpPr txBox="1"/>
          <p:nvPr/>
        </p:nvSpPr>
        <p:spPr>
          <a:xfrm>
            <a:off x="1188545" y="1910223"/>
            <a:ext cx="3847912" cy="4899868"/>
          </a:xfrm>
          <a:prstGeom prst="rect">
            <a:avLst/>
          </a:prstGeom>
          <a:noFill/>
        </p:spPr>
        <p:txBody>
          <a:bodyPr wrap="square" rtlCol="0">
            <a:spAutoFit/>
          </a:bodyPr>
          <a:lstStyle/>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a:lnSpc>
                <a:spcPct val="150000"/>
              </a:lnSpc>
            </a:pPr>
            <a:endParaRPr lang="es-CL" sz="1400" dirty="0">
              <a:solidFill>
                <a:schemeClr val="tx1">
                  <a:lumMod val="85000"/>
                  <a:lumOff val="15000"/>
                </a:schemeClr>
              </a:solidFill>
              <a:latin typeface="Arial" panose="020B0604020202020204" pitchFamily="34" charset="0"/>
              <a:cs typeface="Arial" panose="020B0604020202020204" pitchFamily="34" charset="0"/>
            </a:endParaRP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Nunc viverra imperdiet enim. Fusce est. Vivamus a tellus.</a:t>
            </a:r>
          </a:p>
          <a:p>
            <a:pPr>
              <a:lnSpc>
                <a:spcPct val="150000"/>
              </a:lnSpc>
            </a:pPr>
            <a:endParaRPr lang="es-CL" sz="1400" dirty="0">
              <a:solidFill>
                <a:schemeClr val="tx1">
                  <a:lumMod val="85000"/>
                  <a:lumOff val="15000"/>
                </a:schemeClr>
              </a:solidFill>
              <a:latin typeface="Arial" panose="020B0604020202020204" pitchFamily="34" charset="0"/>
              <a:cs typeface="Arial" panose="020B0604020202020204" pitchFamily="34" charset="0"/>
            </a:endParaRP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Pellentesque habitant morbi tristique senectus et netus et malesuada fames ac turpis egestas. Proin pharetra nonummy pede. Mauris et orci.</a:t>
            </a:r>
          </a:p>
          <a:p>
            <a:pPr>
              <a:lnSpc>
                <a:spcPct val="150000"/>
              </a:lnSpc>
            </a:pPr>
            <a:endParaRPr lang="es-CL" sz="1400" dirty="0">
              <a:solidFill>
                <a:schemeClr val="tx1">
                  <a:lumMod val="85000"/>
                  <a:lumOff val="15000"/>
                </a:schemeClr>
              </a:solidFill>
              <a:latin typeface="Arial" panose="020B0604020202020204" pitchFamily="34" charset="0"/>
              <a:cs typeface="Arial" panose="020B0604020202020204" pitchFamily="34" charset="0"/>
            </a:endParaRP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 </a:t>
            </a:r>
          </a:p>
        </p:txBody>
      </p:sp>
      <p:pic>
        <p:nvPicPr>
          <p:cNvPr id="30" name="Imagen 29">
            <a:extLst>
              <a:ext uri="{FF2B5EF4-FFF2-40B4-BE49-F238E27FC236}">
                <a16:creationId xmlns:a16="http://schemas.microsoft.com/office/drawing/2014/main" id="{DEB4F7F0-290B-8446-936E-D4DDFBF3FF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29372" y="815211"/>
            <a:ext cx="222606" cy="349809"/>
          </a:xfrm>
          <a:prstGeom prst="rect">
            <a:avLst/>
          </a:prstGeom>
        </p:spPr>
      </p:pic>
      <p:sp>
        <p:nvSpPr>
          <p:cNvPr id="11" name="CuadroTexto 10">
            <a:extLst>
              <a:ext uri="{FF2B5EF4-FFF2-40B4-BE49-F238E27FC236}">
                <a16:creationId xmlns:a16="http://schemas.microsoft.com/office/drawing/2014/main" id="{BB0C163C-2164-3445-AB02-2808B7E262BE}"/>
              </a:ext>
            </a:extLst>
          </p:cNvPr>
          <p:cNvSpPr txBox="1"/>
          <p:nvPr/>
        </p:nvSpPr>
        <p:spPr>
          <a:xfrm>
            <a:off x="5550088" y="1910223"/>
            <a:ext cx="3847912" cy="4899868"/>
          </a:xfrm>
          <a:prstGeom prst="rect">
            <a:avLst/>
          </a:prstGeom>
          <a:noFill/>
        </p:spPr>
        <p:txBody>
          <a:bodyPr wrap="square" rtlCol="0">
            <a:spAutoFit/>
          </a:bodyPr>
          <a:lstStyle/>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a:lnSpc>
                <a:spcPct val="150000"/>
              </a:lnSpc>
            </a:pPr>
            <a:endParaRPr lang="es-CL" sz="1400" dirty="0">
              <a:solidFill>
                <a:schemeClr val="tx1">
                  <a:lumMod val="85000"/>
                  <a:lumOff val="15000"/>
                </a:schemeClr>
              </a:solidFill>
              <a:latin typeface="Arial" panose="020B0604020202020204" pitchFamily="34" charset="0"/>
              <a:cs typeface="Arial" panose="020B0604020202020204" pitchFamily="34" charset="0"/>
            </a:endParaRP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Nunc viverra imperdiet enim. Fusce est. Vivamus a tellus.</a:t>
            </a:r>
          </a:p>
          <a:p>
            <a:pPr>
              <a:lnSpc>
                <a:spcPct val="150000"/>
              </a:lnSpc>
            </a:pPr>
            <a:endParaRPr lang="es-CL" sz="1400" dirty="0">
              <a:solidFill>
                <a:schemeClr val="tx1">
                  <a:lumMod val="85000"/>
                  <a:lumOff val="15000"/>
                </a:schemeClr>
              </a:solidFill>
              <a:latin typeface="Arial" panose="020B0604020202020204" pitchFamily="34" charset="0"/>
              <a:cs typeface="Arial" panose="020B0604020202020204" pitchFamily="34" charset="0"/>
            </a:endParaRP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Pellentesque habitant morbi tristique senectus et netus et malesuada fames ac turpis egestas. Proin pharetra nonummy pede. Mauris et orci.</a:t>
            </a:r>
          </a:p>
          <a:p>
            <a:pPr>
              <a:lnSpc>
                <a:spcPct val="150000"/>
              </a:lnSpc>
            </a:pPr>
            <a:endParaRPr lang="es-CL" sz="1400" dirty="0">
              <a:solidFill>
                <a:schemeClr val="tx1">
                  <a:lumMod val="85000"/>
                  <a:lumOff val="15000"/>
                </a:schemeClr>
              </a:solidFill>
              <a:latin typeface="Arial" panose="020B0604020202020204" pitchFamily="34" charset="0"/>
              <a:cs typeface="Arial" panose="020B0604020202020204" pitchFamily="34" charset="0"/>
            </a:endParaRP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 </a:t>
            </a:r>
          </a:p>
        </p:txBody>
      </p:sp>
      <p:pic>
        <p:nvPicPr>
          <p:cNvPr id="13" name="Imagen 12">
            <a:extLst>
              <a:ext uri="{FF2B5EF4-FFF2-40B4-BE49-F238E27FC236}">
                <a16:creationId xmlns:a16="http://schemas.microsoft.com/office/drawing/2014/main" id="{02936CE5-9EF5-4441-A343-20BCCDB4B9F9}"/>
              </a:ext>
            </a:extLst>
          </p:cNvPr>
          <p:cNvPicPr>
            <a:picLocks noChangeAspect="1"/>
          </p:cNvPicPr>
          <p:nvPr/>
        </p:nvPicPr>
        <p:blipFill rotWithShape="1">
          <a:blip r:embed="rId3"/>
          <a:srcRect t="27796" b="33014"/>
          <a:stretch/>
        </p:blipFill>
        <p:spPr>
          <a:xfrm>
            <a:off x="10417486" y="6159229"/>
            <a:ext cx="1472133" cy="445809"/>
          </a:xfrm>
          <a:prstGeom prst="rect">
            <a:avLst/>
          </a:prstGeom>
        </p:spPr>
      </p:pic>
    </p:spTree>
    <p:extLst>
      <p:ext uri="{BB962C8B-B14F-4D97-AF65-F5344CB8AC3E}">
        <p14:creationId xmlns:p14="http://schemas.microsoft.com/office/powerpoint/2010/main" val="1903680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o 25">
            <a:extLst>
              <a:ext uri="{FF2B5EF4-FFF2-40B4-BE49-F238E27FC236}">
                <a16:creationId xmlns:a16="http://schemas.microsoft.com/office/drawing/2014/main" id="{B7F7F509-8BBF-F245-AC70-CA19D0F8AF45}"/>
              </a:ext>
            </a:extLst>
          </p:cNvPr>
          <p:cNvGrpSpPr/>
          <p:nvPr/>
        </p:nvGrpSpPr>
        <p:grpSpPr>
          <a:xfrm>
            <a:off x="1030286" y="416368"/>
            <a:ext cx="3655385" cy="800219"/>
            <a:chOff x="5590453" y="2779279"/>
            <a:chExt cx="3655385" cy="800218"/>
          </a:xfrm>
        </p:grpSpPr>
        <p:sp>
          <p:nvSpPr>
            <p:cNvPr id="9" name="Rectángulo 8">
              <a:extLst>
                <a:ext uri="{FF2B5EF4-FFF2-40B4-BE49-F238E27FC236}">
                  <a16:creationId xmlns:a16="http://schemas.microsoft.com/office/drawing/2014/main" id="{1355CB21-D2F6-154B-80A9-4460CD18780F}"/>
                </a:ext>
              </a:extLst>
            </p:cNvPr>
            <p:cNvSpPr/>
            <p:nvPr/>
          </p:nvSpPr>
          <p:spPr>
            <a:xfrm>
              <a:off x="5590453" y="2996550"/>
              <a:ext cx="68282" cy="541059"/>
            </a:xfrm>
            <a:prstGeom prst="rect">
              <a:avLst/>
            </a:prstGeom>
            <a:solidFill>
              <a:srgbClr val="E30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0" name="CuadroTexto 9">
              <a:extLst>
                <a:ext uri="{FF2B5EF4-FFF2-40B4-BE49-F238E27FC236}">
                  <a16:creationId xmlns:a16="http://schemas.microsoft.com/office/drawing/2014/main" id="{F22EB340-C392-5E41-AB39-6488EE321508}"/>
                </a:ext>
              </a:extLst>
            </p:cNvPr>
            <p:cNvSpPr txBox="1"/>
            <p:nvPr/>
          </p:nvSpPr>
          <p:spPr>
            <a:xfrm>
              <a:off x="5723676" y="2779279"/>
              <a:ext cx="3522162" cy="800218"/>
            </a:xfrm>
            <a:prstGeom prst="rect">
              <a:avLst/>
            </a:prstGeom>
            <a:noFill/>
          </p:spPr>
          <p:txBody>
            <a:bodyPr wrap="square" rtlCol="0">
              <a:spAutoFit/>
            </a:bodyPr>
            <a:lstStyle/>
            <a:p>
              <a:pPr>
                <a:lnSpc>
                  <a:spcPct val="150000"/>
                </a:lnSpc>
              </a:pPr>
              <a:r>
                <a:rPr lang="es-CL" sz="2000" b="1" dirty="0">
                  <a:solidFill>
                    <a:schemeClr val="tx1">
                      <a:lumMod val="85000"/>
                      <a:lumOff val="15000"/>
                    </a:schemeClr>
                  </a:solidFill>
                  <a:latin typeface="Arial" panose="020B0604020202020204" pitchFamily="34" charset="0"/>
                  <a:cs typeface="Arial" panose="020B0604020202020204" pitchFamily="34" charset="0"/>
                </a:rPr>
                <a:t>Proceso</a:t>
              </a:r>
            </a:p>
            <a:p>
              <a:r>
                <a:rPr lang="es-CL" sz="1600" dirty="0">
                  <a:solidFill>
                    <a:schemeClr val="tx1">
                      <a:lumMod val="85000"/>
                      <a:lumOff val="15000"/>
                    </a:schemeClr>
                  </a:solidFill>
                  <a:latin typeface="Arial" panose="020B0604020202020204" pitchFamily="34" charset="0"/>
                  <a:cs typeface="Arial" panose="020B0604020202020204" pitchFamily="34" charset="0"/>
                </a:rPr>
                <a:t>Bajada</a:t>
              </a:r>
            </a:p>
          </p:txBody>
        </p:sp>
      </p:grpSp>
      <p:pic>
        <p:nvPicPr>
          <p:cNvPr id="30" name="Imagen 29">
            <a:extLst>
              <a:ext uri="{FF2B5EF4-FFF2-40B4-BE49-F238E27FC236}">
                <a16:creationId xmlns:a16="http://schemas.microsoft.com/office/drawing/2014/main" id="{DEB4F7F0-290B-8446-936E-D4DDFBF3FF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29372" y="815211"/>
            <a:ext cx="222606" cy="349809"/>
          </a:xfrm>
          <a:prstGeom prst="rect">
            <a:avLst/>
          </a:prstGeom>
        </p:spPr>
      </p:pic>
      <p:sp>
        <p:nvSpPr>
          <p:cNvPr id="22" name="CuadroTexto 21">
            <a:extLst>
              <a:ext uri="{FF2B5EF4-FFF2-40B4-BE49-F238E27FC236}">
                <a16:creationId xmlns:a16="http://schemas.microsoft.com/office/drawing/2014/main" id="{436F748B-1C62-B641-A307-335EB9DE928F}"/>
              </a:ext>
            </a:extLst>
          </p:cNvPr>
          <p:cNvSpPr txBox="1"/>
          <p:nvPr/>
        </p:nvSpPr>
        <p:spPr>
          <a:xfrm>
            <a:off x="1395210" y="1570403"/>
            <a:ext cx="8681358" cy="1991379"/>
          </a:xfrm>
          <a:prstGeom prst="rect">
            <a:avLst/>
          </a:prstGeom>
          <a:noFill/>
        </p:spPr>
        <p:txBody>
          <a:bodyPr wrap="square" rtlCol="0">
            <a:spAutoFit/>
          </a:bodyPr>
          <a:lstStyle/>
          <a:p>
            <a:pPr>
              <a:lnSpc>
                <a:spcPct val="150000"/>
              </a:lnSpc>
            </a:pPr>
            <a:r>
              <a:rPr lang="es-CL" sz="1400" b="1" dirty="0">
                <a:solidFill>
                  <a:schemeClr val="tx1">
                    <a:lumMod val="85000"/>
                    <a:lumOff val="15000"/>
                  </a:schemeClr>
                </a:solidFill>
                <a:latin typeface="Arial" panose="020B0604020202020204" pitchFamily="34" charset="0"/>
                <a:cs typeface="Arial" panose="020B0604020202020204" pitchFamily="34" charset="0"/>
              </a:rPr>
              <a:t>Lorem ipsum dolor sit amet, consectetuer</a:t>
            </a: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Lorem ipsum dolor sit amet, consectetuer adipiscing elit. Maecenas porttitor congue massa. Fusce posuere, magna sedorem ipsum dolor sit amet, consectetuer adipiscing elit. Maecenas porttitor congue massa. Fusce posuere, magna sed</a:t>
            </a:r>
          </a:p>
          <a:p>
            <a:pPr>
              <a:lnSpc>
                <a:spcPct val="150000"/>
              </a:lnSpc>
            </a:pPr>
            <a:endParaRPr lang="es-CL" sz="1400" dirty="0">
              <a:solidFill>
                <a:schemeClr val="tx1">
                  <a:lumMod val="85000"/>
                  <a:lumOff val="15000"/>
                </a:schemeClr>
              </a:solidFill>
              <a:latin typeface="Arial" panose="020B0604020202020204" pitchFamily="34" charset="0"/>
              <a:cs typeface="Arial" panose="020B0604020202020204" pitchFamily="34" charset="0"/>
            </a:endParaRP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 </a:t>
            </a:r>
          </a:p>
        </p:txBody>
      </p:sp>
      <p:sp>
        <p:nvSpPr>
          <p:cNvPr id="2" name="Elipse 1">
            <a:extLst>
              <a:ext uri="{FF2B5EF4-FFF2-40B4-BE49-F238E27FC236}">
                <a16:creationId xmlns:a16="http://schemas.microsoft.com/office/drawing/2014/main" id="{E73B217D-76A2-1A43-A769-09CD3D33B0A6}"/>
              </a:ext>
            </a:extLst>
          </p:cNvPr>
          <p:cNvSpPr/>
          <p:nvPr/>
        </p:nvSpPr>
        <p:spPr>
          <a:xfrm>
            <a:off x="1030286" y="1731912"/>
            <a:ext cx="133223" cy="133223"/>
          </a:xfrm>
          <a:prstGeom prst="ellipse">
            <a:avLst/>
          </a:prstGeom>
          <a:solidFill>
            <a:srgbClr val="E30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E3001C"/>
              </a:solidFill>
            </a:endParaRPr>
          </a:p>
        </p:txBody>
      </p:sp>
      <p:sp>
        <p:nvSpPr>
          <p:cNvPr id="16" name="CuadroTexto 15">
            <a:extLst>
              <a:ext uri="{FF2B5EF4-FFF2-40B4-BE49-F238E27FC236}">
                <a16:creationId xmlns:a16="http://schemas.microsoft.com/office/drawing/2014/main" id="{F794BF89-F24B-684E-8E64-8D9EA8C8948D}"/>
              </a:ext>
            </a:extLst>
          </p:cNvPr>
          <p:cNvSpPr txBox="1"/>
          <p:nvPr/>
        </p:nvSpPr>
        <p:spPr>
          <a:xfrm>
            <a:off x="1395210" y="3211478"/>
            <a:ext cx="8681358" cy="1991379"/>
          </a:xfrm>
          <a:prstGeom prst="rect">
            <a:avLst/>
          </a:prstGeom>
          <a:noFill/>
        </p:spPr>
        <p:txBody>
          <a:bodyPr wrap="square" rtlCol="0">
            <a:spAutoFit/>
          </a:bodyPr>
          <a:lstStyle/>
          <a:p>
            <a:pPr>
              <a:lnSpc>
                <a:spcPct val="150000"/>
              </a:lnSpc>
            </a:pPr>
            <a:r>
              <a:rPr lang="es-CL" sz="1400" b="1" dirty="0">
                <a:solidFill>
                  <a:schemeClr val="tx1">
                    <a:lumMod val="85000"/>
                    <a:lumOff val="15000"/>
                  </a:schemeClr>
                </a:solidFill>
                <a:latin typeface="Arial" panose="020B0604020202020204" pitchFamily="34" charset="0"/>
                <a:cs typeface="Arial" panose="020B0604020202020204" pitchFamily="34" charset="0"/>
              </a:rPr>
              <a:t>Lorem ipsum dolor sit amet, consectetuer</a:t>
            </a: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Lorem ipsum dolor sit amet, consectetuer adipiscing elit. Maecenas porttitor congue massa. Fusce posuere, magna sedorem ipsum dolor sit amet, consectetuer adipiscing elit. Maecenas porttitor congue massa. Fusce posuere, magna sed</a:t>
            </a:r>
          </a:p>
          <a:p>
            <a:pPr>
              <a:lnSpc>
                <a:spcPct val="150000"/>
              </a:lnSpc>
            </a:pPr>
            <a:endParaRPr lang="es-CL" sz="1400" dirty="0">
              <a:solidFill>
                <a:schemeClr val="tx1">
                  <a:lumMod val="85000"/>
                  <a:lumOff val="15000"/>
                </a:schemeClr>
              </a:solidFill>
              <a:latin typeface="Arial" panose="020B0604020202020204" pitchFamily="34" charset="0"/>
              <a:cs typeface="Arial" panose="020B0604020202020204" pitchFamily="34" charset="0"/>
            </a:endParaRP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 </a:t>
            </a:r>
          </a:p>
        </p:txBody>
      </p:sp>
      <p:sp>
        <p:nvSpPr>
          <p:cNvPr id="18" name="Elipse 17">
            <a:extLst>
              <a:ext uri="{FF2B5EF4-FFF2-40B4-BE49-F238E27FC236}">
                <a16:creationId xmlns:a16="http://schemas.microsoft.com/office/drawing/2014/main" id="{E2F22997-BD32-6B41-9CDA-00B2C94B9A7D}"/>
              </a:ext>
            </a:extLst>
          </p:cNvPr>
          <p:cNvSpPr/>
          <p:nvPr/>
        </p:nvSpPr>
        <p:spPr>
          <a:xfrm>
            <a:off x="1030286" y="3372987"/>
            <a:ext cx="133223" cy="133223"/>
          </a:xfrm>
          <a:prstGeom prst="ellipse">
            <a:avLst/>
          </a:prstGeom>
          <a:solidFill>
            <a:srgbClr val="E30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E3001C"/>
              </a:solidFill>
            </a:endParaRPr>
          </a:p>
        </p:txBody>
      </p:sp>
      <p:sp>
        <p:nvSpPr>
          <p:cNvPr id="27" name="CuadroTexto 26">
            <a:extLst>
              <a:ext uri="{FF2B5EF4-FFF2-40B4-BE49-F238E27FC236}">
                <a16:creationId xmlns:a16="http://schemas.microsoft.com/office/drawing/2014/main" id="{C2DBE2DD-E034-F444-925B-578E42F628C2}"/>
              </a:ext>
            </a:extLst>
          </p:cNvPr>
          <p:cNvSpPr txBox="1"/>
          <p:nvPr/>
        </p:nvSpPr>
        <p:spPr>
          <a:xfrm>
            <a:off x="1395210" y="4888888"/>
            <a:ext cx="8681358" cy="1991379"/>
          </a:xfrm>
          <a:prstGeom prst="rect">
            <a:avLst/>
          </a:prstGeom>
          <a:noFill/>
        </p:spPr>
        <p:txBody>
          <a:bodyPr wrap="square" rtlCol="0">
            <a:spAutoFit/>
          </a:bodyPr>
          <a:lstStyle/>
          <a:p>
            <a:pPr>
              <a:lnSpc>
                <a:spcPct val="150000"/>
              </a:lnSpc>
            </a:pPr>
            <a:r>
              <a:rPr lang="es-CL" sz="1400" b="1" dirty="0">
                <a:solidFill>
                  <a:schemeClr val="tx1">
                    <a:lumMod val="85000"/>
                    <a:lumOff val="15000"/>
                  </a:schemeClr>
                </a:solidFill>
                <a:latin typeface="Arial" panose="020B0604020202020204" pitchFamily="34" charset="0"/>
                <a:cs typeface="Arial" panose="020B0604020202020204" pitchFamily="34" charset="0"/>
              </a:rPr>
              <a:t>Lorem ipsum dolor sit amet, consectetuer</a:t>
            </a: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Lorem ipsum dolor sit amet, consectetuer adipiscing elit. Maecenas porttitor congue massa. Fusce posuere, magna sedorem ipsum dolor sit amet, consectetuer adipiscing elit. Maecenas porttitor congue massa. Fusce posuere, magna sed</a:t>
            </a:r>
          </a:p>
          <a:p>
            <a:pPr>
              <a:lnSpc>
                <a:spcPct val="150000"/>
              </a:lnSpc>
            </a:pPr>
            <a:endParaRPr lang="es-CL" sz="1400" dirty="0">
              <a:solidFill>
                <a:schemeClr val="tx1">
                  <a:lumMod val="85000"/>
                  <a:lumOff val="15000"/>
                </a:schemeClr>
              </a:solidFill>
              <a:latin typeface="Arial" panose="020B0604020202020204" pitchFamily="34" charset="0"/>
              <a:cs typeface="Arial" panose="020B0604020202020204" pitchFamily="34" charset="0"/>
            </a:endParaRP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 </a:t>
            </a:r>
          </a:p>
        </p:txBody>
      </p:sp>
      <p:sp>
        <p:nvSpPr>
          <p:cNvPr id="28" name="Elipse 27">
            <a:extLst>
              <a:ext uri="{FF2B5EF4-FFF2-40B4-BE49-F238E27FC236}">
                <a16:creationId xmlns:a16="http://schemas.microsoft.com/office/drawing/2014/main" id="{F04CD4FE-9F28-514C-8555-3C1C15C97416}"/>
              </a:ext>
            </a:extLst>
          </p:cNvPr>
          <p:cNvSpPr/>
          <p:nvPr/>
        </p:nvSpPr>
        <p:spPr>
          <a:xfrm>
            <a:off x="1030286" y="5050397"/>
            <a:ext cx="133223" cy="133223"/>
          </a:xfrm>
          <a:prstGeom prst="ellipse">
            <a:avLst/>
          </a:prstGeom>
          <a:solidFill>
            <a:srgbClr val="E30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solidFill>
                <a:srgbClr val="E3001C"/>
              </a:solidFill>
            </a:endParaRPr>
          </a:p>
        </p:txBody>
      </p:sp>
      <p:pic>
        <p:nvPicPr>
          <p:cNvPr id="15" name="Imagen 14">
            <a:extLst>
              <a:ext uri="{FF2B5EF4-FFF2-40B4-BE49-F238E27FC236}">
                <a16:creationId xmlns:a16="http://schemas.microsoft.com/office/drawing/2014/main" id="{E78C642B-71FD-C941-A7AE-BB218085B77A}"/>
              </a:ext>
            </a:extLst>
          </p:cNvPr>
          <p:cNvPicPr>
            <a:picLocks noChangeAspect="1"/>
          </p:cNvPicPr>
          <p:nvPr/>
        </p:nvPicPr>
        <p:blipFill rotWithShape="1">
          <a:blip r:embed="rId3"/>
          <a:srcRect t="27796" b="33014"/>
          <a:stretch/>
        </p:blipFill>
        <p:spPr>
          <a:xfrm>
            <a:off x="10417486" y="6159229"/>
            <a:ext cx="1472133" cy="445809"/>
          </a:xfrm>
          <a:prstGeom prst="rect">
            <a:avLst/>
          </a:prstGeom>
        </p:spPr>
      </p:pic>
    </p:spTree>
    <p:extLst>
      <p:ext uri="{BB962C8B-B14F-4D97-AF65-F5344CB8AC3E}">
        <p14:creationId xmlns:p14="http://schemas.microsoft.com/office/powerpoint/2010/main" val="1084786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F111349-ACC7-9446-8783-C5A347B1DAB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84169" y="-2036166"/>
            <a:ext cx="16553542" cy="9311369"/>
          </a:xfrm>
          <a:prstGeom prst="rect">
            <a:avLst/>
          </a:prstGeom>
        </p:spPr>
      </p:pic>
      <p:sp>
        <p:nvSpPr>
          <p:cNvPr id="6" name="Rectángulo 5">
            <a:extLst>
              <a:ext uri="{FF2B5EF4-FFF2-40B4-BE49-F238E27FC236}">
                <a16:creationId xmlns:a16="http://schemas.microsoft.com/office/drawing/2014/main" id="{A5607403-515C-1847-988F-AB5EEC7A2EEC}"/>
              </a:ext>
            </a:extLst>
          </p:cNvPr>
          <p:cNvSpPr/>
          <p:nvPr/>
        </p:nvSpPr>
        <p:spPr>
          <a:xfrm>
            <a:off x="2198915" y="-152402"/>
            <a:ext cx="9993086" cy="7427605"/>
          </a:xfrm>
          <a:prstGeom prst="rect">
            <a:avLst/>
          </a:prstGeom>
          <a:solidFill>
            <a:schemeClr val="tx1">
              <a:lumMod val="85000"/>
              <a:lumOff val="1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7" name="Grupo 6">
            <a:extLst>
              <a:ext uri="{FF2B5EF4-FFF2-40B4-BE49-F238E27FC236}">
                <a16:creationId xmlns:a16="http://schemas.microsoft.com/office/drawing/2014/main" id="{15CEB944-55D6-504D-8F03-EDBA906EF3C5}"/>
              </a:ext>
            </a:extLst>
          </p:cNvPr>
          <p:cNvGrpSpPr/>
          <p:nvPr/>
        </p:nvGrpSpPr>
        <p:grpSpPr>
          <a:xfrm>
            <a:off x="2430534" y="963637"/>
            <a:ext cx="4764924" cy="707886"/>
            <a:chOff x="5590453" y="2913137"/>
            <a:chExt cx="4764924" cy="707885"/>
          </a:xfrm>
        </p:grpSpPr>
        <p:sp>
          <p:nvSpPr>
            <p:cNvPr id="8" name="Rectángulo 7">
              <a:extLst>
                <a:ext uri="{FF2B5EF4-FFF2-40B4-BE49-F238E27FC236}">
                  <a16:creationId xmlns:a16="http://schemas.microsoft.com/office/drawing/2014/main" id="{443F434D-2926-D54F-ACCB-C2AEF1032E99}"/>
                </a:ext>
              </a:extLst>
            </p:cNvPr>
            <p:cNvSpPr/>
            <p:nvPr/>
          </p:nvSpPr>
          <p:spPr>
            <a:xfrm>
              <a:off x="5590453" y="2996550"/>
              <a:ext cx="68282" cy="541059"/>
            </a:xfrm>
            <a:prstGeom prst="rect">
              <a:avLst/>
            </a:prstGeom>
            <a:solidFill>
              <a:srgbClr val="E30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9" name="CuadroTexto 8">
              <a:extLst>
                <a:ext uri="{FF2B5EF4-FFF2-40B4-BE49-F238E27FC236}">
                  <a16:creationId xmlns:a16="http://schemas.microsoft.com/office/drawing/2014/main" id="{B8012841-43C8-6244-8C7D-438F1B65D24B}"/>
                </a:ext>
              </a:extLst>
            </p:cNvPr>
            <p:cNvSpPr txBox="1"/>
            <p:nvPr/>
          </p:nvSpPr>
          <p:spPr>
            <a:xfrm>
              <a:off x="5776247" y="2913137"/>
              <a:ext cx="4579130" cy="707885"/>
            </a:xfrm>
            <a:prstGeom prst="rect">
              <a:avLst/>
            </a:prstGeom>
            <a:noFill/>
          </p:spPr>
          <p:txBody>
            <a:bodyPr wrap="square" rtlCol="0">
              <a:spAutoFit/>
            </a:bodyPr>
            <a:lstStyle/>
            <a:p>
              <a:r>
                <a:rPr lang="es-CL" sz="2400" b="1" dirty="0">
                  <a:solidFill>
                    <a:schemeClr val="bg1"/>
                  </a:solidFill>
                  <a:latin typeface="Arial" panose="020B0604020202020204" pitchFamily="34" charset="0"/>
                  <a:cs typeface="Arial" panose="020B0604020202020204" pitchFamily="34" charset="0"/>
                </a:rPr>
                <a:t>Info importante adicional</a:t>
              </a:r>
            </a:p>
            <a:p>
              <a:r>
                <a:rPr lang="es-CL" sz="1600" dirty="0">
                  <a:solidFill>
                    <a:schemeClr val="bg1"/>
                  </a:solidFill>
                  <a:latin typeface="Arial" panose="020B0604020202020204" pitchFamily="34" charset="0"/>
                  <a:cs typeface="Arial" panose="020B0604020202020204" pitchFamily="34" charset="0"/>
                </a:rPr>
                <a:t>Bajada</a:t>
              </a:r>
            </a:p>
          </p:txBody>
        </p:sp>
      </p:grpSp>
      <p:sp>
        <p:nvSpPr>
          <p:cNvPr id="10" name="CuadroTexto 9">
            <a:extLst>
              <a:ext uri="{FF2B5EF4-FFF2-40B4-BE49-F238E27FC236}">
                <a16:creationId xmlns:a16="http://schemas.microsoft.com/office/drawing/2014/main" id="{52102392-8772-4D4F-B29B-2AF47DF10757}"/>
              </a:ext>
            </a:extLst>
          </p:cNvPr>
          <p:cNvSpPr txBox="1"/>
          <p:nvPr/>
        </p:nvSpPr>
        <p:spPr>
          <a:xfrm>
            <a:off x="2623990" y="1762997"/>
            <a:ext cx="3722787" cy="4813241"/>
          </a:xfrm>
          <a:prstGeom prst="rect">
            <a:avLst/>
          </a:prstGeom>
          <a:noFill/>
        </p:spPr>
        <p:txBody>
          <a:bodyPr wrap="square" rtlCol="0">
            <a:spAutoFit/>
          </a:bodyPr>
          <a:lstStyle/>
          <a:p>
            <a:pPr algn="just">
              <a:lnSpc>
                <a:spcPct val="150000"/>
              </a:lnSpc>
            </a:pPr>
            <a:r>
              <a:rPr lang="es-CL" sz="1400" dirty="0">
                <a:solidFill>
                  <a:schemeClr val="bg1"/>
                </a:solidFill>
                <a:latin typeface="Arial" panose="020B060402020202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algn="just">
              <a:lnSpc>
                <a:spcPct val="150000"/>
              </a:lnSpc>
            </a:pPr>
            <a:endParaRPr lang="es-CL" sz="1400" dirty="0">
              <a:solidFill>
                <a:schemeClr val="bg1"/>
              </a:solidFill>
              <a:latin typeface="Arial" panose="020B0604020202020204" pitchFamily="34" charset="0"/>
              <a:cs typeface="Arial" panose="020B0604020202020204" pitchFamily="34" charset="0"/>
            </a:endParaRPr>
          </a:p>
          <a:p>
            <a:pPr algn="just">
              <a:lnSpc>
                <a:spcPct val="150000"/>
              </a:lnSpc>
            </a:pPr>
            <a:r>
              <a:rPr lang="es-CL" sz="1400" dirty="0">
                <a:solidFill>
                  <a:schemeClr val="bg1"/>
                </a:solidFill>
                <a:latin typeface="Arial" panose="020B0604020202020204" pitchFamily="34" charset="0"/>
                <a:cs typeface="Arial" panose="020B0604020202020204" pitchFamily="34" charset="0"/>
              </a:rPr>
              <a:t>Nunc viverra imperdiet enim. Fusce est. Vivamus a tellus.</a:t>
            </a:r>
          </a:p>
          <a:p>
            <a:pPr algn="just">
              <a:lnSpc>
                <a:spcPct val="150000"/>
              </a:lnSpc>
            </a:pPr>
            <a:endParaRPr lang="es-CL" sz="1400" dirty="0">
              <a:solidFill>
                <a:schemeClr val="bg1"/>
              </a:solidFill>
              <a:latin typeface="Arial" panose="020B0604020202020204" pitchFamily="34" charset="0"/>
              <a:cs typeface="Arial" panose="020B0604020202020204" pitchFamily="34" charset="0"/>
            </a:endParaRPr>
          </a:p>
          <a:p>
            <a:pPr algn="just">
              <a:lnSpc>
                <a:spcPct val="150000"/>
              </a:lnSpc>
            </a:pPr>
            <a:r>
              <a:rPr lang="es-CL" sz="1400" dirty="0">
                <a:solidFill>
                  <a:schemeClr val="bg1"/>
                </a:solidFill>
                <a:latin typeface="Arial" panose="020B0604020202020204" pitchFamily="34" charset="0"/>
                <a:cs typeface="Arial" panose="020B0604020202020204" pitchFamily="34" charset="0"/>
              </a:rPr>
              <a:t>Pellentesque habitant morbi tristique senectus et netus et malesuada fames ac</a:t>
            </a:r>
          </a:p>
          <a:p>
            <a:pPr algn="just">
              <a:lnSpc>
                <a:spcPct val="150000"/>
              </a:lnSpc>
            </a:pPr>
            <a:endParaRPr lang="es-CL" sz="1200" dirty="0">
              <a:solidFill>
                <a:schemeClr val="bg1"/>
              </a:solidFill>
              <a:latin typeface="Arial" panose="020B0604020202020204" pitchFamily="34" charset="0"/>
              <a:cs typeface="Arial" panose="020B0604020202020204" pitchFamily="34" charset="0"/>
            </a:endParaRPr>
          </a:p>
          <a:p>
            <a:pPr algn="just">
              <a:lnSpc>
                <a:spcPct val="150000"/>
              </a:lnSpc>
            </a:pPr>
            <a:r>
              <a:rPr lang="es-CL" sz="1400" dirty="0">
                <a:solidFill>
                  <a:schemeClr val="bg1"/>
                </a:solidFill>
                <a:latin typeface="Arial" panose="020B0604020202020204" pitchFamily="34" charset="0"/>
                <a:cs typeface="Arial" panose="020B0604020202020204" pitchFamily="34" charset="0"/>
              </a:rPr>
              <a:t>Pellentesque habitant morbi tristique senectus et netus et malesuada fames ac</a:t>
            </a:r>
          </a:p>
          <a:p>
            <a:pPr algn="just">
              <a:lnSpc>
                <a:spcPct val="150000"/>
              </a:lnSpc>
            </a:pPr>
            <a:r>
              <a:rPr lang="es-CL" sz="1200" dirty="0">
                <a:solidFill>
                  <a:schemeClr val="bg1"/>
                </a:solidFill>
                <a:latin typeface="Arial" panose="020B0604020202020204" pitchFamily="34" charset="0"/>
                <a:cs typeface="Arial" panose="020B0604020202020204" pitchFamily="34" charset="0"/>
              </a:rPr>
              <a:t> </a:t>
            </a:r>
          </a:p>
        </p:txBody>
      </p:sp>
      <p:sp>
        <p:nvSpPr>
          <p:cNvPr id="14" name="CuadroTexto 13">
            <a:extLst>
              <a:ext uri="{FF2B5EF4-FFF2-40B4-BE49-F238E27FC236}">
                <a16:creationId xmlns:a16="http://schemas.microsoft.com/office/drawing/2014/main" id="{16155CC8-A5B6-1747-B335-553AD0396847}"/>
              </a:ext>
            </a:extLst>
          </p:cNvPr>
          <p:cNvSpPr txBox="1"/>
          <p:nvPr/>
        </p:nvSpPr>
        <p:spPr>
          <a:xfrm>
            <a:off x="6811362" y="1762997"/>
            <a:ext cx="3722787" cy="4813241"/>
          </a:xfrm>
          <a:prstGeom prst="rect">
            <a:avLst/>
          </a:prstGeom>
          <a:noFill/>
        </p:spPr>
        <p:txBody>
          <a:bodyPr wrap="square" rtlCol="0">
            <a:spAutoFit/>
          </a:bodyPr>
          <a:lstStyle/>
          <a:p>
            <a:pPr algn="just">
              <a:lnSpc>
                <a:spcPct val="150000"/>
              </a:lnSpc>
            </a:pPr>
            <a:r>
              <a:rPr lang="es-CL" sz="1400" dirty="0">
                <a:solidFill>
                  <a:schemeClr val="bg1"/>
                </a:solidFill>
                <a:latin typeface="Arial" panose="020B060402020202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algn="just">
              <a:lnSpc>
                <a:spcPct val="150000"/>
              </a:lnSpc>
            </a:pPr>
            <a:endParaRPr lang="es-CL" sz="1400" dirty="0">
              <a:solidFill>
                <a:schemeClr val="bg1"/>
              </a:solidFill>
              <a:latin typeface="Arial" panose="020B0604020202020204" pitchFamily="34" charset="0"/>
              <a:cs typeface="Arial" panose="020B0604020202020204" pitchFamily="34" charset="0"/>
            </a:endParaRPr>
          </a:p>
          <a:p>
            <a:pPr algn="just">
              <a:lnSpc>
                <a:spcPct val="150000"/>
              </a:lnSpc>
            </a:pPr>
            <a:r>
              <a:rPr lang="es-CL" sz="1400" dirty="0">
                <a:solidFill>
                  <a:schemeClr val="bg1"/>
                </a:solidFill>
                <a:latin typeface="Arial" panose="020B0604020202020204" pitchFamily="34" charset="0"/>
                <a:cs typeface="Arial" panose="020B0604020202020204" pitchFamily="34" charset="0"/>
              </a:rPr>
              <a:t>Nunc viverra imperdiet enim. Fusce est. Vivamus a tellus.</a:t>
            </a:r>
          </a:p>
          <a:p>
            <a:pPr algn="just">
              <a:lnSpc>
                <a:spcPct val="150000"/>
              </a:lnSpc>
            </a:pPr>
            <a:endParaRPr lang="es-CL" sz="1400" dirty="0">
              <a:solidFill>
                <a:schemeClr val="bg1"/>
              </a:solidFill>
              <a:latin typeface="Arial" panose="020B0604020202020204" pitchFamily="34" charset="0"/>
              <a:cs typeface="Arial" panose="020B0604020202020204" pitchFamily="34" charset="0"/>
            </a:endParaRPr>
          </a:p>
          <a:p>
            <a:pPr algn="just">
              <a:lnSpc>
                <a:spcPct val="150000"/>
              </a:lnSpc>
            </a:pPr>
            <a:r>
              <a:rPr lang="es-CL" sz="1400" dirty="0">
                <a:solidFill>
                  <a:schemeClr val="bg1"/>
                </a:solidFill>
                <a:latin typeface="Arial" panose="020B0604020202020204" pitchFamily="34" charset="0"/>
                <a:cs typeface="Arial" panose="020B0604020202020204" pitchFamily="34" charset="0"/>
              </a:rPr>
              <a:t>Pellentesque habitant morbi tristique senectus et netus et malesuada fames ac</a:t>
            </a:r>
          </a:p>
          <a:p>
            <a:pPr algn="just">
              <a:lnSpc>
                <a:spcPct val="150000"/>
              </a:lnSpc>
            </a:pPr>
            <a:r>
              <a:rPr lang="es-CL" sz="1400" dirty="0">
                <a:solidFill>
                  <a:schemeClr val="bg1"/>
                </a:solidFill>
                <a:latin typeface="Arial" panose="020B0604020202020204" pitchFamily="34" charset="0"/>
                <a:cs typeface="Arial" panose="020B0604020202020204" pitchFamily="34" charset="0"/>
              </a:rPr>
              <a:t>Pellentesque habitant morbi tristique senectus et netus et malesuada fames ac</a:t>
            </a:r>
          </a:p>
          <a:p>
            <a:pPr algn="just">
              <a:lnSpc>
                <a:spcPct val="150000"/>
              </a:lnSpc>
            </a:pPr>
            <a:endParaRPr lang="es-CL" sz="1200" dirty="0">
              <a:solidFill>
                <a:schemeClr val="bg1"/>
              </a:solidFill>
              <a:latin typeface="Arial" panose="020B0604020202020204" pitchFamily="34" charset="0"/>
              <a:cs typeface="Arial" panose="020B0604020202020204" pitchFamily="34" charset="0"/>
            </a:endParaRPr>
          </a:p>
          <a:p>
            <a:pPr algn="just">
              <a:lnSpc>
                <a:spcPct val="150000"/>
              </a:lnSpc>
            </a:pPr>
            <a:r>
              <a:rPr lang="es-CL" sz="120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7134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exterior, montaña, foto, edificio&#10;&#10;Descripción generada automáticamente">
            <a:extLst>
              <a:ext uri="{FF2B5EF4-FFF2-40B4-BE49-F238E27FC236}">
                <a16:creationId xmlns:a16="http://schemas.microsoft.com/office/drawing/2014/main" id="{C4B3C24A-F3B9-3E42-9DDA-D6716E09684C}"/>
              </a:ext>
            </a:extLst>
          </p:cNvPr>
          <p:cNvPicPr>
            <a:picLocks noChangeAspect="1"/>
          </p:cNvPicPr>
          <p:nvPr/>
        </p:nvPicPr>
        <p:blipFill>
          <a:blip r:embed="rId3"/>
          <a:stretch>
            <a:fillRect/>
          </a:stretch>
        </p:blipFill>
        <p:spPr>
          <a:xfrm>
            <a:off x="0" y="-270547"/>
            <a:ext cx="12192000" cy="7128547"/>
          </a:xfrm>
          <a:prstGeom prst="rect">
            <a:avLst/>
          </a:prstGeom>
        </p:spPr>
      </p:pic>
      <p:sp>
        <p:nvSpPr>
          <p:cNvPr id="11" name="CuadroTexto 10">
            <a:extLst>
              <a:ext uri="{FF2B5EF4-FFF2-40B4-BE49-F238E27FC236}">
                <a16:creationId xmlns:a16="http://schemas.microsoft.com/office/drawing/2014/main" id="{BA81AC67-6227-AE4C-BC75-AB0232F9C121}"/>
              </a:ext>
            </a:extLst>
          </p:cNvPr>
          <p:cNvSpPr txBox="1"/>
          <p:nvPr/>
        </p:nvSpPr>
        <p:spPr>
          <a:xfrm>
            <a:off x="2053637" y="2014982"/>
            <a:ext cx="4437285" cy="1815882"/>
          </a:xfrm>
          <a:prstGeom prst="rect">
            <a:avLst/>
          </a:prstGeom>
          <a:noFill/>
        </p:spPr>
        <p:txBody>
          <a:bodyPr wrap="square" rtlCol="0">
            <a:spAutoFit/>
          </a:bodyPr>
          <a:lstStyle/>
          <a:p>
            <a:r>
              <a:rPr lang="es-CL" sz="3600" b="1" dirty="0">
                <a:solidFill>
                  <a:schemeClr val="bg1"/>
                </a:solidFill>
                <a:latin typeface="Arial Black" panose="020B0604020202020204" pitchFamily="34" charset="0"/>
                <a:cs typeface="Arial Black" panose="020B0604020202020204" pitchFamily="34" charset="0"/>
              </a:rPr>
              <a:t>TÍTULO PRESENTACIÓN</a:t>
            </a:r>
          </a:p>
          <a:p>
            <a:pPr>
              <a:lnSpc>
                <a:spcPct val="150000"/>
              </a:lnSpc>
            </a:pPr>
            <a:r>
              <a:rPr lang="es-CL" sz="1600" dirty="0">
                <a:solidFill>
                  <a:schemeClr val="bg1"/>
                </a:solidFill>
                <a:latin typeface="Arial" panose="020B0604020202020204" pitchFamily="34" charset="0"/>
                <a:cs typeface="Arial" panose="020B0604020202020204" pitchFamily="34" charset="0"/>
              </a:rPr>
              <a:t>Bajada título presentación</a:t>
            </a:r>
          </a:p>
          <a:p>
            <a:r>
              <a:rPr lang="es-CL" sz="1600" dirty="0">
                <a:solidFill>
                  <a:schemeClr val="bg1"/>
                </a:solidFill>
                <a:latin typeface="Arial" panose="020B0604020202020204" pitchFamily="34" charset="0"/>
                <a:cs typeface="Arial" panose="020B0604020202020204" pitchFamily="34" charset="0"/>
              </a:rPr>
              <a:t>Uidad que hace la presentación</a:t>
            </a:r>
          </a:p>
        </p:txBody>
      </p:sp>
      <p:sp>
        <p:nvSpPr>
          <p:cNvPr id="13" name="CuadroTexto 12">
            <a:extLst>
              <a:ext uri="{FF2B5EF4-FFF2-40B4-BE49-F238E27FC236}">
                <a16:creationId xmlns:a16="http://schemas.microsoft.com/office/drawing/2014/main" id="{F7AB715E-6367-9647-BC3F-C8564EF4B248}"/>
              </a:ext>
            </a:extLst>
          </p:cNvPr>
          <p:cNvSpPr txBox="1"/>
          <p:nvPr/>
        </p:nvSpPr>
        <p:spPr>
          <a:xfrm rot="16200000">
            <a:off x="-1534491" y="4136013"/>
            <a:ext cx="4313582" cy="335092"/>
          </a:xfrm>
          <a:prstGeom prst="rect">
            <a:avLst/>
          </a:prstGeom>
          <a:noFill/>
        </p:spPr>
        <p:txBody>
          <a:bodyPr wrap="square" rtlCol="0">
            <a:spAutoFit/>
          </a:bodyPr>
          <a:lstStyle/>
          <a:p>
            <a:pPr>
              <a:lnSpc>
                <a:spcPct val="150000"/>
              </a:lnSpc>
            </a:pPr>
            <a:r>
              <a:rPr lang="es-CL" sz="1200" dirty="0">
                <a:solidFill>
                  <a:schemeClr val="bg1"/>
                </a:solidFill>
                <a:latin typeface="Arial" panose="020B0604020202020204" pitchFamily="34" charset="0"/>
                <a:cs typeface="Arial" panose="020B0604020202020204" pitchFamily="34" charset="0"/>
              </a:rPr>
              <a:t>01 MES DE 2021</a:t>
            </a:r>
          </a:p>
        </p:txBody>
      </p:sp>
      <p:pic>
        <p:nvPicPr>
          <p:cNvPr id="14" name="Imagen 13">
            <a:extLst>
              <a:ext uri="{FF2B5EF4-FFF2-40B4-BE49-F238E27FC236}">
                <a16:creationId xmlns:a16="http://schemas.microsoft.com/office/drawing/2014/main" id="{D4419BEE-437F-2140-9496-85D606785894}"/>
              </a:ext>
            </a:extLst>
          </p:cNvPr>
          <p:cNvPicPr>
            <a:picLocks noChangeAspect="1"/>
          </p:cNvPicPr>
          <p:nvPr/>
        </p:nvPicPr>
        <p:blipFill>
          <a:blip r:embed="rId4"/>
          <a:stretch>
            <a:fillRect/>
          </a:stretch>
        </p:blipFill>
        <p:spPr>
          <a:xfrm>
            <a:off x="8228693" y="3830864"/>
            <a:ext cx="3594100" cy="3594100"/>
          </a:xfrm>
          <a:prstGeom prst="rect">
            <a:avLst/>
          </a:prstGeom>
        </p:spPr>
      </p:pic>
      <p:cxnSp>
        <p:nvCxnSpPr>
          <p:cNvPr id="16" name="Conector recto 15">
            <a:extLst>
              <a:ext uri="{FF2B5EF4-FFF2-40B4-BE49-F238E27FC236}">
                <a16:creationId xmlns:a16="http://schemas.microsoft.com/office/drawing/2014/main" id="{2E22F558-ABF7-2345-BBF5-E1E2A61B4F9C}"/>
              </a:ext>
            </a:extLst>
          </p:cNvPr>
          <p:cNvCxnSpPr>
            <a:cxnSpLocks/>
          </p:cNvCxnSpPr>
          <p:nvPr/>
        </p:nvCxnSpPr>
        <p:spPr>
          <a:xfrm>
            <a:off x="1884147" y="2146768"/>
            <a:ext cx="0" cy="871854"/>
          </a:xfrm>
          <a:prstGeom prst="line">
            <a:avLst/>
          </a:prstGeom>
          <a:ln w="1143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274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6001C"/>
        </a:solidFill>
        <a:effectLst/>
      </p:bgPr>
    </p:bg>
    <p:spTree>
      <p:nvGrpSpPr>
        <p:cNvPr id="1" name=""/>
        <p:cNvGrpSpPr/>
        <p:nvPr/>
      </p:nvGrpSpPr>
      <p:grpSpPr>
        <a:xfrm>
          <a:off x="0" y="0"/>
          <a:ext cx="0" cy="0"/>
          <a:chOff x="0" y="0"/>
          <a:chExt cx="0" cy="0"/>
        </a:xfrm>
      </p:grpSpPr>
      <p:pic>
        <p:nvPicPr>
          <p:cNvPr id="4" name="Imagen 3" descr="Imagen que contiene exterior, pasto, foto, montaña&#10;&#10;Descripción generada automáticamente">
            <a:extLst>
              <a:ext uri="{FF2B5EF4-FFF2-40B4-BE49-F238E27FC236}">
                <a16:creationId xmlns:a16="http://schemas.microsoft.com/office/drawing/2014/main" id="{F53EAA36-79BC-7E45-AEFB-3EC2FF3A48FA}"/>
              </a:ext>
            </a:extLst>
          </p:cNvPr>
          <p:cNvPicPr>
            <a:picLocks noChangeAspect="1"/>
          </p:cNvPicPr>
          <p:nvPr/>
        </p:nvPicPr>
        <p:blipFill>
          <a:blip r:embed="rId3"/>
          <a:stretch>
            <a:fillRect/>
          </a:stretch>
        </p:blipFill>
        <p:spPr>
          <a:xfrm>
            <a:off x="0" y="-270547"/>
            <a:ext cx="12192000" cy="7128547"/>
          </a:xfrm>
          <a:prstGeom prst="rect">
            <a:avLst/>
          </a:prstGeom>
        </p:spPr>
      </p:pic>
      <p:pic>
        <p:nvPicPr>
          <p:cNvPr id="5" name="Imagen 4">
            <a:extLst>
              <a:ext uri="{FF2B5EF4-FFF2-40B4-BE49-F238E27FC236}">
                <a16:creationId xmlns:a16="http://schemas.microsoft.com/office/drawing/2014/main" id="{3323C0E6-6011-504D-8B76-2829A7F89846}"/>
              </a:ext>
            </a:extLst>
          </p:cNvPr>
          <p:cNvPicPr>
            <a:picLocks noChangeAspect="1"/>
          </p:cNvPicPr>
          <p:nvPr/>
        </p:nvPicPr>
        <p:blipFill>
          <a:blip r:embed="rId4"/>
          <a:stretch>
            <a:fillRect/>
          </a:stretch>
        </p:blipFill>
        <p:spPr>
          <a:xfrm>
            <a:off x="3629932" y="962932"/>
            <a:ext cx="4932136" cy="4932136"/>
          </a:xfrm>
          <a:prstGeom prst="rect">
            <a:avLst/>
          </a:prstGeom>
        </p:spPr>
      </p:pic>
    </p:spTree>
    <p:extLst>
      <p:ext uri="{BB962C8B-B14F-4D97-AF65-F5344CB8AC3E}">
        <p14:creationId xmlns:p14="http://schemas.microsoft.com/office/powerpoint/2010/main" val="1606455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6001C"/>
        </a:solidFill>
        <a:effectLst/>
      </p:bgPr>
    </p:bg>
    <p:spTree>
      <p:nvGrpSpPr>
        <p:cNvPr id="1" name=""/>
        <p:cNvGrpSpPr/>
        <p:nvPr/>
      </p:nvGrpSpPr>
      <p:grpSpPr>
        <a:xfrm>
          <a:off x="0" y="0"/>
          <a:ext cx="0" cy="0"/>
          <a:chOff x="0" y="0"/>
          <a:chExt cx="0" cy="0"/>
        </a:xfrm>
      </p:grpSpPr>
      <p:pic>
        <p:nvPicPr>
          <p:cNvPr id="4" name="Imagen 3" descr="Imagen que contiene exterior, montaña, foto, edificio&#10;&#10;Descripción generada automáticamente">
            <a:extLst>
              <a:ext uri="{FF2B5EF4-FFF2-40B4-BE49-F238E27FC236}">
                <a16:creationId xmlns:a16="http://schemas.microsoft.com/office/drawing/2014/main" id="{B5EE33A2-C716-9448-9DD0-D63CE1C1E1AE}"/>
              </a:ext>
            </a:extLst>
          </p:cNvPr>
          <p:cNvPicPr>
            <a:picLocks noChangeAspect="1"/>
          </p:cNvPicPr>
          <p:nvPr/>
        </p:nvPicPr>
        <p:blipFill>
          <a:blip r:embed="rId3"/>
          <a:stretch>
            <a:fillRect/>
          </a:stretch>
        </p:blipFill>
        <p:spPr>
          <a:xfrm>
            <a:off x="0" y="-270547"/>
            <a:ext cx="12192000" cy="7128547"/>
          </a:xfrm>
          <a:prstGeom prst="rect">
            <a:avLst/>
          </a:prstGeom>
        </p:spPr>
      </p:pic>
      <p:pic>
        <p:nvPicPr>
          <p:cNvPr id="5" name="Imagen 4">
            <a:extLst>
              <a:ext uri="{FF2B5EF4-FFF2-40B4-BE49-F238E27FC236}">
                <a16:creationId xmlns:a16="http://schemas.microsoft.com/office/drawing/2014/main" id="{F8BC8E50-86D7-8343-A11E-ECEED3FB7A15}"/>
              </a:ext>
            </a:extLst>
          </p:cNvPr>
          <p:cNvPicPr>
            <a:picLocks noChangeAspect="1"/>
          </p:cNvPicPr>
          <p:nvPr/>
        </p:nvPicPr>
        <p:blipFill>
          <a:blip r:embed="rId4"/>
          <a:stretch>
            <a:fillRect/>
          </a:stretch>
        </p:blipFill>
        <p:spPr>
          <a:xfrm>
            <a:off x="3629932" y="962932"/>
            <a:ext cx="4932136" cy="4932136"/>
          </a:xfrm>
          <a:prstGeom prst="rect">
            <a:avLst/>
          </a:prstGeom>
        </p:spPr>
      </p:pic>
    </p:spTree>
    <p:extLst>
      <p:ext uri="{BB962C8B-B14F-4D97-AF65-F5344CB8AC3E}">
        <p14:creationId xmlns:p14="http://schemas.microsoft.com/office/powerpoint/2010/main" val="195206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n 35">
            <a:extLst>
              <a:ext uri="{FF2B5EF4-FFF2-40B4-BE49-F238E27FC236}">
                <a16:creationId xmlns:a16="http://schemas.microsoft.com/office/drawing/2014/main" id="{E3CF3E96-11F4-414A-9499-55472AAC6E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6580" y="0"/>
            <a:ext cx="6405098" cy="6857999"/>
          </a:xfrm>
          <a:prstGeom prst="rect">
            <a:avLst/>
          </a:prstGeom>
        </p:spPr>
      </p:pic>
      <p:sp>
        <p:nvSpPr>
          <p:cNvPr id="37" name="Rectángulo 36">
            <a:extLst>
              <a:ext uri="{FF2B5EF4-FFF2-40B4-BE49-F238E27FC236}">
                <a16:creationId xmlns:a16="http://schemas.microsoft.com/office/drawing/2014/main" id="{19786662-19CF-2E40-9B8F-1DC267895A07}"/>
              </a:ext>
            </a:extLst>
          </p:cNvPr>
          <p:cNvSpPr/>
          <p:nvPr/>
        </p:nvSpPr>
        <p:spPr>
          <a:xfrm>
            <a:off x="6096000" y="1509823"/>
            <a:ext cx="5057553" cy="383835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3" name="Imagen 32">
            <a:extLst>
              <a:ext uri="{FF2B5EF4-FFF2-40B4-BE49-F238E27FC236}">
                <a16:creationId xmlns:a16="http://schemas.microsoft.com/office/drawing/2014/main" id="{197E1E19-80C6-CB47-8DD7-163DAC0D40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29372" y="815211"/>
            <a:ext cx="222606" cy="349809"/>
          </a:xfrm>
          <a:prstGeom prst="rect">
            <a:avLst/>
          </a:prstGeom>
        </p:spPr>
      </p:pic>
      <p:grpSp>
        <p:nvGrpSpPr>
          <p:cNvPr id="2" name="Grupo 1">
            <a:extLst>
              <a:ext uri="{FF2B5EF4-FFF2-40B4-BE49-F238E27FC236}">
                <a16:creationId xmlns:a16="http://schemas.microsoft.com/office/drawing/2014/main" id="{5AC8DFBF-4643-6F41-B900-AD7F1291FCAB}"/>
              </a:ext>
            </a:extLst>
          </p:cNvPr>
          <p:cNvGrpSpPr/>
          <p:nvPr/>
        </p:nvGrpSpPr>
        <p:grpSpPr>
          <a:xfrm>
            <a:off x="6430343" y="2119328"/>
            <a:ext cx="4348445" cy="2724336"/>
            <a:chOff x="6430343" y="1853895"/>
            <a:chExt cx="4348445" cy="2724336"/>
          </a:xfrm>
        </p:grpSpPr>
        <p:sp>
          <p:nvSpPr>
            <p:cNvPr id="15" name="Rectángulo 14">
              <a:extLst>
                <a:ext uri="{FF2B5EF4-FFF2-40B4-BE49-F238E27FC236}">
                  <a16:creationId xmlns:a16="http://schemas.microsoft.com/office/drawing/2014/main" id="{84567512-0686-3344-957C-B92A5CCCC47B}"/>
                </a:ext>
              </a:extLst>
            </p:cNvPr>
            <p:cNvSpPr/>
            <p:nvPr/>
          </p:nvSpPr>
          <p:spPr>
            <a:xfrm>
              <a:off x="6430343" y="2107365"/>
              <a:ext cx="68282" cy="541060"/>
            </a:xfrm>
            <a:prstGeom prst="rect">
              <a:avLst/>
            </a:prstGeom>
            <a:solidFill>
              <a:srgbClr val="E30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6" name="CuadroTexto 15">
              <a:extLst>
                <a:ext uri="{FF2B5EF4-FFF2-40B4-BE49-F238E27FC236}">
                  <a16:creationId xmlns:a16="http://schemas.microsoft.com/office/drawing/2014/main" id="{5D7C4F52-C368-FC47-923C-2B2F8B449173}"/>
                </a:ext>
              </a:extLst>
            </p:cNvPr>
            <p:cNvSpPr txBox="1"/>
            <p:nvPr/>
          </p:nvSpPr>
          <p:spPr>
            <a:xfrm>
              <a:off x="6611897" y="1853895"/>
              <a:ext cx="4166891" cy="2724336"/>
            </a:xfrm>
            <a:prstGeom prst="rect">
              <a:avLst/>
            </a:prstGeom>
            <a:noFill/>
          </p:spPr>
          <p:txBody>
            <a:bodyPr wrap="square" rtlCol="0">
              <a:spAutoFit/>
            </a:bodyPr>
            <a:lstStyle/>
            <a:p>
              <a:pPr>
                <a:lnSpc>
                  <a:spcPct val="150000"/>
                </a:lnSpc>
              </a:pPr>
              <a:r>
                <a:rPr lang="es-CL" sz="3600" b="1" dirty="0">
                  <a:solidFill>
                    <a:schemeClr val="tx1">
                      <a:lumMod val="85000"/>
                      <a:lumOff val="15000"/>
                    </a:schemeClr>
                  </a:solidFill>
                  <a:latin typeface="Arial" panose="020B0604020202020204" pitchFamily="34" charset="0"/>
                  <a:cs typeface="Arial" panose="020B0604020202020204" pitchFamily="34" charset="0"/>
                </a:rPr>
                <a:t>Portadilla</a:t>
              </a:r>
            </a:p>
            <a:p>
              <a:pPr>
                <a:lnSpc>
                  <a:spcPct val="150000"/>
                </a:lnSpc>
              </a:pPr>
              <a:r>
                <a:rPr lang="es-CL" sz="1600" dirty="0">
                  <a:solidFill>
                    <a:schemeClr val="tx1">
                      <a:lumMod val="85000"/>
                      <a:lumOff val="15000"/>
                    </a:schemeClr>
                  </a:solidFill>
                  <a:latin typeface="Arial" panose="020B060402020202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p:txBody>
        </p:sp>
      </p:grpSp>
      <p:pic>
        <p:nvPicPr>
          <p:cNvPr id="9" name="Imagen 8">
            <a:extLst>
              <a:ext uri="{FF2B5EF4-FFF2-40B4-BE49-F238E27FC236}">
                <a16:creationId xmlns:a16="http://schemas.microsoft.com/office/drawing/2014/main" id="{7B77766D-BF09-E24F-9FAC-21C3AA273DE3}"/>
              </a:ext>
            </a:extLst>
          </p:cNvPr>
          <p:cNvPicPr>
            <a:picLocks noChangeAspect="1"/>
          </p:cNvPicPr>
          <p:nvPr/>
        </p:nvPicPr>
        <p:blipFill rotWithShape="1">
          <a:blip r:embed="rId4"/>
          <a:srcRect t="27796" b="33014"/>
          <a:stretch/>
        </p:blipFill>
        <p:spPr>
          <a:xfrm>
            <a:off x="10417486" y="6159229"/>
            <a:ext cx="1472133" cy="445809"/>
          </a:xfrm>
          <a:prstGeom prst="rect">
            <a:avLst/>
          </a:prstGeom>
        </p:spPr>
      </p:pic>
    </p:spTree>
    <p:extLst>
      <p:ext uri="{BB962C8B-B14F-4D97-AF65-F5344CB8AC3E}">
        <p14:creationId xmlns:p14="http://schemas.microsoft.com/office/powerpoint/2010/main" val="3847768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88000"/>
          </a:schemeClr>
        </a:solidFill>
        <a:effectLst/>
      </p:bgPr>
    </p:bg>
    <p:spTree>
      <p:nvGrpSpPr>
        <p:cNvPr id="1" name=""/>
        <p:cNvGrpSpPr/>
        <p:nvPr/>
      </p:nvGrpSpPr>
      <p:grpSpPr>
        <a:xfrm>
          <a:off x="0" y="0"/>
          <a:ext cx="0" cy="0"/>
          <a:chOff x="0" y="0"/>
          <a:chExt cx="0" cy="0"/>
        </a:xfrm>
      </p:grpSpPr>
      <p:pic>
        <p:nvPicPr>
          <p:cNvPr id="36" name="Imagen 35">
            <a:extLst>
              <a:ext uri="{FF2B5EF4-FFF2-40B4-BE49-F238E27FC236}">
                <a16:creationId xmlns:a16="http://schemas.microsoft.com/office/drawing/2014/main" id="{E3CF3E96-11F4-414A-9499-55472AAC6E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6580" y="0"/>
            <a:ext cx="6405098" cy="6857999"/>
          </a:xfrm>
          <a:prstGeom prst="rect">
            <a:avLst/>
          </a:prstGeom>
        </p:spPr>
      </p:pic>
      <p:pic>
        <p:nvPicPr>
          <p:cNvPr id="33" name="Imagen 32">
            <a:extLst>
              <a:ext uri="{FF2B5EF4-FFF2-40B4-BE49-F238E27FC236}">
                <a16:creationId xmlns:a16="http://schemas.microsoft.com/office/drawing/2014/main" id="{197E1E19-80C6-CB47-8DD7-163DAC0D40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29372" y="815211"/>
            <a:ext cx="222606" cy="349809"/>
          </a:xfrm>
          <a:prstGeom prst="rect">
            <a:avLst/>
          </a:prstGeom>
        </p:spPr>
      </p:pic>
      <p:grpSp>
        <p:nvGrpSpPr>
          <p:cNvPr id="4" name="Grupo 3">
            <a:extLst>
              <a:ext uri="{FF2B5EF4-FFF2-40B4-BE49-F238E27FC236}">
                <a16:creationId xmlns:a16="http://schemas.microsoft.com/office/drawing/2014/main" id="{698DCA7B-5DAF-1940-9E05-E690330A0657}"/>
              </a:ext>
            </a:extLst>
          </p:cNvPr>
          <p:cNvGrpSpPr/>
          <p:nvPr/>
        </p:nvGrpSpPr>
        <p:grpSpPr>
          <a:xfrm>
            <a:off x="6096000" y="1509822"/>
            <a:ext cx="5057553" cy="3838355"/>
            <a:chOff x="6096000" y="1509822"/>
            <a:chExt cx="5057553" cy="3838355"/>
          </a:xfrm>
        </p:grpSpPr>
        <p:sp>
          <p:nvSpPr>
            <p:cNvPr id="37" name="Rectángulo 36">
              <a:extLst>
                <a:ext uri="{FF2B5EF4-FFF2-40B4-BE49-F238E27FC236}">
                  <a16:creationId xmlns:a16="http://schemas.microsoft.com/office/drawing/2014/main" id="{19786662-19CF-2E40-9B8F-1DC267895A07}"/>
                </a:ext>
              </a:extLst>
            </p:cNvPr>
            <p:cNvSpPr/>
            <p:nvPr/>
          </p:nvSpPr>
          <p:spPr>
            <a:xfrm>
              <a:off x="6096000" y="1509823"/>
              <a:ext cx="5057553" cy="3838354"/>
            </a:xfrm>
            <a:prstGeom prst="rect">
              <a:avLst/>
            </a:prstGeom>
            <a:solidFill>
              <a:srgbClr val="E3001C">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Rectángulo 11">
              <a:extLst>
                <a:ext uri="{FF2B5EF4-FFF2-40B4-BE49-F238E27FC236}">
                  <a16:creationId xmlns:a16="http://schemas.microsoft.com/office/drawing/2014/main" id="{17855719-B232-7D49-810F-4B04AD10248F}"/>
                </a:ext>
              </a:extLst>
            </p:cNvPr>
            <p:cNvSpPr/>
            <p:nvPr/>
          </p:nvSpPr>
          <p:spPr>
            <a:xfrm>
              <a:off x="7121678" y="1509822"/>
              <a:ext cx="4031875" cy="3838354"/>
            </a:xfrm>
            <a:prstGeom prst="rect">
              <a:avLst/>
            </a:prstGeom>
            <a:solidFill>
              <a:srgbClr val="E3001C">
                <a:alpha val="8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grpSp>
      <p:sp>
        <p:nvSpPr>
          <p:cNvPr id="15" name="Rectángulo 14">
            <a:extLst>
              <a:ext uri="{FF2B5EF4-FFF2-40B4-BE49-F238E27FC236}">
                <a16:creationId xmlns:a16="http://schemas.microsoft.com/office/drawing/2014/main" id="{84567512-0686-3344-957C-B92A5CCCC47B}"/>
              </a:ext>
            </a:extLst>
          </p:cNvPr>
          <p:cNvSpPr/>
          <p:nvPr/>
        </p:nvSpPr>
        <p:spPr>
          <a:xfrm>
            <a:off x="6430343" y="2332158"/>
            <a:ext cx="68282" cy="541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6" name="CuadroTexto 15">
            <a:extLst>
              <a:ext uri="{FF2B5EF4-FFF2-40B4-BE49-F238E27FC236}">
                <a16:creationId xmlns:a16="http://schemas.microsoft.com/office/drawing/2014/main" id="{5D7C4F52-C368-FC47-923C-2B2F8B449173}"/>
              </a:ext>
            </a:extLst>
          </p:cNvPr>
          <p:cNvSpPr txBox="1"/>
          <p:nvPr/>
        </p:nvSpPr>
        <p:spPr>
          <a:xfrm>
            <a:off x="6611897" y="2078688"/>
            <a:ext cx="4166891" cy="2724336"/>
          </a:xfrm>
          <a:prstGeom prst="rect">
            <a:avLst/>
          </a:prstGeom>
          <a:noFill/>
        </p:spPr>
        <p:txBody>
          <a:bodyPr wrap="square" rtlCol="0">
            <a:spAutoFit/>
          </a:bodyPr>
          <a:lstStyle/>
          <a:p>
            <a:pPr>
              <a:lnSpc>
                <a:spcPct val="150000"/>
              </a:lnSpc>
            </a:pPr>
            <a:r>
              <a:rPr lang="es-CL" sz="3600" b="1" dirty="0">
                <a:solidFill>
                  <a:schemeClr val="bg1"/>
                </a:solidFill>
                <a:latin typeface="Arial" panose="020B0604020202020204" pitchFamily="34" charset="0"/>
                <a:cs typeface="Arial" panose="020B0604020202020204" pitchFamily="34" charset="0"/>
              </a:rPr>
              <a:t>Portadilla</a:t>
            </a:r>
          </a:p>
          <a:p>
            <a:pPr>
              <a:lnSpc>
                <a:spcPct val="150000"/>
              </a:lnSpc>
            </a:pPr>
            <a:r>
              <a:rPr lang="es-CL" sz="1600" dirty="0">
                <a:solidFill>
                  <a:schemeClr val="bg1"/>
                </a:solidFill>
                <a:latin typeface="Arial" panose="020B060402020202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p:txBody>
      </p:sp>
      <p:pic>
        <p:nvPicPr>
          <p:cNvPr id="10" name="Imagen 9">
            <a:extLst>
              <a:ext uri="{FF2B5EF4-FFF2-40B4-BE49-F238E27FC236}">
                <a16:creationId xmlns:a16="http://schemas.microsoft.com/office/drawing/2014/main" id="{610EB52F-F0B4-E646-8226-9706493D0A97}"/>
              </a:ext>
            </a:extLst>
          </p:cNvPr>
          <p:cNvPicPr>
            <a:picLocks noChangeAspect="1"/>
          </p:cNvPicPr>
          <p:nvPr/>
        </p:nvPicPr>
        <p:blipFill rotWithShape="1">
          <a:blip r:embed="rId5"/>
          <a:srcRect t="27796" b="33014"/>
          <a:stretch/>
        </p:blipFill>
        <p:spPr>
          <a:xfrm>
            <a:off x="10417486" y="6159229"/>
            <a:ext cx="1472133" cy="445809"/>
          </a:xfrm>
          <a:prstGeom prst="rect">
            <a:avLst/>
          </a:prstGeom>
        </p:spPr>
      </p:pic>
    </p:spTree>
    <p:extLst>
      <p:ext uri="{BB962C8B-B14F-4D97-AF65-F5344CB8AC3E}">
        <p14:creationId xmlns:p14="http://schemas.microsoft.com/office/powerpoint/2010/main" val="1298079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n 35">
            <a:extLst>
              <a:ext uri="{FF2B5EF4-FFF2-40B4-BE49-F238E27FC236}">
                <a16:creationId xmlns:a16="http://schemas.microsoft.com/office/drawing/2014/main" id="{E3CF3E96-11F4-414A-9499-55472AAC6E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6580" y="507877"/>
            <a:ext cx="6405098" cy="5842247"/>
          </a:xfrm>
          <a:prstGeom prst="rect">
            <a:avLst/>
          </a:prstGeom>
        </p:spPr>
      </p:pic>
      <p:sp>
        <p:nvSpPr>
          <p:cNvPr id="37" name="Rectángulo 36">
            <a:extLst>
              <a:ext uri="{FF2B5EF4-FFF2-40B4-BE49-F238E27FC236}">
                <a16:creationId xmlns:a16="http://schemas.microsoft.com/office/drawing/2014/main" id="{19786662-19CF-2E40-9B8F-1DC267895A07}"/>
              </a:ext>
            </a:extLst>
          </p:cNvPr>
          <p:cNvSpPr/>
          <p:nvPr/>
        </p:nvSpPr>
        <p:spPr>
          <a:xfrm>
            <a:off x="6096000" y="1509823"/>
            <a:ext cx="5057553" cy="383835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3" name="Imagen 32">
            <a:extLst>
              <a:ext uri="{FF2B5EF4-FFF2-40B4-BE49-F238E27FC236}">
                <a16:creationId xmlns:a16="http://schemas.microsoft.com/office/drawing/2014/main" id="{197E1E19-80C6-CB47-8DD7-163DAC0D40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29372" y="815211"/>
            <a:ext cx="222606" cy="349809"/>
          </a:xfrm>
          <a:prstGeom prst="rect">
            <a:avLst/>
          </a:prstGeom>
        </p:spPr>
      </p:pic>
      <p:grpSp>
        <p:nvGrpSpPr>
          <p:cNvPr id="41" name="Grupo 40">
            <a:extLst>
              <a:ext uri="{FF2B5EF4-FFF2-40B4-BE49-F238E27FC236}">
                <a16:creationId xmlns:a16="http://schemas.microsoft.com/office/drawing/2014/main" id="{5AED0794-3F79-4742-8B66-6F96E0710362}"/>
              </a:ext>
            </a:extLst>
          </p:cNvPr>
          <p:cNvGrpSpPr/>
          <p:nvPr/>
        </p:nvGrpSpPr>
        <p:grpSpPr>
          <a:xfrm>
            <a:off x="6611896" y="1299006"/>
            <a:ext cx="4940081" cy="4125429"/>
            <a:chOff x="6500593" y="1089527"/>
            <a:chExt cx="4940081" cy="4125429"/>
          </a:xfrm>
        </p:grpSpPr>
        <p:sp>
          <p:nvSpPr>
            <p:cNvPr id="10" name="CuadroTexto 9">
              <a:extLst>
                <a:ext uri="{FF2B5EF4-FFF2-40B4-BE49-F238E27FC236}">
                  <a16:creationId xmlns:a16="http://schemas.microsoft.com/office/drawing/2014/main" id="{F22EB340-C392-5E41-AB39-6488EE321508}"/>
                </a:ext>
              </a:extLst>
            </p:cNvPr>
            <p:cNvSpPr txBox="1"/>
            <p:nvPr/>
          </p:nvSpPr>
          <p:spPr>
            <a:xfrm>
              <a:off x="6500594" y="1089527"/>
              <a:ext cx="3522162" cy="2034531"/>
            </a:xfrm>
            <a:prstGeom prst="rect">
              <a:avLst/>
            </a:prstGeom>
            <a:noFill/>
          </p:spPr>
          <p:txBody>
            <a:bodyPr wrap="square" rtlCol="0">
              <a:spAutoFit/>
            </a:bodyPr>
            <a:lstStyle/>
            <a:p>
              <a:pPr>
                <a:lnSpc>
                  <a:spcPct val="150000"/>
                </a:lnSpc>
              </a:pPr>
              <a:r>
                <a:rPr lang="es-CL" sz="9600" b="1" dirty="0">
                  <a:solidFill>
                    <a:srgbClr val="E3001C"/>
                  </a:solidFill>
                  <a:latin typeface="Arial" panose="020B0604020202020204" pitchFamily="34" charset="0"/>
                  <a:cs typeface="Arial" panose="020B0604020202020204" pitchFamily="34" charset="0"/>
                </a:rPr>
                <a:t>”</a:t>
              </a:r>
            </a:p>
          </p:txBody>
        </p:sp>
        <p:sp>
          <p:nvSpPr>
            <p:cNvPr id="25" name="CuadroTexto 24">
              <a:extLst>
                <a:ext uri="{FF2B5EF4-FFF2-40B4-BE49-F238E27FC236}">
                  <a16:creationId xmlns:a16="http://schemas.microsoft.com/office/drawing/2014/main" id="{FF2E313D-3067-7145-A711-07DA227013FA}"/>
                </a:ext>
              </a:extLst>
            </p:cNvPr>
            <p:cNvSpPr txBox="1"/>
            <p:nvPr/>
          </p:nvSpPr>
          <p:spPr>
            <a:xfrm>
              <a:off x="8904303" y="4341255"/>
              <a:ext cx="2536371" cy="873701"/>
            </a:xfrm>
            <a:prstGeom prst="rect">
              <a:avLst/>
            </a:prstGeom>
            <a:noFill/>
          </p:spPr>
          <p:txBody>
            <a:bodyPr wrap="square" rtlCol="0">
              <a:spAutoFit/>
            </a:bodyPr>
            <a:lstStyle/>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Nombre de la persona</a:t>
              </a:r>
            </a:p>
            <a:p>
              <a:r>
                <a:rPr lang="es-CL" sz="1400" dirty="0">
                  <a:solidFill>
                    <a:schemeClr val="tx1">
                      <a:lumMod val="85000"/>
                      <a:lumOff val="15000"/>
                    </a:schemeClr>
                  </a:solidFill>
                  <a:latin typeface="Arial" panose="020B0604020202020204" pitchFamily="34" charset="0"/>
                  <a:cs typeface="Arial" panose="020B0604020202020204" pitchFamily="34" charset="0"/>
                </a:rPr>
                <a:t>Cargo de la persona</a:t>
              </a:r>
            </a:p>
            <a:p>
              <a:pPr>
                <a:lnSpc>
                  <a:spcPct val="150000"/>
                </a:lnSpc>
              </a:pPr>
              <a:r>
                <a:rPr lang="es-CL" sz="1200" dirty="0">
                  <a:solidFill>
                    <a:schemeClr val="tx1">
                      <a:lumMod val="85000"/>
                      <a:lumOff val="15000"/>
                    </a:schemeClr>
                  </a:solidFill>
                  <a:latin typeface="Arial" panose="020B0604020202020204" pitchFamily="34" charset="0"/>
                  <a:cs typeface="Arial" panose="020B0604020202020204" pitchFamily="34" charset="0"/>
                </a:rPr>
                <a:t> </a:t>
              </a:r>
            </a:p>
          </p:txBody>
        </p:sp>
        <p:sp>
          <p:nvSpPr>
            <p:cNvPr id="39" name="CuadroTexto 38">
              <a:extLst>
                <a:ext uri="{FF2B5EF4-FFF2-40B4-BE49-F238E27FC236}">
                  <a16:creationId xmlns:a16="http://schemas.microsoft.com/office/drawing/2014/main" id="{6B6FAF5D-36CB-194B-8C0E-6FBB2CBFF069}"/>
                </a:ext>
              </a:extLst>
            </p:cNvPr>
            <p:cNvSpPr txBox="1"/>
            <p:nvPr/>
          </p:nvSpPr>
          <p:spPr>
            <a:xfrm>
              <a:off x="6500593" y="2557205"/>
              <a:ext cx="4038059" cy="1703030"/>
            </a:xfrm>
            <a:prstGeom prst="rect">
              <a:avLst/>
            </a:prstGeom>
            <a:noFill/>
          </p:spPr>
          <p:txBody>
            <a:bodyPr wrap="square" rtlCol="0">
              <a:spAutoFit/>
            </a:bodyPr>
            <a:lstStyle/>
            <a:p>
              <a:pPr>
                <a:lnSpc>
                  <a:spcPct val="150000"/>
                </a:lnSpc>
              </a:pPr>
              <a:r>
                <a:rPr lang="es-CL" i="1" dirty="0">
                  <a:solidFill>
                    <a:schemeClr val="tx1">
                      <a:lumMod val="85000"/>
                      <a:lumOff val="15000"/>
                    </a:schemeClr>
                  </a:solidFill>
                  <a:latin typeface="Arial" panose="020B0604020202020204" pitchFamily="34" charset="0"/>
                  <a:cs typeface="Arial" panose="020B0604020202020204" pitchFamily="34" charset="0"/>
                </a:rPr>
                <a:t>Lorem ipsum dolor sit amet, consectetuer adipiscing elit. Maecenas porttitor congue massa. Fusce posuere, magna sed pulvinar</a:t>
              </a:r>
            </a:p>
          </p:txBody>
        </p:sp>
      </p:grpSp>
      <p:sp>
        <p:nvSpPr>
          <p:cNvPr id="42" name="Rectángulo 41">
            <a:extLst>
              <a:ext uri="{FF2B5EF4-FFF2-40B4-BE49-F238E27FC236}">
                <a16:creationId xmlns:a16="http://schemas.microsoft.com/office/drawing/2014/main" id="{E459F6E5-56F2-B342-8BC9-B687AB15254E}"/>
              </a:ext>
            </a:extLst>
          </p:cNvPr>
          <p:cNvSpPr/>
          <p:nvPr/>
        </p:nvSpPr>
        <p:spPr>
          <a:xfrm>
            <a:off x="6430323" y="2108968"/>
            <a:ext cx="68282" cy="541060"/>
          </a:xfrm>
          <a:prstGeom prst="rect">
            <a:avLst/>
          </a:prstGeom>
          <a:solidFill>
            <a:srgbClr val="E30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3" name="Imagen 2">
            <a:extLst>
              <a:ext uri="{FF2B5EF4-FFF2-40B4-BE49-F238E27FC236}">
                <a16:creationId xmlns:a16="http://schemas.microsoft.com/office/drawing/2014/main" id="{948618ED-F3EF-4547-AB01-4818F93BD2DD}"/>
              </a:ext>
            </a:extLst>
          </p:cNvPr>
          <p:cNvPicPr>
            <a:picLocks noChangeAspect="1"/>
          </p:cNvPicPr>
          <p:nvPr/>
        </p:nvPicPr>
        <p:blipFill rotWithShape="1">
          <a:blip r:embed="rId4"/>
          <a:srcRect t="27796" b="33014"/>
          <a:stretch/>
        </p:blipFill>
        <p:spPr>
          <a:xfrm>
            <a:off x="10417486" y="6159229"/>
            <a:ext cx="1472133" cy="445809"/>
          </a:xfrm>
          <a:prstGeom prst="rect">
            <a:avLst/>
          </a:prstGeom>
        </p:spPr>
      </p:pic>
    </p:spTree>
    <p:extLst>
      <p:ext uri="{BB962C8B-B14F-4D97-AF65-F5344CB8AC3E}">
        <p14:creationId xmlns:p14="http://schemas.microsoft.com/office/powerpoint/2010/main" val="2138609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1355CB21-D2F6-154B-80A9-4460CD18780F}"/>
              </a:ext>
            </a:extLst>
          </p:cNvPr>
          <p:cNvSpPr/>
          <p:nvPr/>
        </p:nvSpPr>
        <p:spPr>
          <a:xfrm>
            <a:off x="998388" y="3446741"/>
            <a:ext cx="68282" cy="541060"/>
          </a:xfrm>
          <a:prstGeom prst="rect">
            <a:avLst/>
          </a:prstGeom>
          <a:solidFill>
            <a:srgbClr val="E30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0" name="CuadroTexto 9">
            <a:extLst>
              <a:ext uri="{FF2B5EF4-FFF2-40B4-BE49-F238E27FC236}">
                <a16:creationId xmlns:a16="http://schemas.microsoft.com/office/drawing/2014/main" id="{F22EB340-C392-5E41-AB39-6488EE321508}"/>
              </a:ext>
            </a:extLst>
          </p:cNvPr>
          <p:cNvSpPr txBox="1"/>
          <p:nvPr/>
        </p:nvSpPr>
        <p:spPr>
          <a:xfrm>
            <a:off x="1179942" y="3238991"/>
            <a:ext cx="4466477" cy="800219"/>
          </a:xfrm>
          <a:prstGeom prst="rect">
            <a:avLst/>
          </a:prstGeom>
          <a:noFill/>
        </p:spPr>
        <p:txBody>
          <a:bodyPr wrap="square" rtlCol="0">
            <a:spAutoFit/>
          </a:bodyPr>
          <a:lstStyle/>
          <a:p>
            <a:pPr>
              <a:lnSpc>
                <a:spcPct val="150000"/>
              </a:lnSpc>
            </a:pPr>
            <a:r>
              <a:rPr lang="es-CL" sz="2000" b="1" dirty="0">
                <a:solidFill>
                  <a:schemeClr val="tx1">
                    <a:lumMod val="85000"/>
                    <a:lumOff val="15000"/>
                  </a:schemeClr>
                </a:solidFill>
                <a:latin typeface="Arial" panose="020B0604020202020204" pitchFamily="34" charset="0"/>
                <a:cs typeface="Arial" panose="020B0604020202020204" pitchFamily="34" charset="0"/>
              </a:rPr>
              <a:t>Gráficos circulares comparados</a:t>
            </a:r>
          </a:p>
          <a:p>
            <a:r>
              <a:rPr lang="es-CL" sz="1600" dirty="0">
                <a:solidFill>
                  <a:schemeClr val="tx1">
                    <a:lumMod val="85000"/>
                    <a:lumOff val="15000"/>
                  </a:schemeClr>
                </a:solidFill>
                <a:latin typeface="Arial" panose="020B0604020202020204" pitchFamily="34" charset="0"/>
                <a:cs typeface="Arial" panose="020B0604020202020204" pitchFamily="34" charset="0"/>
              </a:rPr>
              <a:t>Bajada</a:t>
            </a:r>
          </a:p>
        </p:txBody>
      </p:sp>
      <p:sp>
        <p:nvSpPr>
          <p:cNvPr id="25" name="CuadroTexto 24">
            <a:extLst>
              <a:ext uri="{FF2B5EF4-FFF2-40B4-BE49-F238E27FC236}">
                <a16:creationId xmlns:a16="http://schemas.microsoft.com/office/drawing/2014/main" id="{FF2E313D-3067-7145-A711-07DA227013FA}"/>
              </a:ext>
            </a:extLst>
          </p:cNvPr>
          <p:cNvSpPr txBox="1"/>
          <p:nvPr/>
        </p:nvSpPr>
        <p:spPr>
          <a:xfrm>
            <a:off x="1188545" y="4402802"/>
            <a:ext cx="2536371" cy="1991379"/>
          </a:xfrm>
          <a:prstGeom prst="rect">
            <a:avLst/>
          </a:prstGeom>
          <a:noFill/>
        </p:spPr>
        <p:txBody>
          <a:bodyPr wrap="square" rtlCol="0">
            <a:spAutoFit/>
          </a:bodyPr>
          <a:lstStyle/>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Lorem ipsum dolor sit amet, consectetuer adipiscing elit. Maecenas porttitor congue massa. Fusce posuere, magna sed</a:t>
            </a: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 </a:t>
            </a:r>
          </a:p>
        </p:txBody>
      </p:sp>
      <p:pic>
        <p:nvPicPr>
          <p:cNvPr id="3" name="Imagen 2">
            <a:extLst>
              <a:ext uri="{FF2B5EF4-FFF2-40B4-BE49-F238E27FC236}">
                <a16:creationId xmlns:a16="http://schemas.microsoft.com/office/drawing/2014/main" id="{DAEF942A-23BA-834D-871A-2038A30F2F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876"/>
            <a:ext cx="12192000" cy="2791676"/>
          </a:xfrm>
          <a:prstGeom prst="rect">
            <a:avLst/>
          </a:prstGeom>
        </p:spPr>
      </p:pic>
      <p:graphicFrame>
        <p:nvGraphicFramePr>
          <p:cNvPr id="28" name="Gráfico 27">
            <a:extLst>
              <a:ext uri="{FF2B5EF4-FFF2-40B4-BE49-F238E27FC236}">
                <a16:creationId xmlns:a16="http://schemas.microsoft.com/office/drawing/2014/main" id="{38391D7D-2EB6-A94E-869B-AF9AC4ACDE70}"/>
              </a:ext>
            </a:extLst>
          </p:cNvPr>
          <p:cNvGraphicFramePr>
            <a:graphicFrameLocks/>
          </p:cNvGraphicFramePr>
          <p:nvPr>
            <p:extLst>
              <p:ext uri="{D42A27DB-BD31-4B8C-83A1-F6EECF244321}">
                <p14:modId xmlns:p14="http://schemas.microsoft.com/office/powerpoint/2010/main" val="4063761963"/>
              </p:ext>
            </p:extLst>
          </p:nvPr>
        </p:nvGraphicFramePr>
        <p:xfrm>
          <a:off x="2737144" y="3287405"/>
          <a:ext cx="5366725" cy="32200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Gráfico 28">
            <a:extLst>
              <a:ext uri="{FF2B5EF4-FFF2-40B4-BE49-F238E27FC236}">
                <a16:creationId xmlns:a16="http://schemas.microsoft.com/office/drawing/2014/main" id="{A7C4EFAF-AA57-BE45-A0ED-3989321B7221}"/>
              </a:ext>
            </a:extLst>
          </p:cNvPr>
          <p:cNvGraphicFramePr>
            <a:graphicFrameLocks/>
          </p:cNvGraphicFramePr>
          <p:nvPr>
            <p:extLst>
              <p:ext uri="{D42A27DB-BD31-4B8C-83A1-F6EECF244321}">
                <p14:modId xmlns:p14="http://schemas.microsoft.com/office/powerpoint/2010/main" val="3266890304"/>
              </p:ext>
            </p:extLst>
          </p:nvPr>
        </p:nvGraphicFramePr>
        <p:xfrm>
          <a:off x="6134097" y="3287405"/>
          <a:ext cx="5366725" cy="3220035"/>
        </p:xfrm>
        <a:graphic>
          <a:graphicData uri="http://schemas.openxmlformats.org/drawingml/2006/chart">
            <c:chart xmlns:c="http://schemas.openxmlformats.org/drawingml/2006/chart" xmlns:r="http://schemas.openxmlformats.org/officeDocument/2006/relationships" r:id="rId4"/>
          </a:graphicData>
        </a:graphic>
      </p:graphicFrame>
      <p:pic>
        <p:nvPicPr>
          <p:cNvPr id="11" name="Imagen 10">
            <a:extLst>
              <a:ext uri="{FF2B5EF4-FFF2-40B4-BE49-F238E27FC236}">
                <a16:creationId xmlns:a16="http://schemas.microsoft.com/office/drawing/2014/main" id="{A2150967-0E2D-A948-A95B-7BB936A858AD}"/>
              </a:ext>
            </a:extLst>
          </p:cNvPr>
          <p:cNvPicPr>
            <a:picLocks noChangeAspect="1"/>
          </p:cNvPicPr>
          <p:nvPr/>
        </p:nvPicPr>
        <p:blipFill rotWithShape="1">
          <a:blip r:embed="rId5"/>
          <a:srcRect t="27796" b="33014"/>
          <a:stretch/>
        </p:blipFill>
        <p:spPr>
          <a:xfrm>
            <a:off x="10417486" y="6159229"/>
            <a:ext cx="1472133" cy="445809"/>
          </a:xfrm>
          <a:prstGeom prst="rect">
            <a:avLst/>
          </a:prstGeom>
        </p:spPr>
      </p:pic>
    </p:spTree>
    <p:extLst>
      <p:ext uri="{BB962C8B-B14F-4D97-AF65-F5344CB8AC3E}">
        <p14:creationId xmlns:p14="http://schemas.microsoft.com/office/powerpoint/2010/main" val="2912702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AEF942A-23BA-834D-871A-2038A30F2F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876"/>
            <a:ext cx="12192000" cy="2791676"/>
          </a:xfrm>
          <a:prstGeom prst="rect">
            <a:avLst/>
          </a:prstGeom>
        </p:spPr>
      </p:pic>
      <p:graphicFrame>
        <p:nvGraphicFramePr>
          <p:cNvPr id="34" name="Gráfico 33">
            <a:extLst>
              <a:ext uri="{FF2B5EF4-FFF2-40B4-BE49-F238E27FC236}">
                <a16:creationId xmlns:a16="http://schemas.microsoft.com/office/drawing/2014/main" id="{B7D87958-67EB-374D-B2FB-270D715F9CF5}"/>
              </a:ext>
            </a:extLst>
          </p:cNvPr>
          <p:cNvGraphicFramePr>
            <a:graphicFrameLocks/>
          </p:cNvGraphicFramePr>
          <p:nvPr>
            <p:extLst>
              <p:ext uri="{D42A27DB-BD31-4B8C-83A1-F6EECF244321}">
                <p14:modId xmlns:p14="http://schemas.microsoft.com/office/powerpoint/2010/main" val="4077509850"/>
              </p:ext>
            </p:extLst>
          </p:nvPr>
        </p:nvGraphicFramePr>
        <p:xfrm>
          <a:off x="3815564" y="2768382"/>
          <a:ext cx="6346718" cy="3808031"/>
        </p:xfrm>
        <a:graphic>
          <a:graphicData uri="http://schemas.openxmlformats.org/drawingml/2006/chart">
            <c:chart xmlns:c="http://schemas.openxmlformats.org/drawingml/2006/chart" xmlns:r="http://schemas.openxmlformats.org/officeDocument/2006/relationships" r:id="rId3"/>
          </a:graphicData>
        </a:graphic>
      </p:graphicFrame>
      <p:sp>
        <p:nvSpPr>
          <p:cNvPr id="37" name="Rectángulo 36">
            <a:extLst>
              <a:ext uri="{FF2B5EF4-FFF2-40B4-BE49-F238E27FC236}">
                <a16:creationId xmlns:a16="http://schemas.microsoft.com/office/drawing/2014/main" id="{B5E04C7A-C58B-074A-A1FD-40A75D136C6F}"/>
              </a:ext>
            </a:extLst>
          </p:cNvPr>
          <p:cNvSpPr/>
          <p:nvPr/>
        </p:nvSpPr>
        <p:spPr>
          <a:xfrm>
            <a:off x="998388" y="3446741"/>
            <a:ext cx="68282" cy="541060"/>
          </a:xfrm>
          <a:prstGeom prst="rect">
            <a:avLst/>
          </a:prstGeom>
          <a:solidFill>
            <a:srgbClr val="E30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38" name="CuadroTexto 37">
            <a:extLst>
              <a:ext uri="{FF2B5EF4-FFF2-40B4-BE49-F238E27FC236}">
                <a16:creationId xmlns:a16="http://schemas.microsoft.com/office/drawing/2014/main" id="{C5956798-A34F-8444-B892-D0B5D59FF5D1}"/>
              </a:ext>
            </a:extLst>
          </p:cNvPr>
          <p:cNvSpPr txBox="1"/>
          <p:nvPr/>
        </p:nvSpPr>
        <p:spPr>
          <a:xfrm>
            <a:off x="1179943" y="3238991"/>
            <a:ext cx="3522162" cy="800219"/>
          </a:xfrm>
          <a:prstGeom prst="rect">
            <a:avLst/>
          </a:prstGeom>
          <a:noFill/>
        </p:spPr>
        <p:txBody>
          <a:bodyPr wrap="square" rtlCol="0">
            <a:spAutoFit/>
          </a:bodyPr>
          <a:lstStyle/>
          <a:p>
            <a:pPr>
              <a:lnSpc>
                <a:spcPct val="150000"/>
              </a:lnSpc>
            </a:pPr>
            <a:r>
              <a:rPr lang="es-CL" sz="2000" b="1" dirty="0">
                <a:solidFill>
                  <a:schemeClr val="tx1">
                    <a:lumMod val="85000"/>
                    <a:lumOff val="15000"/>
                  </a:schemeClr>
                </a:solidFill>
                <a:latin typeface="Arial" panose="020B0604020202020204" pitchFamily="34" charset="0"/>
                <a:cs typeface="Arial" panose="020B0604020202020204" pitchFamily="34" charset="0"/>
              </a:rPr>
              <a:t>Info gráfico general</a:t>
            </a:r>
          </a:p>
          <a:p>
            <a:r>
              <a:rPr lang="es-CL" sz="1600" dirty="0">
                <a:solidFill>
                  <a:schemeClr val="tx1">
                    <a:lumMod val="85000"/>
                    <a:lumOff val="15000"/>
                  </a:schemeClr>
                </a:solidFill>
                <a:latin typeface="Arial" panose="020B0604020202020204" pitchFamily="34" charset="0"/>
                <a:cs typeface="Arial" panose="020B0604020202020204" pitchFamily="34" charset="0"/>
              </a:rPr>
              <a:t>Bajada</a:t>
            </a:r>
          </a:p>
        </p:txBody>
      </p:sp>
      <p:sp>
        <p:nvSpPr>
          <p:cNvPr id="39" name="CuadroTexto 38">
            <a:extLst>
              <a:ext uri="{FF2B5EF4-FFF2-40B4-BE49-F238E27FC236}">
                <a16:creationId xmlns:a16="http://schemas.microsoft.com/office/drawing/2014/main" id="{724DFE71-1038-EA44-9A81-77C84701E147}"/>
              </a:ext>
            </a:extLst>
          </p:cNvPr>
          <p:cNvSpPr txBox="1"/>
          <p:nvPr/>
        </p:nvSpPr>
        <p:spPr>
          <a:xfrm>
            <a:off x="1188545" y="4402802"/>
            <a:ext cx="2536371" cy="1950919"/>
          </a:xfrm>
          <a:prstGeom prst="rect">
            <a:avLst/>
          </a:prstGeom>
          <a:noFill/>
        </p:spPr>
        <p:txBody>
          <a:bodyPr wrap="square" rtlCol="0">
            <a:spAutoFit/>
          </a:bodyPr>
          <a:lstStyle/>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Lorem ipsum dolor sit amet, consectetuer adipiscing elit. Maecenas porttitor congue massa. Fusce posuere, magna sed</a:t>
            </a:r>
          </a:p>
          <a:p>
            <a:pPr>
              <a:lnSpc>
                <a:spcPct val="150000"/>
              </a:lnSpc>
            </a:pPr>
            <a:r>
              <a:rPr lang="es-CL" sz="1200" dirty="0">
                <a:solidFill>
                  <a:schemeClr val="tx1">
                    <a:lumMod val="85000"/>
                    <a:lumOff val="15000"/>
                  </a:schemeClr>
                </a:solidFill>
                <a:latin typeface="Arial" panose="020B0604020202020204" pitchFamily="34" charset="0"/>
                <a:cs typeface="Arial" panose="020B0604020202020204" pitchFamily="34" charset="0"/>
              </a:rPr>
              <a:t> </a:t>
            </a:r>
          </a:p>
        </p:txBody>
      </p:sp>
      <p:pic>
        <p:nvPicPr>
          <p:cNvPr id="9" name="Imagen 8">
            <a:extLst>
              <a:ext uri="{FF2B5EF4-FFF2-40B4-BE49-F238E27FC236}">
                <a16:creationId xmlns:a16="http://schemas.microsoft.com/office/drawing/2014/main" id="{0F7CDFF4-6C99-C145-8559-EB8BDC9CF601}"/>
              </a:ext>
            </a:extLst>
          </p:cNvPr>
          <p:cNvPicPr>
            <a:picLocks noChangeAspect="1"/>
          </p:cNvPicPr>
          <p:nvPr/>
        </p:nvPicPr>
        <p:blipFill rotWithShape="1">
          <a:blip r:embed="rId4"/>
          <a:srcRect t="27796" b="33014"/>
          <a:stretch/>
        </p:blipFill>
        <p:spPr>
          <a:xfrm>
            <a:off x="10417486" y="6159229"/>
            <a:ext cx="1472133" cy="445809"/>
          </a:xfrm>
          <a:prstGeom prst="rect">
            <a:avLst/>
          </a:prstGeom>
        </p:spPr>
      </p:pic>
    </p:spTree>
    <p:extLst>
      <p:ext uri="{BB962C8B-B14F-4D97-AF65-F5344CB8AC3E}">
        <p14:creationId xmlns:p14="http://schemas.microsoft.com/office/powerpoint/2010/main" val="1784178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AEF942A-23BA-834D-871A-2038A30F2F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876"/>
            <a:ext cx="12192000" cy="2791676"/>
          </a:xfrm>
          <a:prstGeom prst="rect">
            <a:avLst/>
          </a:prstGeom>
        </p:spPr>
      </p:pic>
      <p:sp>
        <p:nvSpPr>
          <p:cNvPr id="37" name="Rectángulo 36">
            <a:extLst>
              <a:ext uri="{FF2B5EF4-FFF2-40B4-BE49-F238E27FC236}">
                <a16:creationId xmlns:a16="http://schemas.microsoft.com/office/drawing/2014/main" id="{B5E04C7A-C58B-074A-A1FD-40A75D136C6F}"/>
              </a:ext>
            </a:extLst>
          </p:cNvPr>
          <p:cNvSpPr/>
          <p:nvPr/>
        </p:nvSpPr>
        <p:spPr>
          <a:xfrm>
            <a:off x="998388" y="3446741"/>
            <a:ext cx="68282" cy="541060"/>
          </a:xfrm>
          <a:prstGeom prst="rect">
            <a:avLst/>
          </a:prstGeom>
          <a:solidFill>
            <a:srgbClr val="E30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38" name="CuadroTexto 37">
            <a:extLst>
              <a:ext uri="{FF2B5EF4-FFF2-40B4-BE49-F238E27FC236}">
                <a16:creationId xmlns:a16="http://schemas.microsoft.com/office/drawing/2014/main" id="{C5956798-A34F-8444-B892-D0B5D59FF5D1}"/>
              </a:ext>
            </a:extLst>
          </p:cNvPr>
          <p:cNvSpPr txBox="1"/>
          <p:nvPr/>
        </p:nvSpPr>
        <p:spPr>
          <a:xfrm>
            <a:off x="1179943" y="3238991"/>
            <a:ext cx="3522162" cy="800219"/>
          </a:xfrm>
          <a:prstGeom prst="rect">
            <a:avLst/>
          </a:prstGeom>
          <a:noFill/>
        </p:spPr>
        <p:txBody>
          <a:bodyPr wrap="square" rtlCol="0">
            <a:spAutoFit/>
          </a:bodyPr>
          <a:lstStyle/>
          <a:p>
            <a:pPr>
              <a:lnSpc>
                <a:spcPct val="150000"/>
              </a:lnSpc>
            </a:pPr>
            <a:r>
              <a:rPr lang="es-CL" sz="2000" b="1" dirty="0">
                <a:solidFill>
                  <a:schemeClr val="tx1">
                    <a:lumMod val="85000"/>
                    <a:lumOff val="15000"/>
                  </a:schemeClr>
                </a:solidFill>
                <a:latin typeface="Arial" panose="020B0604020202020204" pitchFamily="34" charset="0"/>
                <a:cs typeface="Arial" panose="020B0604020202020204" pitchFamily="34" charset="0"/>
              </a:rPr>
              <a:t>Info Cifras</a:t>
            </a:r>
          </a:p>
          <a:p>
            <a:r>
              <a:rPr lang="es-CL" sz="1600" dirty="0">
                <a:solidFill>
                  <a:schemeClr val="tx1">
                    <a:lumMod val="85000"/>
                    <a:lumOff val="15000"/>
                  </a:schemeClr>
                </a:solidFill>
                <a:latin typeface="Arial" panose="020B0604020202020204" pitchFamily="34" charset="0"/>
                <a:cs typeface="Arial" panose="020B0604020202020204" pitchFamily="34" charset="0"/>
              </a:rPr>
              <a:t>Bajada</a:t>
            </a:r>
          </a:p>
        </p:txBody>
      </p:sp>
      <p:sp>
        <p:nvSpPr>
          <p:cNvPr id="39" name="CuadroTexto 38">
            <a:extLst>
              <a:ext uri="{FF2B5EF4-FFF2-40B4-BE49-F238E27FC236}">
                <a16:creationId xmlns:a16="http://schemas.microsoft.com/office/drawing/2014/main" id="{724DFE71-1038-EA44-9A81-77C84701E147}"/>
              </a:ext>
            </a:extLst>
          </p:cNvPr>
          <p:cNvSpPr txBox="1"/>
          <p:nvPr/>
        </p:nvSpPr>
        <p:spPr>
          <a:xfrm>
            <a:off x="1188545" y="4402802"/>
            <a:ext cx="3843683" cy="2274084"/>
          </a:xfrm>
          <a:prstGeom prst="rect">
            <a:avLst/>
          </a:prstGeom>
          <a:noFill/>
        </p:spPr>
        <p:txBody>
          <a:bodyPr wrap="square" rtlCol="0">
            <a:spAutoFit/>
          </a:bodyPr>
          <a:lstStyle/>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Lorem ipsum dolor sit amet, consectetuer adipiscing elit. Maecenas porttitor congue massa. Fusce posuere, magna sed</a:t>
            </a: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Lorem ipsum dolor sit amet, consectetuer adipiscing elit. Maecenas porttitor congue massa. Fusce posuere, magna sed</a:t>
            </a:r>
          </a:p>
          <a:p>
            <a:pPr>
              <a:lnSpc>
                <a:spcPct val="150000"/>
              </a:lnSpc>
            </a:pPr>
            <a:r>
              <a:rPr lang="es-CL" sz="1200" dirty="0">
                <a:solidFill>
                  <a:schemeClr val="tx1">
                    <a:lumMod val="85000"/>
                    <a:lumOff val="15000"/>
                  </a:schemeClr>
                </a:solidFill>
                <a:latin typeface="Arial" panose="020B0604020202020204" pitchFamily="34" charset="0"/>
                <a:cs typeface="Arial" panose="020B0604020202020204" pitchFamily="34" charset="0"/>
              </a:rPr>
              <a:t> </a:t>
            </a:r>
          </a:p>
        </p:txBody>
      </p:sp>
      <p:sp>
        <p:nvSpPr>
          <p:cNvPr id="2" name="Rectángulo 1">
            <a:extLst>
              <a:ext uri="{FF2B5EF4-FFF2-40B4-BE49-F238E27FC236}">
                <a16:creationId xmlns:a16="http://schemas.microsoft.com/office/drawing/2014/main" id="{12BC55C7-75C7-C743-8B55-03C9BD12703F}"/>
              </a:ext>
            </a:extLst>
          </p:cNvPr>
          <p:cNvSpPr/>
          <p:nvPr/>
        </p:nvSpPr>
        <p:spPr>
          <a:xfrm>
            <a:off x="6335230" y="2788799"/>
            <a:ext cx="3942271" cy="4069201"/>
          </a:xfrm>
          <a:prstGeom prst="rect">
            <a:avLst/>
          </a:prstGeom>
          <a:solidFill>
            <a:srgbClr val="E30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8" name="Grupo 7">
            <a:extLst>
              <a:ext uri="{FF2B5EF4-FFF2-40B4-BE49-F238E27FC236}">
                <a16:creationId xmlns:a16="http://schemas.microsoft.com/office/drawing/2014/main" id="{24ACA2CC-4073-5D42-B761-DEF75723065A}"/>
              </a:ext>
            </a:extLst>
          </p:cNvPr>
          <p:cNvGrpSpPr/>
          <p:nvPr/>
        </p:nvGrpSpPr>
        <p:grpSpPr>
          <a:xfrm>
            <a:off x="6645954" y="2692775"/>
            <a:ext cx="3320821" cy="3381708"/>
            <a:chOff x="6682637" y="2469311"/>
            <a:chExt cx="3320821" cy="3719878"/>
          </a:xfrm>
        </p:grpSpPr>
        <p:sp>
          <p:nvSpPr>
            <p:cNvPr id="4" name="Rectángulo 3">
              <a:extLst>
                <a:ext uri="{FF2B5EF4-FFF2-40B4-BE49-F238E27FC236}">
                  <a16:creationId xmlns:a16="http://schemas.microsoft.com/office/drawing/2014/main" id="{4FE5504F-238A-FE4F-AEB6-7F7B96F84D43}"/>
                </a:ext>
              </a:extLst>
            </p:cNvPr>
            <p:cNvSpPr/>
            <p:nvPr/>
          </p:nvSpPr>
          <p:spPr>
            <a:xfrm>
              <a:off x="6682637" y="2469311"/>
              <a:ext cx="1569660" cy="1077160"/>
            </a:xfrm>
            <a:prstGeom prst="rect">
              <a:avLst/>
            </a:prstGeom>
          </p:spPr>
          <p:txBody>
            <a:bodyPr wrap="none">
              <a:spAutoFit/>
            </a:bodyPr>
            <a:lstStyle/>
            <a:p>
              <a:pPr>
                <a:lnSpc>
                  <a:spcPct val="150000"/>
                </a:lnSpc>
              </a:pPr>
              <a:r>
                <a:rPr lang="es-CL" sz="5400" b="1" dirty="0">
                  <a:solidFill>
                    <a:schemeClr val="bg1"/>
                  </a:solidFill>
                  <a:latin typeface="Arial" panose="020B0604020202020204" pitchFamily="34" charset="0"/>
                  <a:cs typeface="Arial" panose="020B0604020202020204" pitchFamily="34" charset="0"/>
                </a:rPr>
                <a:t>50%</a:t>
              </a:r>
            </a:p>
          </p:txBody>
        </p:sp>
        <p:sp>
          <p:nvSpPr>
            <p:cNvPr id="11" name="Rectángulo 10">
              <a:extLst>
                <a:ext uri="{FF2B5EF4-FFF2-40B4-BE49-F238E27FC236}">
                  <a16:creationId xmlns:a16="http://schemas.microsoft.com/office/drawing/2014/main" id="{2F2DF678-D6DD-4E42-9A0E-B856C58E6030}"/>
                </a:ext>
              </a:extLst>
            </p:cNvPr>
            <p:cNvSpPr/>
            <p:nvPr/>
          </p:nvSpPr>
          <p:spPr>
            <a:xfrm>
              <a:off x="6843360" y="3643191"/>
              <a:ext cx="1408937" cy="2545998"/>
            </a:xfrm>
            <a:prstGeom prst="rect">
              <a:avLst/>
            </a:prstGeom>
          </p:spPr>
          <p:txBody>
            <a:bodyPr wrap="square">
              <a:spAutoFit/>
            </a:bodyPr>
            <a:lstStyle/>
            <a:p>
              <a:pPr>
                <a:lnSpc>
                  <a:spcPct val="150000"/>
                </a:lnSpc>
              </a:pPr>
              <a:r>
                <a:rPr lang="es-CL" sz="1400" dirty="0">
                  <a:solidFill>
                    <a:schemeClr val="bg1"/>
                  </a:solidFill>
                  <a:latin typeface="Arial" panose="020B0604020202020204" pitchFamily="34" charset="0"/>
                  <a:cs typeface="Arial" panose="020B0604020202020204" pitchFamily="34" charset="0"/>
                </a:rPr>
                <a:t>Lorem ipsum dolor sit amet, consectetuer adipiscing elit. olor sit amet, consectetuer adipiscing elit. </a:t>
              </a:r>
            </a:p>
          </p:txBody>
        </p:sp>
        <p:sp>
          <p:nvSpPr>
            <p:cNvPr id="13" name="Rectángulo 12">
              <a:extLst>
                <a:ext uri="{FF2B5EF4-FFF2-40B4-BE49-F238E27FC236}">
                  <a16:creationId xmlns:a16="http://schemas.microsoft.com/office/drawing/2014/main" id="{0A68D3DC-ED0F-4741-BEE2-A8BE252AEB35}"/>
                </a:ext>
              </a:extLst>
            </p:cNvPr>
            <p:cNvSpPr/>
            <p:nvPr/>
          </p:nvSpPr>
          <p:spPr>
            <a:xfrm>
              <a:off x="8433798" y="2469311"/>
              <a:ext cx="1569660" cy="1077160"/>
            </a:xfrm>
            <a:prstGeom prst="rect">
              <a:avLst/>
            </a:prstGeom>
          </p:spPr>
          <p:txBody>
            <a:bodyPr wrap="none">
              <a:spAutoFit/>
            </a:bodyPr>
            <a:lstStyle/>
            <a:p>
              <a:pPr>
                <a:lnSpc>
                  <a:spcPct val="150000"/>
                </a:lnSpc>
              </a:pPr>
              <a:r>
                <a:rPr lang="es-CL" sz="5400" b="1" dirty="0">
                  <a:solidFill>
                    <a:schemeClr val="bg1"/>
                  </a:solidFill>
                  <a:latin typeface="Arial" panose="020B0604020202020204" pitchFamily="34" charset="0"/>
                  <a:cs typeface="Arial" panose="020B0604020202020204" pitchFamily="34" charset="0"/>
                </a:rPr>
                <a:t>50%</a:t>
              </a:r>
            </a:p>
          </p:txBody>
        </p:sp>
        <p:sp>
          <p:nvSpPr>
            <p:cNvPr id="14" name="Rectángulo 13">
              <a:extLst>
                <a:ext uri="{FF2B5EF4-FFF2-40B4-BE49-F238E27FC236}">
                  <a16:creationId xmlns:a16="http://schemas.microsoft.com/office/drawing/2014/main" id="{AC9071A8-6A26-FB4F-8871-2BF7B5781D42}"/>
                </a:ext>
              </a:extLst>
            </p:cNvPr>
            <p:cNvSpPr/>
            <p:nvPr/>
          </p:nvSpPr>
          <p:spPr>
            <a:xfrm>
              <a:off x="8594521" y="3643191"/>
              <a:ext cx="1408937" cy="2545998"/>
            </a:xfrm>
            <a:prstGeom prst="rect">
              <a:avLst/>
            </a:prstGeom>
          </p:spPr>
          <p:txBody>
            <a:bodyPr wrap="square">
              <a:spAutoFit/>
            </a:bodyPr>
            <a:lstStyle/>
            <a:p>
              <a:pPr>
                <a:lnSpc>
                  <a:spcPct val="150000"/>
                </a:lnSpc>
              </a:pPr>
              <a:r>
                <a:rPr lang="es-CL" sz="1400" dirty="0">
                  <a:solidFill>
                    <a:schemeClr val="bg1"/>
                  </a:solidFill>
                  <a:latin typeface="Arial" panose="020B0604020202020204" pitchFamily="34" charset="0"/>
                  <a:cs typeface="Arial" panose="020B0604020202020204" pitchFamily="34" charset="0"/>
                </a:rPr>
                <a:t>Lorem ipsum dolor sit amet, consectetuer adipiscing elit. olor sit amet, consectetuer adipiscing elit. </a:t>
              </a:r>
            </a:p>
          </p:txBody>
        </p:sp>
      </p:grpSp>
      <p:sp>
        <p:nvSpPr>
          <p:cNvPr id="17" name="Rectángulo 16">
            <a:extLst>
              <a:ext uri="{FF2B5EF4-FFF2-40B4-BE49-F238E27FC236}">
                <a16:creationId xmlns:a16="http://schemas.microsoft.com/office/drawing/2014/main" id="{14E01CD0-07D9-9340-A2D3-C932F17793A2}"/>
              </a:ext>
            </a:extLst>
          </p:cNvPr>
          <p:cNvSpPr/>
          <p:nvPr/>
        </p:nvSpPr>
        <p:spPr>
          <a:xfrm>
            <a:off x="6335230" y="2149381"/>
            <a:ext cx="3942271" cy="639419"/>
          </a:xfrm>
          <a:prstGeom prst="rect">
            <a:avLst/>
          </a:prstGeom>
          <a:solidFill>
            <a:srgbClr val="E3001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16" name="Imagen 15">
            <a:extLst>
              <a:ext uri="{FF2B5EF4-FFF2-40B4-BE49-F238E27FC236}">
                <a16:creationId xmlns:a16="http://schemas.microsoft.com/office/drawing/2014/main" id="{25A88710-3E0D-B141-9E0A-34343703E342}"/>
              </a:ext>
            </a:extLst>
          </p:cNvPr>
          <p:cNvPicPr>
            <a:picLocks noChangeAspect="1"/>
          </p:cNvPicPr>
          <p:nvPr/>
        </p:nvPicPr>
        <p:blipFill rotWithShape="1">
          <a:blip r:embed="rId3"/>
          <a:srcRect t="27796" b="33014"/>
          <a:stretch/>
        </p:blipFill>
        <p:spPr>
          <a:xfrm>
            <a:off x="10417486" y="6159229"/>
            <a:ext cx="1472133" cy="445809"/>
          </a:xfrm>
          <a:prstGeom prst="rect">
            <a:avLst/>
          </a:prstGeom>
        </p:spPr>
      </p:pic>
    </p:spTree>
    <p:extLst>
      <p:ext uri="{BB962C8B-B14F-4D97-AF65-F5344CB8AC3E}">
        <p14:creationId xmlns:p14="http://schemas.microsoft.com/office/powerpoint/2010/main" val="1608655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1355CB21-D2F6-154B-80A9-4460CD18780F}"/>
              </a:ext>
            </a:extLst>
          </p:cNvPr>
          <p:cNvSpPr/>
          <p:nvPr/>
        </p:nvSpPr>
        <p:spPr>
          <a:xfrm>
            <a:off x="998388" y="3446741"/>
            <a:ext cx="68282" cy="541060"/>
          </a:xfrm>
          <a:prstGeom prst="rect">
            <a:avLst/>
          </a:prstGeom>
          <a:solidFill>
            <a:srgbClr val="E30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0" name="CuadroTexto 9">
            <a:extLst>
              <a:ext uri="{FF2B5EF4-FFF2-40B4-BE49-F238E27FC236}">
                <a16:creationId xmlns:a16="http://schemas.microsoft.com/office/drawing/2014/main" id="{F22EB340-C392-5E41-AB39-6488EE321508}"/>
              </a:ext>
            </a:extLst>
          </p:cNvPr>
          <p:cNvSpPr txBox="1"/>
          <p:nvPr/>
        </p:nvSpPr>
        <p:spPr>
          <a:xfrm>
            <a:off x="1179942" y="3238991"/>
            <a:ext cx="4466477" cy="800219"/>
          </a:xfrm>
          <a:prstGeom prst="rect">
            <a:avLst/>
          </a:prstGeom>
          <a:noFill/>
        </p:spPr>
        <p:txBody>
          <a:bodyPr wrap="square" rtlCol="0">
            <a:spAutoFit/>
          </a:bodyPr>
          <a:lstStyle/>
          <a:p>
            <a:pPr>
              <a:lnSpc>
                <a:spcPct val="150000"/>
              </a:lnSpc>
            </a:pPr>
            <a:r>
              <a:rPr lang="es-CL" sz="2000" b="1" dirty="0">
                <a:solidFill>
                  <a:schemeClr val="tx1">
                    <a:lumMod val="85000"/>
                    <a:lumOff val="15000"/>
                  </a:schemeClr>
                </a:solidFill>
                <a:latin typeface="Arial" panose="020B0604020202020204" pitchFamily="34" charset="0"/>
                <a:cs typeface="Arial" panose="020B0604020202020204" pitchFamily="34" charset="0"/>
              </a:rPr>
              <a:t>Gráficos de barra comparados</a:t>
            </a:r>
          </a:p>
          <a:p>
            <a:r>
              <a:rPr lang="es-CL" sz="1600" dirty="0">
                <a:solidFill>
                  <a:schemeClr val="tx1">
                    <a:lumMod val="85000"/>
                    <a:lumOff val="15000"/>
                  </a:schemeClr>
                </a:solidFill>
                <a:latin typeface="Arial" panose="020B0604020202020204" pitchFamily="34" charset="0"/>
                <a:cs typeface="Arial" panose="020B0604020202020204" pitchFamily="34" charset="0"/>
              </a:rPr>
              <a:t>Bajada</a:t>
            </a:r>
          </a:p>
        </p:txBody>
      </p:sp>
      <p:sp>
        <p:nvSpPr>
          <p:cNvPr id="25" name="CuadroTexto 24">
            <a:extLst>
              <a:ext uri="{FF2B5EF4-FFF2-40B4-BE49-F238E27FC236}">
                <a16:creationId xmlns:a16="http://schemas.microsoft.com/office/drawing/2014/main" id="{FF2E313D-3067-7145-A711-07DA227013FA}"/>
              </a:ext>
            </a:extLst>
          </p:cNvPr>
          <p:cNvSpPr txBox="1"/>
          <p:nvPr/>
        </p:nvSpPr>
        <p:spPr>
          <a:xfrm>
            <a:off x="1188545" y="4402802"/>
            <a:ext cx="2536371" cy="1991379"/>
          </a:xfrm>
          <a:prstGeom prst="rect">
            <a:avLst/>
          </a:prstGeom>
          <a:noFill/>
        </p:spPr>
        <p:txBody>
          <a:bodyPr wrap="square" rtlCol="0">
            <a:spAutoFit/>
          </a:bodyPr>
          <a:lstStyle/>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Lorem ipsum dolor sit amet, consectetuer adipiscing elit. Maecenas porttitor congue massa. Fusce posuere, magna sed</a:t>
            </a:r>
          </a:p>
          <a:p>
            <a:pPr>
              <a:lnSpc>
                <a:spcPct val="150000"/>
              </a:lnSpc>
            </a:pPr>
            <a:r>
              <a:rPr lang="es-CL" sz="1400" dirty="0">
                <a:solidFill>
                  <a:schemeClr val="tx1">
                    <a:lumMod val="85000"/>
                    <a:lumOff val="15000"/>
                  </a:schemeClr>
                </a:solidFill>
                <a:latin typeface="Arial" panose="020B0604020202020204" pitchFamily="34" charset="0"/>
                <a:cs typeface="Arial" panose="020B0604020202020204" pitchFamily="34" charset="0"/>
              </a:rPr>
              <a:t> </a:t>
            </a:r>
          </a:p>
        </p:txBody>
      </p:sp>
      <p:pic>
        <p:nvPicPr>
          <p:cNvPr id="3" name="Imagen 2">
            <a:extLst>
              <a:ext uri="{FF2B5EF4-FFF2-40B4-BE49-F238E27FC236}">
                <a16:creationId xmlns:a16="http://schemas.microsoft.com/office/drawing/2014/main" id="{DAEF942A-23BA-834D-871A-2038A30F2F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876"/>
            <a:ext cx="12192000" cy="2791676"/>
          </a:xfrm>
          <a:prstGeom prst="rect">
            <a:avLst/>
          </a:prstGeom>
        </p:spPr>
      </p:pic>
      <p:graphicFrame>
        <p:nvGraphicFramePr>
          <p:cNvPr id="11" name="Gráfico 10">
            <a:extLst>
              <a:ext uri="{FF2B5EF4-FFF2-40B4-BE49-F238E27FC236}">
                <a16:creationId xmlns:a16="http://schemas.microsoft.com/office/drawing/2014/main" id="{A6FB2C32-53DA-5C4D-BB27-A08FEEC42DFE}"/>
              </a:ext>
            </a:extLst>
          </p:cNvPr>
          <p:cNvGraphicFramePr>
            <a:graphicFrameLocks/>
          </p:cNvGraphicFramePr>
          <p:nvPr>
            <p:extLst>
              <p:ext uri="{D42A27DB-BD31-4B8C-83A1-F6EECF244321}">
                <p14:modId xmlns:p14="http://schemas.microsoft.com/office/powerpoint/2010/main" val="627841358"/>
              </p:ext>
            </p:extLst>
          </p:nvPr>
        </p:nvGraphicFramePr>
        <p:xfrm>
          <a:off x="3990419" y="3951901"/>
          <a:ext cx="3085190" cy="24180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áfico 11">
            <a:extLst>
              <a:ext uri="{FF2B5EF4-FFF2-40B4-BE49-F238E27FC236}">
                <a16:creationId xmlns:a16="http://schemas.microsoft.com/office/drawing/2014/main" id="{7A9A7592-85BD-6A40-88AD-B867EBE7B01B}"/>
              </a:ext>
            </a:extLst>
          </p:cNvPr>
          <p:cNvGraphicFramePr>
            <a:graphicFrameLocks/>
          </p:cNvGraphicFramePr>
          <p:nvPr>
            <p:extLst>
              <p:ext uri="{D42A27DB-BD31-4B8C-83A1-F6EECF244321}">
                <p14:modId xmlns:p14="http://schemas.microsoft.com/office/powerpoint/2010/main" val="2784642327"/>
              </p:ext>
            </p:extLst>
          </p:nvPr>
        </p:nvGraphicFramePr>
        <p:xfrm>
          <a:off x="7539631" y="3951901"/>
          <a:ext cx="3085190" cy="2418058"/>
        </p:xfrm>
        <a:graphic>
          <a:graphicData uri="http://schemas.openxmlformats.org/drawingml/2006/chart">
            <c:chart xmlns:c="http://schemas.openxmlformats.org/drawingml/2006/chart" xmlns:r="http://schemas.openxmlformats.org/officeDocument/2006/relationships" r:id="rId4"/>
          </a:graphicData>
        </a:graphic>
      </p:graphicFrame>
      <p:pic>
        <p:nvPicPr>
          <p:cNvPr id="14" name="Imagen 13">
            <a:extLst>
              <a:ext uri="{FF2B5EF4-FFF2-40B4-BE49-F238E27FC236}">
                <a16:creationId xmlns:a16="http://schemas.microsoft.com/office/drawing/2014/main" id="{DC80A4FE-842F-E340-8DD3-AEC62B364422}"/>
              </a:ext>
            </a:extLst>
          </p:cNvPr>
          <p:cNvPicPr>
            <a:picLocks noChangeAspect="1"/>
          </p:cNvPicPr>
          <p:nvPr/>
        </p:nvPicPr>
        <p:blipFill rotWithShape="1">
          <a:blip r:embed="rId5"/>
          <a:srcRect t="27796" b="33014"/>
          <a:stretch/>
        </p:blipFill>
        <p:spPr>
          <a:xfrm>
            <a:off x="10417486" y="6159229"/>
            <a:ext cx="1472133" cy="445809"/>
          </a:xfrm>
          <a:prstGeom prst="rect">
            <a:avLst/>
          </a:prstGeom>
        </p:spPr>
      </p:pic>
    </p:spTree>
    <p:extLst>
      <p:ext uri="{BB962C8B-B14F-4D97-AF65-F5344CB8AC3E}">
        <p14:creationId xmlns:p14="http://schemas.microsoft.com/office/powerpoint/2010/main" val="286585792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1264</TotalTime>
  <Words>1350</Words>
  <Application>Microsoft Macintosh PowerPoint</Application>
  <PresentationFormat>Panorámica</PresentationFormat>
  <Paragraphs>166</Paragraphs>
  <Slides>21</Slides>
  <Notes>5</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21</vt:i4>
      </vt:variant>
    </vt:vector>
  </HeadingPairs>
  <TitlesOfParts>
    <vt:vector size="26" baseType="lpstr">
      <vt:lpstr>Arial</vt:lpstr>
      <vt:lpstr>Arial Black</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Francisca Maria Prieto Ugarte</dc:creator>
  <cp:lastModifiedBy>Microsoft Office User</cp:lastModifiedBy>
  <cp:revision>38</cp:revision>
  <dcterms:created xsi:type="dcterms:W3CDTF">2019-02-22T14:39:09Z</dcterms:created>
  <dcterms:modified xsi:type="dcterms:W3CDTF">2021-03-18T12:45:18Z</dcterms:modified>
</cp:coreProperties>
</file>