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90" r:id="rId4"/>
    <p:sldId id="286" r:id="rId5"/>
    <p:sldId id="287" r:id="rId6"/>
    <p:sldId id="289" r:id="rId7"/>
    <p:sldId id="28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61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827"/>
    <a:srgbClr val="082338"/>
    <a:srgbClr val="141414"/>
    <a:srgbClr val="4472C4"/>
    <a:srgbClr val="D7D8D8"/>
    <a:srgbClr val="BDBDBD"/>
    <a:srgbClr val="161619"/>
    <a:srgbClr val="38393C"/>
    <a:srgbClr val="272727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BEEE5-3E9D-476A-ACC8-4B182153CB9F}" v="74" dt="2024-06-26T16:56:34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3" autoAdjust="0"/>
    <p:restoredTop sz="94694"/>
  </p:normalViewPr>
  <p:slideViewPr>
    <p:cSldViewPr snapToGrid="0" snapToObjects="1">
      <p:cViewPr>
        <p:scale>
          <a:sx n="100" d="100"/>
          <a:sy n="100" d="100"/>
        </p:scale>
        <p:origin x="19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Esteban Parodi Cárdenas" userId="e3dcc10f-28e9-4a9d-b8e4-3f990156d603" providerId="ADAL" clId="{79ABEEE5-3E9D-476A-ACC8-4B182153CB9F}"/>
    <pc:docChg chg="undo custSel addSld delSld modSld sldOrd">
      <pc:chgData name="Pedro Esteban Parodi Cárdenas" userId="e3dcc10f-28e9-4a9d-b8e4-3f990156d603" providerId="ADAL" clId="{79ABEEE5-3E9D-476A-ACC8-4B182153CB9F}" dt="2024-06-26T16:56:34.617" v="3456" actId="164"/>
      <pc:docMkLst>
        <pc:docMk/>
      </pc:docMkLst>
      <pc:sldChg chg="addSp delSp modSp mod">
        <pc:chgData name="Pedro Esteban Parodi Cárdenas" userId="e3dcc10f-28e9-4a9d-b8e4-3f990156d603" providerId="ADAL" clId="{79ABEEE5-3E9D-476A-ACC8-4B182153CB9F}" dt="2024-06-26T15:05:58.517" v="88" actId="20577"/>
        <pc:sldMkLst>
          <pc:docMk/>
          <pc:sldMk cId="514463244" sldId="256"/>
        </pc:sldMkLst>
        <pc:spChg chg="add mod">
          <ac:chgData name="Pedro Esteban Parodi Cárdenas" userId="e3dcc10f-28e9-4a9d-b8e4-3f990156d603" providerId="ADAL" clId="{79ABEEE5-3E9D-476A-ACC8-4B182153CB9F}" dt="2024-06-26T15:05:45.042" v="76" actId="20577"/>
          <ac:spMkLst>
            <pc:docMk/>
            <pc:sldMk cId="514463244" sldId="256"/>
            <ac:spMk id="2" creationId="{64E55491-265E-EDE2-7DDD-E2B4D5529216}"/>
          </ac:spMkLst>
        </pc:spChg>
        <pc:spChg chg="del mod">
          <ac:chgData name="Pedro Esteban Parodi Cárdenas" userId="e3dcc10f-28e9-4a9d-b8e4-3f990156d603" providerId="ADAL" clId="{79ABEEE5-3E9D-476A-ACC8-4B182153CB9F}" dt="2024-06-26T15:05:04.452" v="10" actId="478"/>
          <ac:spMkLst>
            <pc:docMk/>
            <pc:sldMk cId="514463244" sldId="256"/>
            <ac:spMk id="8" creationId="{84973146-4874-194D-83B6-C772A6909F24}"/>
          </ac:spMkLst>
        </pc:spChg>
        <pc:spChg chg="mod">
          <ac:chgData name="Pedro Esteban Parodi Cárdenas" userId="e3dcc10f-28e9-4a9d-b8e4-3f990156d603" providerId="ADAL" clId="{79ABEEE5-3E9D-476A-ACC8-4B182153CB9F}" dt="2024-06-26T15:05:58.517" v="88" actId="20577"/>
          <ac:spMkLst>
            <pc:docMk/>
            <pc:sldMk cId="514463244" sldId="256"/>
            <ac:spMk id="9" creationId="{5D94581D-26EC-7349-B771-DF55B87686C7}"/>
          </ac:spMkLst>
        </pc:spChg>
      </pc:sldChg>
      <pc:sldChg chg="del">
        <pc:chgData name="Pedro Esteban Parodi Cárdenas" userId="e3dcc10f-28e9-4a9d-b8e4-3f990156d603" providerId="ADAL" clId="{79ABEEE5-3E9D-476A-ACC8-4B182153CB9F}" dt="2024-06-26T15:08:57.143" v="103" actId="47"/>
        <pc:sldMkLst>
          <pc:docMk/>
          <pc:sldMk cId="2138609162" sldId="257"/>
        </pc:sldMkLst>
      </pc:sldChg>
      <pc:sldChg chg="del">
        <pc:chgData name="Pedro Esteban Parodi Cárdenas" userId="e3dcc10f-28e9-4a9d-b8e4-3f990156d603" providerId="ADAL" clId="{79ABEEE5-3E9D-476A-ACC8-4B182153CB9F}" dt="2024-06-26T15:08:57.960" v="104" actId="47"/>
        <pc:sldMkLst>
          <pc:docMk/>
          <pc:sldMk cId="2912702116" sldId="258"/>
        </pc:sldMkLst>
      </pc:sldChg>
      <pc:sldChg chg="del">
        <pc:chgData name="Pedro Esteban Parodi Cárdenas" userId="e3dcc10f-28e9-4a9d-b8e4-3f990156d603" providerId="ADAL" clId="{79ABEEE5-3E9D-476A-ACC8-4B182153CB9F}" dt="2024-06-26T15:08:56.060" v="102" actId="47"/>
        <pc:sldMkLst>
          <pc:docMk/>
          <pc:sldMk cId="1784178758" sldId="259"/>
        </pc:sldMkLst>
      </pc:sldChg>
      <pc:sldChg chg="del">
        <pc:chgData name="Pedro Esteban Parodi Cárdenas" userId="e3dcc10f-28e9-4a9d-b8e4-3f990156d603" providerId="ADAL" clId="{79ABEEE5-3E9D-476A-ACC8-4B182153CB9F}" dt="2024-06-26T15:08:50.041" v="97" actId="47"/>
        <pc:sldMkLst>
          <pc:docMk/>
          <pc:sldMk cId="4035785518" sldId="260"/>
        </pc:sldMkLst>
      </pc:sldChg>
      <pc:sldChg chg="del">
        <pc:chgData name="Pedro Esteban Parodi Cárdenas" userId="e3dcc10f-28e9-4a9d-b8e4-3f990156d603" providerId="ADAL" clId="{79ABEEE5-3E9D-476A-ACC8-4B182153CB9F}" dt="2024-06-26T15:08:44.354" v="91" actId="47"/>
        <pc:sldMkLst>
          <pc:docMk/>
          <pc:sldMk cId="2408860614" sldId="262"/>
        </pc:sldMkLst>
      </pc:sldChg>
      <pc:sldChg chg="del">
        <pc:chgData name="Pedro Esteban Parodi Cárdenas" userId="e3dcc10f-28e9-4a9d-b8e4-3f990156d603" providerId="ADAL" clId="{79ABEEE5-3E9D-476A-ACC8-4B182153CB9F}" dt="2024-06-26T15:08:45.557" v="92" actId="47"/>
        <pc:sldMkLst>
          <pc:docMk/>
          <pc:sldMk cId="221446720" sldId="263"/>
        </pc:sldMkLst>
      </pc:sldChg>
      <pc:sldChg chg="del">
        <pc:chgData name="Pedro Esteban Parodi Cárdenas" userId="e3dcc10f-28e9-4a9d-b8e4-3f990156d603" providerId="ADAL" clId="{79ABEEE5-3E9D-476A-ACC8-4B182153CB9F}" dt="2024-06-26T15:08:54.993" v="101" actId="47"/>
        <pc:sldMkLst>
          <pc:docMk/>
          <pc:sldMk cId="2638105386" sldId="264"/>
        </pc:sldMkLst>
      </pc:sldChg>
      <pc:sldChg chg="del">
        <pc:chgData name="Pedro Esteban Parodi Cárdenas" userId="e3dcc10f-28e9-4a9d-b8e4-3f990156d603" providerId="ADAL" clId="{79ABEEE5-3E9D-476A-ACC8-4B182153CB9F}" dt="2024-06-26T15:08:46.237" v="93" actId="47"/>
        <pc:sldMkLst>
          <pc:docMk/>
          <pc:sldMk cId="1537090323" sldId="265"/>
        </pc:sldMkLst>
      </pc:sldChg>
      <pc:sldChg chg="del">
        <pc:chgData name="Pedro Esteban Parodi Cárdenas" userId="e3dcc10f-28e9-4a9d-b8e4-3f990156d603" providerId="ADAL" clId="{79ABEEE5-3E9D-476A-ACC8-4B182153CB9F}" dt="2024-06-26T15:08:46.693" v="94" actId="47"/>
        <pc:sldMkLst>
          <pc:docMk/>
          <pc:sldMk cId="1537932785" sldId="266"/>
        </pc:sldMkLst>
      </pc:sldChg>
      <pc:sldChg chg="del">
        <pc:chgData name="Pedro Esteban Parodi Cárdenas" userId="e3dcc10f-28e9-4a9d-b8e4-3f990156d603" providerId="ADAL" clId="{79ABEEE5-3E9D-476A-ACC8-4B182153CB9F}" dt="2024-06-26T15:08:51.911" v="98" actId="47"/>
        <pc:sldMkLst>
          <pc:docMk/>
          <pc:sldMk cId="2865857920" sldId="267"/>
        </pc:sldMkLst>
      </pc:sldChg>
      <pc:sldChg chg="del">
        <pc:chgData name="Pedro Esteban Parodi Cárdenas" userId="e3dcc10f-28e9-4a9d-b8e4-3f990156d603" providerId="ADAL" clId="{79ABEEE5-3E9D-476A-ACC8-4B182153CB9F}" dt="2024-06-26T15:08:52.760" v="99" actId="47"/>
        <pc:sldMkLst>
          <pc:docMk/>
          <pc:sldMk cId="914380948" sldId="268"/>
        </pc:sldMkLst>
      </pc:sldChg>
      <pc:sldChg chg="del">
        <pc:chgData name="Pedro Esteban Parodi Cárdenas" userId="e3dcc10f-28e9-4a9d-b8e4-3f990156d603" providerId="ADAL" clId="{79ABEEE5-3E9D-476A-ACC8-4B182153CB9F}" dt="2024-06-26T15:09:01.681" v="105" actId="47"/>
        <pc:sldMkLst>
          <pc:docMk/>
          <pc:sldMk cId="3847768111" sldId="269"/>
        </pc:sldMkLst>
      </pc:sldChg>
      <pc:sldChg chg="modSp mod ord">
        <pc:chgData name="Pedro Esteban Parodi Cárdenas" userId="e3dcc10f-28e9-4a9d-b8e4-3f990156d603" providerId="ADAL" clId="{79ABEEE5-3E9D-476A-ACC8-4B182153CB9F}" dt="2024-06-26T15:17:20.695" v="591" actId="14100"/>
        <pc:sldMkLst>
          <pc:docMk/>
          <pc:sldMk cId="1298079193" sldId="270"/>
        </pc:sldMkLst>
        <pc:spChg chg="mod">
          <ac:chgData name="Pedro Esteban Parodi Cárdenas" userId="e3dcc10f-28e9-4a9d-b8e4-3f990156d603" providerId="ADAL" clId="{79ABEEE5-3E9D-476A-ACC8-4B182153CB9F}" dt="2024-06-26T15:10:21.279" v="211" actId="1076"/>
          <ac:spMkLst>
            <pc:docMk/>
            <pc:sldMk cId="1298079193" sldId="270"/>
            <ac:spMk id="15" creationId="{84567512-0686-3344-957C-B92A5CCCC47B}"/>
          </ac:spMkLst>
        </pc:spChg>
        <pc:spChg chg="mod">
          <ac:chgData name="Pedro Esteban Parodi Cárdenas" userId="e3dcc10f-28e9-4a9d-b8e4-3f990156d603" providerId="ADAL" clId="{79ABEEE5-3E9D-476A-ACC8-4B182153CB9F}" dt="2024-06-26T15:17:20.695" v="591" actId="14100"/>
          <ac:spMkLst>
            <pc:docMk/>
            <pc:sldMk cId="1298079193" sldId="270"/>
            <ac:spMk id="16" creationId="{5D7C4F52-C368-FC47-923C-2B2F8B449173}"/>
          </ac:spMkLst>
        </pc:spChg>
      </pc:sldChg>
      <pc:sldChg chg="del">
        <pc:chgData name="Pedro Esteban Parodi Cárdenas" userId="e3dcc10f-28e9-4a9d-b8e4-3f990156d603" providerId="ADAL" clId="{79ABEEE5-3E9D-476A-ACC8-4B182153CB9F}" dt="2024-06-26T15:08:53.626" v="100" actId="47"/>
        <pc:sldMkLst>
          <pc:docMk/>
          <pc:sldMk cId="1608655722" sldId="271"/>
        </pc:sldMkLst>
      </pc:sldChg>
      <pc:sldChg chg="del">
        <pc:chgData name="Pedro Esteban Parodi Cárdenas" userId="e3dcc10f-28e9-4a9d-b8e4-3f990156d603" providerId="ADAL" clId="{79ABEEE5-3E9D-476A-ACC8-4B182153CB9F}" dt="2024-06-26T15:08:47.086" v="95" actId="47"/>
        <pc:sldMkLst>
          <pc:docMk/>
          <pc:sldMk cId="1903680438" sldId="272"/>
        </pc:sldMkLst>
      </pc:sldChg>
      <pc:sldChg chg="del">
        <pc:chgData name="Pedro Esteban Parodi Cárdenas" userId="e3dcc10f-28e9-4a9d-b8e4-3f990156d603" providerId="ADAL" clId="{79ABEEE5-3E9D-476A-ACC8-4B182153CB9F}" dt="2024-06-26T15:53:21.320" v="1808" actId="47"/>
        <pc:sldMkLst>
          <pc:docMk/>
          <pc:sldMk cId="2107134448" sldId="273"/>
        </pc:sldMkLst>
      </pc:sldChg>
      <pc:sldChg chg="del">
        <pc:chgData name="Pedro Esteban Parodi Cárdenas" userId="e3dcc10f-28e9-4a9d-b8e4-3f990156d603" providerId="ADAL" clId="{79ABEEE5-3E9D-476A-ACC8-4B182153CB9F}" dt="2024-06-26T15:08:47.636" v="96" actId="47"/>
        <pc:sldMkLst>
          <pc:docMk/>
          <pc:sldMk cId="1084786769" sldId="274"/>
        </pc:sldMkLst>
      </pc:sldChg>
      <pc:sldChg chg="del">
        <pc:chgData name="Pedro Esteban Parodi Cárdenas" userId="e3dcc10f-28e9-4a9d-b8e4-3f990156d603" providerId="ADAL" clId="{79ABEEE5-3E9D-476A-ACC8-4B182153CB9F}" dt="2024-06-26T15:08:35.866" v="90" actId="47"/>
        <pc:sldMkLst>
          <pc:docMk/>
          <pc:sldMk cId="195206481" sldId="276"/>
        </pc:sldMkLst>
      </pc:sldChg>
      <pc:sldChg chg="del">
        <pc:chgData name="Pedro Esteban Parodi Cárdenas" userId="e3dcc10f-28e9-4a9d-b8e4-3f990156d603" providerId="ADAL" clId="{79ABEEE5-3E9D-476A-ACC8-4B182153CB9F}" dt="2024-06-26T15:04:28.828" v="0" actId="47"/>
        <pc:sldMkLst>
          <pc:docMk/>
          <pc:sldMk cId="1728274621" sldId="277"/>
        </pc:sldMkLst>
      </pc:sldChg>
      <pc:sldChg chg="addSp delSp modSp add mod">
        <pc:chgData name="Pedro Esteban Parodi Cárdenas" userId="e3dcc10f-28e9-4a9d-b8e4-3f990156d603" providerId="ADAL" clId="{79ABEEE5-3E9D-476A-ACC8-4B182153CB9F}" dt="2024-06-26T16:54:33.505" v="3431" actId="14100"/>
        <pc:sldMkLst>
          <pc:docMk/>
          <pc:sldMk cId="3147300602" sldId="286"/>
        </pc:sldMkLst>
        <pc:spChg chg="mod">
          <ac:chgData name="Pedro Esteban Parodi Cárdenas" userId="e3dcc10f-28e9-4a9d-b8e4-3f990156d603" providerId="ADAL" clId="{79ABEEE5-3E9D-476A-ACC8-4B182153CB9F}" dt="2024-06-26T16:14:37.795" v="2484" actId="20577"/>
          <ac:spMkLst>
            <pc:docMk/>
            <pc:sldMk cId="3147300602" sldId="286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5:27:14.524" v="878" actId="208"/>
          <ac:spMkLst>
            <pc:docMk/>
            <pc:sldMk cId="3147300602" sldId="286"/>
            <ac:spMk id="20" creationId="{C8D29F78-F4CB-2985-3298-32124DF4032A}"/>
          </ac:spMkLst>
        </pc:spChg>
        <pc:spChg chg="add mod">
          <ac:chgData name="Pedro Esteban Parodi Cárdenas" userId="e3dcc10f-28e9-4a9d-b8e4-3f990156d603" providerId="ADAL" clId="{79ABEEE5-3E9D-476A-ACC8-4B182153CB9F}" dt="2024-06-26T15:27:14.524" v="878" actId="208"/>
          <ac:spMkLst>
            <pc:docMk/>
            <pc:sldMk cId="3147300602" sldId="286"/>
            <ac:spMk id="21" creationId="{8E2D58D1-8D47-9C9E-70DB-9D05F23E927B}"/>
          </ac:spMkLst>
        </pc:spChg>
        <pc:spChg chg="add mod">
          <ac:chgData name="Pedro Esteban Parodi Cárdenas" userId="e3dcc10f-28e9-4a9d-b8e4-3f990156d603" providerId="ADAL" clId="{79ABEEE5-3E9D-476A-ACC8-4B182153CB9F}" dt="2024-06-26T15:27:14.524" v="878" actId="208"/>
          <ac:spMkLst>
            <pc:docMk/>
            <pc:sldMk cId="3147300602" sldId="286"/>
            <ac:spMk id="23" creationId="{7B750A32-A73B-10FB-0972-F72FFFB2E614}"/>
          </ac:spMkLst>
        </pc:spChg>
        <pc:spChg chg="add mod">
          <ac:chgData name="Pedro Esteban Parodi Cárdenas" userId="e3dcc10f-28e9-4a9d-b8e4-3f990156d603" providerId="ADAL" clId="{79ABEEE5-3E9D-476A-ACC8-4B182153CB9F}" dt="2024-06-26T15:27:14.524" v="878" actId="208"/>
          <ac:spMkLst>
            <pc:docMk/>
            <pc:sldMk cId="3147300602" sldId="286"/>
            <ac:spMk id="31" creationId="{DD1C13FE-78CD-80F7-D47D-6E041EB74D21}"/>
          </ac:spMkLst>
        </pc:spChg>
        <pc:spChg chg="add mod">
          <ac:chgData name="Pedro Esteban Parodi Cárdenas" userId="e3dcc10f-28e9-4a9d-b8e4-3f990156d603" providerId="ADAL" clId="{79ABEEE5-3E9D-476A-ACC8-4B182153CB9F}" dt="2024-06-26T16:54:33.505" v="3431" actId="14100"/>
          <ac:spMkLst>
            <pc:docMk/>
            <pc:sldMk cId="3147300602" sldId="286"/>
            <ac:spMk id="33" creationId="{44D2ED04-5728-ECC4-2E4C-9F7F79DAAA0A}"/>
          </ac:spMkLst>
        </pc:spChg>
        <pc:spChg chg="add mod">
          <ac:chgData name="Pedro Esteban Parodi Cárdenas" userId="e3dcc10f-28e9-4a9d-b8e4-3f990156d603" providerId="ADAL" clId="{79ABEEE5-3E9D-476A-ACC8-4B182153CB9F}" dt="2024-06-26T15:28:53.703" v="896" actId="164"/>
          <ac:spMkLst>
            <pc:docMk/>
            <pc:sldMk cId="3147300602" sldId="286"/>
            <ac:spMk id="35" creationId="{FE186DDB-5428-C175-1738-73F8FF889695}"/>
          </ac:spMkLst>
        </pc:spChg>
        <pc:spChg chg="add mod">
          <ac:chgData name="Pedro Esteban Parodi Cárdenas" userId="e3dcc10f-28e9-4a9d-b8e4-3f990156d603" providerId="ADAL" clId="{79ABEEE5-3E9D-476A-ACC8-4B182153CB9F}" dt="2024-06-26T15:28:53.703" v="896" actId="164"/>
          <ac:spMkLst>
            <pc:docMk/>
            <pc:sldMk cId="3147300602" sldId="286"/>
            <ac:spMk id="36" creationId="{420E3F63-52F8-44A4-72C4-2AEC0F5EAF93}"/>
          </ac:spMkLst>
        </pc:spChg>
        <pc:grpChg chg="del">
          <ac:chgData name="Pedro Esteban Parodi Cárdenas" userId="e3dcc10f-28e9-4a9d-b8e4-3f990156d603" providerId="ADAL" clId="{79ABEEE5-3E9D-476A-ACC8-4B182153CB9F}" dt="2024-06-26T15:15:37.903" v="387" actId="478"/>
          <ac:grpSpMkLst>
            <pc:docMk/>
            <pc:sldMk cId="3147300602" sldId="286"/>
            <ac:grpSpMk id="12" creationId="{9C00EA04-390A-6AD6-8B09-88E10F9DB02B}"/>
          </ac:grpSpMkLst>
        </pc:grpChg>
        <pc:grpChg chg="add mod">
          <ac:chgData name="Pedro Esteban Parodi Cárdenas" userId="e3dcc10f-28e9-4a9d-b8e4-3f990156d603" providerId="ADAL" clId="{79ABEEE5-3E9D-476A-ACC8-4B182153CB9F}" dt="2024-06-26T15:25:02.066" v="821" actId="164"/>
          <ac:grpSpMkLst>
            <pc:docMk/>
            <pc:sldMk cId="3147300602" sldId="286"/>
            <ac:grpSpMk id="22" creationId="{9ACBD8FB-5A99-D7AE-CF33-02DCC34708A8}"/>
          </ac:grpSpMkLst>
        </pc:grpChg>
        <pc:grpChg chg="add mod">
          <ac:chgData name="Pedro Esteban Parodi Cárdenas" userId="e3dcc10f-28e9-4a9d-b8e4-3f990156d603" providerId="ADAL" clId="{79ABEEE5-3E9D-476A-ACC8-4B182153CB9F}" dt="2024-06-26T15:25:35.207" v="829" actId="164"/>
          <ac:grpSpMkLst>
            <pc:docMk/>
            <pc:sldMk cId="3147300602" sldId="286"/>
            <ac:grpSpMk id="30" creationId="{D9BEF6D9-C420-C7AC-C0BD-D0804D70D00F}"/>
          </ac:grpSpMkLst>
        </pc:grpChg>
        <pc:grpChg chg="add mod">
          <ac:chgData name="Pedro Esteban Parodi Cárdenas" userId="e3dcc10f-28e9-4a9d-b8e4-3f990156d603" providerId="ADAL" clId="{79ABEEE5-3E9D-476A-ACC8-4B182153CB9F}" dt="2024-06-26T15:53:08.137" v="1807" actId="1076"/>
          <ac:grpSpMkLst>
            <pc:docMk/>
            <pc:sldMk cId="3147300602" sldId="286"/>
            <ac:grpSpMk id="32" creationId="{1EB5BB7E-029C-3E00-D236-413495AC7B08}"/>
          </ac:grpSpMkLst>
        </pc:grpChg>
        <pc:grpChg chg="add mod">
          <ac:chgData name="Pedro Esteban Parodi Cárdenas" userId="e3dcc10f-28e9-4a9d-b8e4-3f990156d603" providerId="ADAL" clId="{79ABEEE5-3E9D-476A-ACC8-4B182153CB9F}" dt="2024-06-26T15:28:53.703" v="896" actId="164"/>
          <ac:grpSpMkLst>
            <pc:docMk/>
            <pc:sldMk cId="3147300602" sldId="286"/>
            <ac:grpSpMk id="34" creationId="{E5967C94-B9DB-57C4-C210-5BAF82E67546}"/>
          </ac:grpSpMkLst>
        </pc:grpChg>
        <pc:grpChg chg="add mod">
          <ac:chgData name="Pedro Esteban Parodi Cárdenas" userId="e3dcc10f-28e9-4a9d-b8e4-3f990156d603" providerId="ADAL" clId="{79ABEEE5-3E9D-476A-ACC8-4B182153CB9F}" dt="2024-06-26T15:29:01.485" v="898" actId="1076"/>
          <ac:grpSpMkLst>
            <pc:docMk/>
            <pc:sldMk cId="3147300602" sldId="286"/>
            <ac:grpSpMk id="40" creationId="{C9C2EEFE-CA0F-8A5E-5EF7-11C8CC8E8123}"/>
          </ac:grpSpMkLst>
        </pc:grpChg>
        <pc:picChg chg="del">
          <ac:chgData name="Pedro Esteban Parodi Cárdenas" userId="e3dcc10f-28e9-4a9d-b8e4-3f990156d603" providerId="ADAL" clId="{79ABEEE5-3E9D-476A-ACC8-4B182153CB9F}" dt="2024-06-26T15:25:11.142" v="824" actId="478"/>
          <ac:picMkLst>
            <pc:docMk/>
            <pc:sldMk cId="3147300602" sldId="286"/>
            <ac:picMk id="4" creationId="{E61F58F7-1EF3-CA89-2FE7-2384AB05817E}"/>
          </ac:picMkLst>
        </pc:picChg>
        <pc:picChg chg="add mod">
          <ac:chgData name="Pedro Esteban Parodi Cárdenas" userId="e3dcc10f-28e9-4a9d-b8e4-3f990156d603" providerId="ADAL" clId="{79ABEEE5-3E9D-476A-ACC8-4B182153CB9F}" dt="2024-06-26T15:27:22.253" v="879" actId="208"/>
          <ac:picMkLst>
            <pc:docMk/>
            <pc:sldMk cId="3147300602" sldId="286"/>
            <ac:picMk id="19" creationId="{1FCBB071-3BEA-D7A6-785A-1082F2690F32}"/>
          </ac:picMkLst>
        </pc:picChg>
        <pc:picChg chg="add mod">
          <ac:chgData name="Pedro Esteban Parodi Cárdenas" userId="e3dcc10f-28e9-4a9d-b8e4-3f990156d603" providerId="ADAL" clId="{79ABEEE5-3E9D-476A-ACC8-4B182153CB9F}" dt="2024-06-26T15:27:36.730" v="883" actId="208"/>
          <ac:picMkLst>
            <pc:docMk/>
            <pc:sldMk cId="3147300602" sldId="286"/>
            <ac:picMk id="29" creationId="{798C1EC0-A4D0-C821-0C5D-EA65AF4C6F9F}"/>
          </ac:picMkLst>
        </pc:picChg>
        <pc:cxnChg chg="add mod">
          <ac:chgData name="Pedro Esteban Parodi Cárdenas" userId="e3dcc10f-28e9-4a9d-b8e4-3f990156d603" providerId="ADAL" clId="{79ABEEE5-3E9D-476A-ACC8-4B182153CB9F}" dt="2024-06-26T15:27:14.524" v="878" actId="208"/>
          <ac:cxnSpMkLst>
            <pc:docMk/>
            <pc:sldMk cId="3147300602" sldId="286"/>
            <ac:cxnSpMk id="25" creationId="{BFF95E6F-E14C-EB47-5C78-333741EF7E39}"/>
          </ac:cxnSpMkLst>
        </pc:cxnChg>
        <pc:cxnChg chg="add mod">
          <ac:chgData name="Pedro Esteban Parodi Cárdenas" userId="e3dcc10f-28e9-4a9d-b8e4-3f990156d603" providerId="ADAL" clId="{79ABEEE5-3E9D-476A-ACC8-4B182153CB9F}" dt="2024-06-26T15:28:53.703" v="896" actId="164"/>
          <ac:cxnSpMkLst>
            <pc:docMk/>
            <pc:sldMk cId="3147300602" sldId="286"/>
            <ac:cxnSpMk id="38" creationId="{E0194851-2368-BF41-1FBD-8F5DD89D41B0}"/>
          </ac:cxnSpMkLst>
        </pc:cxnChg>
      </pc:sldChg>
      <pc:sldChg chg="addSp delSp modSp add mod">
        <pc:chgData name="Pedro Esteban Parodi Cárdenas" userId="e3dcc10f-28e9-4a9d-b8e4-3f990156d603" providerId="ADAL" clId="{79ABEEE5-3E9D-476A-ACC8-4B182153CB9F}" dt="2024-06-26T16:14:42.302" v="2487" actId="20577"/>
        <pc:sldMkLst>
          <pc:docMk/>
          <pc:sldMk cId="89897632" sldId="287"/>
        </pc:sldMkLst>
        <pc:spChg chg="mod">
          <ac:chgData name="Pedro Esteban Parodi Cárdenas" userId="e3dcc10f-28e9-4a9d-b8e4-3f990156d603" providerId="ADAL" clId="{79ABEEE5-3E9D-476A-ACC8-4B182153CB9F}" dt="2024-06-26T16:14:42.302" v="2487" actId="20577"/>
          <ac:spMkLst>
            <pc:docMk/>
            <pc:sldMk cId="89897632" sldId="287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5:34:34.689" v="1063" actId="164"/>
          <ac:spMkLst>
            <pc:docMk/>
            <pc:sldMk cId="89897632" sldId="287"/>
            <ac:spMk id="11" creationId="{8EDF6FC5-9BE5-F556-C8DA-D3421D2237AC}"/>
          </ac:spMkLst>
        </pc:spChg>
        <pc:spChg chg="add mod">
          <ac:chgData name="Pedro Esteban Parodi Cárdenas" userId="e3dcc10f-28e9-4a9d-b8e4-3f990156d603" providerId="ADAL" clId="{79ABEEE5-3E9D-476A-ACC8-4B182153CB9F}" dt="2024-06-26T15:35:34.963" v="1065"/>
          <ac:spMkLst>
            <pc:docMk/>
            <pc:sldMk cId="89897632" sldId="287"/>
            <ac:spMk id="14" creationId="{166D3CEE-A657-2EFC-E6D4-2E1D04BCC309}"/>
          </ac:spMkLst>
        </pc:spChg>
        <pc:spChg chg="add mod">
          <ac:chgData name="Pedro Esteban Parodi Cárdenas" userId="e3dcc10f-28e9-4a9d-b8e4-3f990156d603" providerId="ADAL" clId="{79ABEEE5-3E9D-476A-ACC8-4B182153CB9F}" dt="2024-06-26T15:35:39.314" v="1066"/>
          <ac:spMkLst>
            <pc:docMk/>
            <pc:sldMk cId="89897632" sldId="287"/>
            <ac:spMk id="15" creationId="{B499F318-DFB6-8062-1F2D-7AC1D3EC6C34}"/>
          </ac:spMkLst>
        </pc:spChg>
        <pc:grpChg chg="add mod">
          <ac:chgData name="Pedro Esteban Parodi Cárdenas" userId="e3dcc10f-28e9-4a9d-b8e4-3f990156d603" providerId="ADAL" clId="{79ABEEE5-3E9D-476A-ACC8-4B182153CB9F}" dt="2024-06-26T15:34:37.692" v="1064" actId="1076"/>
          <ac:grpSpMkLst>
            <pc:docMk/>
            <pc:sldMk cId="89897632" sldId="287"/>
            <ac:grpSpMk id="12" creationId="{4FBFC323-685C-F611-B24E-3F0A7863D091}"/>
          </ac:grpSpMkLst>
        </pc:grpChg>
        <pc:grpChg chg="del">
          <ac:chgData name="Pedro Esteban Parodi Cárdenas" userId="e3dcc10f-28e9-4a9d-b8e4-3f990156d603" providerId="ADAL" clId="{79ABEEE5-3E9D-476A-ACC8-4B182153CB9F}" dt="2024-06-26T15:32:10.201" v="1038" actId="478"/>
          <ac:grpSpMkLst>
            <pc:docMk/>
            <pc:sldMk cId="89897632" sldId="287"/>
            <ac:grpSpMk id="32" creationId="{1EB5BB7E-029C-3E00-D236-413495AC7B08}"/>
          </ac:grpSpMkLst>
        </pc:grpChg>
        <pc:grpChg chg="del">
          <ac:chgData name="Pedro Esteban Parodi Cárdenas" userId="e3dcc10f-28e9-4a9d-b8e4-3f990156d603" providerId="ADAL" clId="{79ABEEE5-3E9D-476A-ACC8-4B182153CB9F}" dt="2024-06-26T15:32:09.165" v="1037" actId="478"/>
          <ac:grpSpMkLst>
            <pc:docMk/>
            <pc:sldMk cId="89897632" sldId="287"/>
            <ac:grpSpMk id="40" creationId="{C9C2EEFE-CA0F-8A5E-5EF7-11C8CC8E8123}"/>
          </ac:grpSpMkLst>
        </pc:grpChg>
        <pc:picChg chg="add del mod">
          <ac:chgData name="Pedro Esteban Parodi Cárdenas" userId="e3dcc10f-28e9-4a9d-b8e4-3f990156d603" providerId="ADAL" clId="{79ABEEE5-3E9D-476A-ACC8-4B182153CB9F}" dt="2024-06-26T15:33:44.440" v="1049" actId="478"/>
          <ac:picMkLst>
            <pc:docMk/>
            <pc:sldMk cId="89897632" sldId="287"/>
            <ac:picMk id="3" creationId="{90B46689-71FE-2950-CEFE-0FFA2C5A8921}"/>
          </ac:picMkLst>
        </pc:picChg>
        <pc:picChg chg="add mod">
          <ac:chgData name="Pedro Esteban Parodi Cárdenas" userId="e3dcc10f-28e9-4a9d-b8e4-3f990156d603" providerId="ADAL" clId="{79ABEEE5-3E9D-476A-ACC8-4B182153CB9F}" dt="2024-06-26T15:34:34.689" v="1063" actId="164"/>
          <ac:picMkLst>
            <pc:docMk/>
            <pc:sldMk cId="89897632" sldId="287"/>
            <ac:picMk id="10" creationId="{67441EE6-A4EC-10D7-13E0-645FFA8FD5D5}"/>
          </ac:picMkLst>
        </pc:picChg>
        <pc:cxnChg chg="mod">
          <ac:chgData name="Pedro Esteban Parodi Cárdenas" userId="e3dcc10f-28e9-4a9d-b8e4-3f990156d603" providerId="ADAL" clId="{79ABEEE5-3E9D-476A-ACC8-4B182153CB9F}" dt="2024-06-26T15:32:10.201" v="1038" actId="478"/>
          <ac:cxnSpMkLst>
            <pc:docMk/>
            <pc:sldMk cId="89897632" sldId="287"/>
            <ac:cxnSpMk id="25" creationId="{BFF95E6F-E14C-EB47-5C78-333741EF7E39}"/>
          </ac:cxnSpMkLst>
        </pc:cxnChg>
        <pc:cxnChg chg="mod">
          <ac:chgData name="Pedro Esteban Parodi Cárdenas" userId="e3dcc10f-28e9-4a9d-b8e4-3f990156d603" providerId="ADAL" clId="{79ABEEE5-3E9D-476A-ACC8-4B182153CB9F}" dt="2024-06-26T15:32:09.165" v="1037" actId="478"/>
          <ac:cxnSpMkLst>
            <pc:docMk/>
            <pc:sldMk cId="89897632" sldId="287"/>
            <ac:cxnSpMk id="38" creationId="{E0194851-2368-BF41-1FBD-8F5DD89D41B0}"/>
          </ac:cxnSpMkLst>
        </pc:cxnChg>
      </pc:sldChg>
      <pc:sldChg chg="addSp delSp modSp add mod ord">
        <pc:chgData name="Pedro Esteban Parodi Cárdenas" userId="e3dcc10f-28e9-4a9d-b8e4-3f990156d603" providerId="ADAL" clId="{79ABEEE5-3E9D-476A-ACC8-4B182153CB9F}" dt="2024-06-26T16:14:56.026" v="2495" actId="20577"/>
        <pc:sldMkLst>
          <pc:docMk/>
          <pc:sldMk cId="3484565647" sldId="288"/>
        </pc:sldMkLst>
        <pc:spChg chg="add del mod">
          <ac:chgData name="Pedro Esteban Parodi Cárdenas" userId="e3dcc10f-28e9-4a9d-b8e4-3f990156d603" providerId="ADAL" clId="{79ABEEE5-3E9D-476A-ACC8-4B182153CB9F}" dt="2024-06-26T15:41:31.185" v="1650" actId="478"/>
          <ac:spMkLst>
            <pc:docMk/>
            <pc:sldMk cId="3484565647" sldId="288"/>
            <ac:spMk id="2" creationId="{2B2C9B83-A70E-CDCC-8DFC-116EFCD312AE}"/>
          </ac:spMkLst>
        </pc:spChg>
        <pc:spChg chg="mod">
          <ac:chgData name="Pedro Esteban Parodi Cárdenas" userId="e3dcc10f-28e9-4a9d-b8e4-3f990156d603" providerId="ADAL" clId="{79ABEEE5-3E9D-476A-ACC8-4B182153CB9F}" dt="2024-06-26T16:14:56.026" v="2495" actId="20577"/>
          <ac:spMkLst>
            <pc:docMk/>
            <pc:sldMk cId="3484565647" sldId="288"/>
            <ac:spMk id="9" creationId="{B8012841-43C8-6244-8C7D-438F1B65D24B}"/>
          </ac:spMkLst>
        </pc:spChg>
        <pc:spChg chg="del mod topLvl">
          <ac:chgData name="Pedro Esteban Parodi Cárdenas" userId="e3dcc10f-28e9-4a9d-b8e4-3f990156d603" providerId="ADAL" clId="{79ABEEE5-3E9D-476A-ACC8-4B182153CB9F}" dt="2024-06-26T15:39:33.304" v="1419" actId="478"/>
          <ac:spMkLst>
            <pc:docMk/>
            <pc:sldMk cId="3484565647" sldId="288"/>
            <ac:spMk id="11" creationId="{8EDF6FC5-9BE5-F556-C8DA-D3421D2237AC}"/>
          </ac:spMkLst>
        </pc:spChg>
        <pc:spChg chg="add mod ord">
          <ac:chgData name="Pedro Esteban Parodi Cárdenas" userId="e3dcc10f-28e9-4a9d-b8e4-3f990156d603" providerId="ADAL" clId="{79ABEEE5-3E9D-476A-ACC8-4B182153CB9F}" dt="2024-06-26T15:46:46.178" v="1752" actId="164"/>
          <ac:spMkLst>
            <pc:docMk/>
            <pc:sldMk cId="3484565647" sldId="288"/>
            <ac:spMk id="14" creationId="{1BFC4874-A468-6132-A2A9-4CB3466BCD1B}"/>
          </ac:spMkLst>
        </pc:spChg>
        <pc:spChg chg="add mod">
          <ac:chgData name="Pedro Esteban Parodi Cárdenas" userId="e3dcc10f-28e9-4a9d-b8e4-3f990156d603" providerId="ADAL" clId="{79ABEEE5-3E9D-476A-ACC8-4B182153CB9F}" dt="2024-06-26T15:46:46.178" v="1752" actId="164"/>
          <ac:spMkLst>
            <pc:docMk/>
            <pc:sldMk cId="3484565647" sldId="288"/>
            <ac:spMk id="17" creationId="{D53E3F32-6E25-8B02-8712-01682958A33B}"/>
          </ac:spMkLst>
        </pc:spChg>
        <pc:spChg chg="add mod">
          <ac:chgData name="Pedro Esteban Parodi Cárdenas" userId="e3dcc10f-28e9-4a9d-b8e4-3f990156d603" providerId="ADAL" clId="{79ABEEE5-3E9D-476A-ACC8-4B182153CB9F}" dt="2024-06-26T15:51:17.786" v="1796" actId="14100"/>
          <ac:spMkLst>
            <pc:docMk/>
            <pc:sldMk cId="3484565647" sldId="288"/>
            <ac:spMk id="19" creationId="{BCD1A0E3-733C-0C72-769F-61D97908C268}"/>
          </ac:spMkLst>
        </pc:spChg>
        <pc:spChg chg="add mod">
          <ac:chgData name="Pedro Esteban Parodi Cárdenas" userId="e3dcc10f-28e9-4a9d-b8e4-3f990156d603" providerId="ADAL" clId="{79ABEEE5-3E9D-476A-ACC8-4B182153CB9F}" dt="2024-06-26T15:51:15.232" v="1795" actId="14100"/>
          <ac:spMkLst>
            <pc:docMk/>
            <pc:sldMk cId="3484565647" sldId="288"/>
            <ac:spMk id="20" creationId="{47A03372-4754-A068-EDFA-BD6836EC4F29}"/>
          </ac:spMkLst>
        </pc:spChg>
        <pc:spChg chg="add mod">
          <ac:chgData name="Pedro Esteban Parodi Cárdenas" userId="e3dcc10f-28e9-4a9d-b8e4-3f990156d603" providerId="ADAL" clId="{79ABEEE5-3E9D-476A-ACC8-4B182153CB9F}" dt="2024-06-26T15:51:25.774" v="1797" actId="14100"/>
          <ac:spMkLst>
            <pc:docMk/>
            <pc:sldMk cId="3484565647" sldId="288"/>
            <ac:spMk id="22" creationId="{07305265-9A8E-522D-F685-FF00DAFDC037}"/>
          </ac:spMkLst>
        </pc:spChg>
        <pc:spChg chg="add mod">
          <ac:chgData name="Pedro Esteban Parodi Cárdenas" userId="e3dcc10f-28e9-4a9d-b8e4-3f990156d603" providerId="ADAL" clId="{79ABEEE5-3E9D-476A-ACC8-4B182153CB9F}" dt="2024-06-26T15:47:47.563" v="1771" actId="164"/>
          <ac:spMkLst>
            <pc:docMk/>
            <pc:sldMk cId="3484565647" sldId="288"/>
            <ac:spMk id="23" creationId="{FE390B5A-280F-44E0-63BE-0A90BB1FDF25}"/>
          </ac:spMkLst>
        </pc:spChg>
        <pc:spChg chg="add mod">
          <ac:chgData name="Pedro Esteban Parodi Cárdenas" userId="e3dcc10f-28e9-4a9d-b8e4-3f990156d603" providerId="ADAL" clId="{79ABEEE5-3E9D-476A-ACC8-4B182153CB9F}" dt="2024-06-26T15:50:55.405" v="1792" actId="164"/>
          <ac:spMkLst>
            <pc:docMk/>
            <pc:sldMk cId="3484565647" sldId="288"/>
            <ac:spMk id="25" creationId="{8FC1F733-5668-A1BE-6D90-B866D29BBB09}"/>
          </ac:spMkLst>
        </pc:spChg>
        <pc:spChg chg="add mod">
          <ac:chgData name="Pedro Esteban Parodi Cárdenas" userId="e3dcc10f-28e9-4a9d-b8e4-3f990156d603" providerId="ADAL" clId="{79ABEEE5-3E9D-476A-ACC8-4B182153CB9F}" dt="2024-06-26T15:50:55.405" v="1792" actId="164"/>
          <ac:spMkLst>
            <pc:docMk/>
            <pc:sldMk cId="3484565647" sldId="288"/>
            <ac:spMk id="26" creationId="{7C3E68AC-DCF9-022F-A2EC-13768107C71A}"/>
          </ac:spMkLst>
        </pc:spChg>
        <pc:spChg chg="add mod">
          <ac:chgData name="Pedro Esteban Parodi Cárdenas" userId="e3dcc10f-28e9-4a9d-b8e4-3f990156d603" providerId="ADAL" clId="{79ABEEE5-3E9D-476A-ACC8-4B182153CB9F}" dt="2024-06-26T15:51:47.816" v="1801" actId="164"/>
          <ac:spMkLst>
            <pc:docMk/>
            <pc:sldMk cId="3484565647" sldId="288"/>
            <ac:spMk id="28" creationId="{926DB77A-E601-9EF9-788F-8E22D671A472}"/>
          </ac:spMkLst>
        </pc:spChg>
        <pc:grpChg chg="del mod">
          <ac:chgData name="Pedro Esteban Parodi Cárdenas" userId="e3dcc10f-28e9-4a9d-b8e4-3f990156d603" providerId="ADAL" clId="{79ABEEE5-3E9D-476A-ACC8-4B182153CB9F}" dt="2024-06-26T15:39:33.304" v="1419" actId="478"/>
          <ac:grpSpMkLst>
            <pc:docMk/>
            <pc:sldMk cId="3484565647" sldId="288"/>
            <ac:grpSpMk id="12" creationId="{4FBFC323-685C-F611-B24E-3F0A7863D091}"/>
          </ac:grpSpMkLst>
        </pc:grpChg>
        <pc:grpChg chg="add mod">
          <ac:chgData name="Pedro Esteban Parodi Cárdenas" userId="e3dcc10f-28e9-4a9d-b8e4-3f990156d603" providerId="ADAL" clId="{79ABEEE5-3E9D-476A-ACC8-4B182153CB9F}" dt="2024-06-26T15:47:14.517" v="1762" actId="164"/>
          <ac:grpSpMkLst>
            <pc:docMk/>
            <pc:sldMk cId="3484565647" sldId="288"/>
            <ac:grpSpMk id="18" creationId="{6A2FB686-753C-537E-5AC6-8ED6D54B6AA8}"/>
          </ac:grpSpMkLst>
        </pc:grpChg>
        <pc:grpChg chg="add mod">
          <ac:chgData name="Pedro Esteban Parodi Cárdenas" userId="e3dcc10f-28e9-4a9d-b8e4-3f990156d603" providerId="ADAL" clId="{79ABEEE5-3E9D-476A-ACC8-4B182153CB9F}" dt="2024-06-26T15:47:47.563" v="1771" actId="164"/>
          <ac:grpSpMkLst>
            <pc:docMk/>
            <pc:sldMk cId="3484565647" sldId="288"/>
            <ac:grpSpMk id="21" creationId="{D52C1BB6-39FF-7A46-C6A6-39FF8D1C7FC9}"/>
          </ac:grpSpMkLst>
        </pc:grpChg>
        <pc:grpChg chg="add mod">
          <ac:chgData name="Pedro Esteban Parodi Cárdenas" userId="e3dcc10f-28e9-4a9d-b8e4-3f990156d603" providerId="ADAL" clId="{79ABEEE5-3E9D-476A-ACC8-4B182153CB9F}" dt="2024-06-26T15:50:55.405" v="1792" actId="164"/>
          <ac:grpSpMkLst>
            <pc:docMk/>
            <pc:sldMk cId="3484565647" sldId="288"/>
            <ac:grpSpMk id="24" creationId="{38AFC078-65B6-594E-D606-B10B4BD00231}"/>
          </ac:grpSpMkLst>
        </pc:grpChg>
        <pc:grpChg chg="add mod">
          <ac:chgData name="Pedro Esteban Parodi Cárdenas" userId="e3dcc10f-28e9-4a9d-b8e4-3f990156d603" providerId="ADAL" clId="{79ABEEE5-3E9D-476A-ACC8-4B182153CB9F}" dt="2024-06-26T15:51:47.816" v="1801" actId="164"/>
          <ac:grpSpMkLst>
            <pc:docMk/>
            <pc:sldMk cId="3484565647" sldId="288"/>
            <ac:grpSpMk id="27" creationId="{2FBBD9EE-611B-BE5A-7480-13D248C6459F}"/>
          </ac:grpSpMkLst>
        </pc:grpChg>
        <pc:grpChg chg="add mod">
          <ac:chgData name="Pedro Esteban Parodi Cárdenas" userId="e3dcc10f-28e9-4a9d-b8e4-3f990156d603" providerId="ADAL" clId="{79ABEEE5-3E9D-476A-ACC8-4B182153CB9F}" dt="2024-06-26T15:51:56.429" v="1803" actId="1076"/>
          <ac:grpSpMkLst>
            <pc:docMk/>
            <pc:sldMk cId="3484565647" sldId="288"/>
            <ac:grpSpMk id="29" creationId="{6ADD7B23-B9D8-5AD3-CC79-74AF0CE51DE6}"/>
          </ac:grpSpMkLst>
        </pc:grpChg>
        <pc:picChg chg="add del mod">
          <ac:chgData name="Pedro Esteban Parodi Cárdenas" userId="e3dcc10f-28e9-4a9d-b8e4-3f990156d603" providerId="ADAL" clId="{79ABEEE5-3E9D-476A-ACC8-4B182153CB9F}" dt="2024-06-26T15:45:01.556" v="1726" actId="478"/>
          <ac:picMkLst>
            <pc:docMk/>
            <pc:sldMk cId="3484565647" sldId="288"/>
            <ac:picMk id="4" creationId="{670E4D9F-0E4F-2CC3-D531-701F5BBCB730}"/>
          </ac:picMkLst>
        </pc:picChg>
        <pc:picChg chg="del topLvl">
          <ac:chgData name="Pedro Esteban Parodi Cárdenas" userId="e3dcc10f-28e9-4a9d-b8e4-3f990156d603" providerId="ADAL" clId="{79ABEEE5-3E9D-476A-ACC8-4B182153CB9F}" dt="2024-06-26T15:41:29.691" v="1649" actId="478"/>
          <ac:picMkLst>
            <pc:docMk/>
            <pc:sldMk cId="3484565647" sldId="288"/>
            <ac:picMk id="10" creationId="{67441EE6-A4EC-10D7-13E0-645FFA8FD5D5}"/>
          </ac:picMkLst>
        </pc:picChg>
        <pc:picChg chg="add mod">
          <ac:chgData name="Pedro Esteban Parodi Cárdenas" userId="e3dcc10f-28e9-4a9d-b8e4-3f990156d603" providerId="ADAL" clId="{79ABEEE5-3E9D-476A-ACC8-4B182153CB9F}" dt="2024-06-26T15:49:51.212" v="1774" actId="208"/>
          <ac:picMkLst>
            <pc:docMk/>
            <pc:sldMk cId="3484565647" sldId="288"/>
            <ac:picMk id="16" creationId="{0A729F11-0FC8-390D-E9A7-72176680385C}"/>
          </ac:picMkLst>
        </pc:picChg>
      </pc:sldChg>
      <pc:sldChg chg="modSp add mod">
        <pc:chgData name="Pedro Esteban Parodi Cárdenas" userId="e3dcc10f-28e9-4a9d-b8e4-3f990156d603" providerId="ADAL" clId="{79ABEEE5-3E9D-476A-ACC8-4B182153CB9F}" dt="2024-06-26T16:14:47.973" v="2490" actId="20577"/>
        <pc:sldMkLst>
          <pc:docMk/>
          <pc:sldMk cId="3739685890" sldId="289"/>
        </pc:sldMkLst>
        <pc:spChg chg="mod">
          <ac:chgData name="Pedro Esteban Parodi Cárdenas" userId="e3dcc10f-28e9-4a9d-b8e4-3f990156d603" providerId="ADAL" clId="{79ABEEE5-3E9D-476A-ACC8-4B182153CB9F}" dt="2024-06-26T16:14:47.973" v="2490" actId="20577"/>
          <ac:spMkLst>
            <pc:docMk/>
            <pc:sldMk cId="3739685890" sldId="289"/>
            <ac:spMk id="9" creationId="{B8012841-43C8-6244-8C7D-438F1B65D24B}"/>
          </ac:spMkLst>
        </pc:spChg>
      </pc:sldChg>
      <pc:sldChg chg="addSp delSp modSp add mod setBg">
        <pc:chgData name="Pedro Esteban Parodi Cárdenas" userId="e3dcc10f-28e9-4a9d-b8e4-3f990156d603" providerId="ADAL" clId="{79ABEEE5-3E9D-476A-ACC8-4B182153CB9F}" dt="2024-06-26T16:14:28.625" v="2483" actId="20577"/>
        <pc:sldMkLst>
          <pc:docMk/>
          <pc:sldMk cId="2178893126" sldId="290"/>
        </pc:sldMkLst>
        <pc:spChg chg="add mod">
          <ac:chgData name="Pedro Esteban Parodi Cárdenas" userId="e3dcc10f-28e9-4a9d-b8e4-3f990156d603" providerId="ADAL" clId="{79ABEEE5-3E9D-476A-ACC8-4B182153CB9F}" dt="2024-06-26T15:55:31.091" v="1864"/>
          <ac:spMkLst>
            <pc:docMk/>
            <pc:sldMk cId="2178893126" sldId="290"/>
            <ac:spMk id="2" creationId="{35BDC590-BCB7-9781-5ECB-F11A03803606}"/>
          </ac:spMkLst>
        </pc:spChg>
        <pc:spChg chg="del mod">
          <ac:chgData name="Pedro Esteban Parodi Cárdenas" userId="e3dcc10f-28e9-4a9d-b8e4-3f990156d603" providerId="ADAL" clId="{79ABEEE5-3E9D-476A-ACC8-4B182153CB9F}" dt="2024-06-26T15:55:30.609" v="1863" actId="478"/>
          <ac:spMkLst>
            <pc:docMk/>
            <pc:sldMk cId="2178893126" sldId="290"/>
            <ac:spMk id="15" creationId="{84567512-0686-3344-957C-B92A5CCCC47B}"/>
          </ac:spMkLst>
        </pc:spChg>
        <pc:spChg chg="mod">
          <ac:chgData name="Pedro Esteban Parodi Cárdenas" userId="e3dcc10f-28e9-4a9d-b8e4-3f990156d603" providerId="ADAL" clId="{79ABEEE5-3E9D-476A-ACC8-4B182153CB9F}" dt="2024-06-26T16:14:28.625" v="2483" actId="20577"/>
          <ac:spMkLst>
            <pc:docMk/>
            <pc:sldMk cId="2178893126" sldId="290"/>
            <ac:spMk id="16" creationId="{5D7C4F52-C368-FC47-923C-2B2F8B449173}"/>
          </ac:spMkLst>
        </pc:spChg>
      </pc:sldChg>
      <pc:sldChg chg="modSp add mod">
        <pc:chgData name="Pedro Esteban Parodi Cárdenas" userId="e3dcc10f-28e9-4a9d-b8e4-3f990156d603" providerId="ADAL" clId="{79ABEEE5-3E9D-476A-ACC8-4B182153CB9F}" dt="2024-06-26T16:15:01.586" v="2500" actId="20577"/>
        <pc:sldMkLst>
          <pc:docMk/>
          <pc:sldMk cId="1212508179" sldId="291"/>
        </pc:sldMkLst>
        <pc:spChg chg="mod">
          <ac:chgData name="Pedro Esteban Parodi Cárdenas" userId="e3dcc10f-28e9-4a9d-b8e4-3f990156d603" providerId="ADAL" clId="{79ABEEE5-3E9D-476A-ACC8-4B182153CB9F}" dt="2024-06-26T16:15:01.586" v="2500" actId="20577"/>
          <ac:spMkLst>
            <pc:docMk/>
            <pc:sldMk cId="1212508179" sldId="291"/>
            <ac:spMk id="16" creationId="{5D7C4F52-C368-FC47-923C-2B2F8B449173}"/>
          </ac:spMkLst>
        </pc:spChg>
      </pc:sldChg>
      <pc:sldChg chg="addSp delSp modSp add mod">
        <pc:chgData name="Pedro Esteban Parodi Cárdenas" userId="e3dcc10f-28e9-4a9d-b8e4-3f990156d603" providerId="ADAL" clId="{79ABEEE5-3E9D-476A-ACC8-4B182153CB9F}" dt="2024-06-26T16:15:05.450" v="2503" actId="20577"/>
        <pc:sldMkLst>
          <pc:docMk/>
          <pc:sldMk cId="9064359" sldId="292"/>
        </pc:sldMkLst>
        <pc:spChg chg="add mod">
          <ac:chgData name="Pedro Esteban Parodi Cárdenas" userId="e3dcc10f-28e9-4a9d-b8e4-3f990156d603" providerId="ADAL" clId="{79ABEEE5-3E9D-476A-ACC8-4B182153CB9F}" dt="2024-06-26T16:02:20.267" v="2096" actId="164"/>
          <ac:spMkLst>
            <pc:docMk/>
            <pc:sldMk cId="9064359" sldId="292"/>
            <ac:spMk id="4" creationId="{314B3B03-3563-930B-8744-F88F7BBCB2E5}"/>
          </ac:spMkLst>
        </pc:spChg>
        <pc:spChg chg="mod">
          <ac:chgData name="Pedro Esteban Parodi Cárdenas" userId="e3dcc10f-28e9-4a9d-b8e4-3f990156d603" providerId="ADAL" clId="{79ABEEE5-3E9D-476A-ACC8-4B182153CB9F}" dt="2024-06-26T16:15:05.450" v="2503" actId="20577"/>
          <ac:spMkLst>
            <pc:docMk/>
            <pc:sldMk cId="9064359" sldId="292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03:51.783" v="2122" actId="164"/>
          <ac:spMkLst>
            <pc:docMk/>
            <pc:sldMk cId="9064359" sldId="292"/>
            <ac:spMk id="11" creationId="{4D99725F-659F-B7EA-318D-E654D6B0B0A7}"/>
          </ac:spMkLst>
        </pc:spChg>
        <pc:spChg chg="add mod">
          <ac:chgData name="Pedro Esteban Parodi Cárdenas" userId="e3dcc10f-28e9-4a9d-b8e4-3f990156d603" providerId="ADAL" clId="{79ABEEE5-3E9D-476A-ACC8-4B182153CB9F}" dt="2024-06-26T16:03:51.783" v="2122" actId="164"/>
          <ac:spMkLst>
            <pc:docMk/>
            <pc:sldMk cId="9064359" sldId="292"/>
            <ac:spMk id="12" creationId="{76514531-29A5-B6B6-D178-CD97F6E85793}"/>
          </ac:spMkLst>
        </pc:spChg>
        <pc:spChg chg="add del">
          <ac:chgData name="Pedro Esteban Parodi Cárdenas" userId="e3dcc10f-28e9-4a9d-b8e4-3f990156d603" providerId="ADAL" clId="{79ABEEE5-3E9D-476A-ACC8-4B182153CB9F}" dt="2024-06-26T16:03:39" v="2121" actId="478"/>
          <ac:spMkLst>
            <pc:docMk/>
            <pc:sldMk cId="9064359" sldId="292"/>
            <ac:spMk id="16" creationId="{883AE46F-4402-A45F-9691-E8875BC652BB}"/>
          </ac:spMkLst>
        </pc:spChg>
        <pc:grpChg chg="add mod">
          <ac:chgData name="Pedro Esteban Parodi Cárdenas" userId="e3dcc10f-28e9-4a9d-b8e4-3f990156d603" providerId="ADAL" clId="{79ABEEE5-3E9D-476A-ACC8-4B182153CB9F}" dt="2024-06-26T16:03:51.783" v="2122" actId="164"/>
          <ac:grpSpMkLst>
            <pc:docMk/>
            <pc:sldMk cId="9064359" sldId="292"/>
            <ac:grpSpMk id="10" creationId="{12D4C7BF-2225-7FF6-FD73-EB9434E170F4}"/>
          </ac:grpSpMkLst>
        </pc:grpChg>
        <pc:grpChg chg="add mod">
          <ac:chgData name="Pedro Esteban Parodi Cárdenas" userId="e3dcc10f-28e9-4a9d-b8e4-3f990156d603" providerId="ADAL" clId="{79ABEEE5-3E9D-476A-ACC8-4B182153CB9F}" dt="2024-06-26T16:03:57.297" v="2123" actId="1076"/>
          <ac:grpSpMkLst>
            <pc:docMk/>
            <pc:sldMk cId="9064359" sldId="292"/>
            <ac:grpSpMk id="17" creationId="{25C7EE4D-C8CE-DDBF-7392-EF79BE3C4858}"/>
          </ac:grpSpMkLst>
        </pc:grpChg>
        <pc:grpChg chg="del">
          <ac:chgData name="Pedro Esteban Parodi Cárdenas" userId="e3dcc10f-28e9-4a9d-b8e4-3f990156d603" providerId="ADAL" clId="{79ABEEE5-3E9D-476A-ACC8-4B182153CB9F}" dt="2024-06-26T15:59:30.979" v="1881" actId="478"/>
          <ac:grpSpMkLst>
            <pc:docMk/>
            <pc:sldMk cId="9064359" sldId="292"/>
            <ac:grpSpMk id="32" creationId="{1EB5BB7E-029C-3E00-D236-413495AC7B08}"/>
          </ac:grpSpMkLst>
        </pc:grpChg>
        <pc:grpChg chg="del">
          <ac:chgData name="Pedro Esteban Parodi Cárdenas" userId="e3dcc10f-28e9-4a9d-b8e4-3f990156d603" providerId="ADAL" clId="{79ABEEE5-3E9D-476A-ACC8-4B182153CB9F}" dt="2024-06-26T15:59:31.765" v="1882" actId="478"/>
          <ac:grpSpMkLst>
            <pc:docMk/>
            <pc:sldMk cId="9064359" sldId="292"/>
            <ac:grpSpMk id="40" creationId="{C9C2EEFE-CA0F-8A5E-5EF7-11C8CC8E8123}"/>
          </ac:grpSpMkLst>
        </pc:grpChg>
        <pc:picChg chg="add mod">
          <ac:chgData name="Pedro Esteban Parodi Cárdenas" userId="e3dcc10f-28e9-4a9d-b8e4-3f990156d603" providerId="ADAL" clId="{79ABEEE5-3E9D-476A-ACC8-4B182153CB9F}" dt="2024-06-26T16:02:20.267" v="2096" actId="164"/>
          <ac:picMkLst>
            <pc:docMk/>
            <pc:sldMk cId="9064359" sldId="292"/>
            <ac:picMk id="3" creationId="{0976E1C4-BA67-3BA3-37B0-859D7CF2EDB4}"/>
          </ac:picMkLst>
        </pc:picChg>
        <pc:cxnChg chg="add mod">
          <ac:chgData name="Pedro Esteban Parodi Cárdenas" userId="e3dcc10f-28e9-4a9d-b8e4-3f990156d603" providerId="ADAL" clId="{79ABEEE5-3E9D-476A-ACC8-4B182153CB9F}" dt="2024-06-26T16:03:51.783" v="2122" actId="164"/>
          <ac:cxnSpMkLst>
            <pc:docMk/>
            <pc:sldMk cId="9064359" sldId="292"/>
            <ac:cxnSpMk id="15" creationId="{6C4090FF-5ACC-2D4E-56FB-A1565AFBC15C}"/>
          </ac:cxnSpMkLst>
        </pc:cxnChg>
        <pc:cxnChg chg="mod">
          <ac:chgData name="Pedro Esteban Parodi Cárdenas" userId="e3dcc10f-28e9-4a9d-b8e4-3f990156d603" providerId="ADAL" clId="{79ABEEE5-3E9D-476A-ACC8-4B182153CB9F}" dt="2024-06-26T15:59:30.979" v="1881" actId="478"/>
          <ac:cxnSpMkLst>
            <pc:docMk/>
            <pc:sldMk cId="9064359" sldId="292"/>
            <ac:cxnSpMk id="25" creationId="{BFF95E6F-E14C-EB47-5C78-333741EF7E39}"/>
          </ac:cxnSpMkLst>
        </pc:cxnChg>
        <pc:cxnChg chg="mod">
          <ac:chgData name="Pedro Esteban Parodi Cárdenas" userId="e3dcc10f-28e9-4a9d-b8e4-3f990156d603" providerId="ADAL" clId="{79ABEEE5-3E9D-476A-ACC8-4B182153CB9F}" dt="2024-06-26T15:59:31.765" v="1882" actId="478"/>
          <ac:cxnSpMkLst>
            <pc:docMk/>
            <pc:sldMk cId="9064359" sldId="292"/>
            <ac:cxnSpMk id="38" creationId="{E0194851-2368-BF41-1FBD-8F5DD89D41B0}"/>
          </ac:cxnSpMkLst>
        </pc:cxnChg>
      </pc:sldChg>
      <pc:sldChg chg="addSp delSp modSp add mod">
        <pc:chgData name="Pedro Esteban Parodi Cárdenas" userId="e3dcc10f-28e9-4a9d-b8e4-3f990156d603" providerId="ADAL" clId="{79ABEEE5-3E9D-476A-ACC8-4B182153CB9F}" dt="2024-06-26T16:56:34.617" v="3456" actId="164"/>
        <pc:sldMkLst>
          <pc:docMk/>
          <pc:sldMk cId="1828178112" sldId="293"/>
        </pc:sldMkLst>
        <pc:spChg chg="mod">
          <ac:chgData name="Pedro Esteban Parodi Cárdenas" userId="e3dcc10f-28e9-4a9d-b8e4-3f990156d603" providerId="ADAL" clId="{79ABEEE5-3E9D-476A-ACC8-4B182153CB9F}" dt="2024-06-26T16:15:10.112" v="2504" actId="20577"/>
          <ac:spMkLst>
            <pc:docMk/>
            <pc:sldMk cId="1828178112" sldId="293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13:10.793" v="2471" actId="165"/>
          <ac:spMkLst>
            <pc:docMk/>
            <pc:sldMk cId="1828178112" sldId="293"/>
            <ac:spMk id="19" creationId="{876EF6B8-F52F-D6A8-BB21-1B88F59D1313}"/>
          </ac:spMkLst>
        </pc:spChg>
        <pc:spChg chg="add mod topLvl">
          <ac:chgData name="Pedro Esteban Parodi Cárdenas" userId="e3dcc10f-28e9-4a9d-b8e4-3f990156d603" providerId="ADAL" clId="{79ABEEE5-3E9D-476A-ACC8-4B182153CB9F}" dt="2024-06-26T16:13:33.680" v="2474" actId="164"/>
          <ac:spMkLst>
            <pc:docMk/>
            <pc:sldMk cId="1828178112" sldId="293"/>
            <ac:spMk id="21" creationId="{22388611-3F19-E861-A5EA-928E766CB081}"/>
          </ac:spMkLst>
        </pc:spChg>
        <pc:spChg chg="add mod ord">
          <ac:chgData name="Pedro Esteban Parodi Cárdenas" userId="e3dcc10f-28e9-4a9d-b8e4-3f990156d603" providerId="ADAL" clId="{79ABEEE5-3E9D-476A-ACC8-4B182153CB9F}" dt="2024-06-26T16:13:53.522" v="2479" actId="1076"/>
          <ac:spMkLst>
            <pc:docMk/>
            <pc:sldMk cId="1828178112" sldId="293"/>
            <ac:spMk id="25" creationId="{DD0292F3-D5D4-426B-19A9-9B1F6EF74A84}"/>
          </ac:spMkLst>
        </pc:spChg>
        <pc:spChg chg="add mod">
          <ac:chgData name="Pedro Esteban Parodi Cárdenas" userId="e3dcc10f-28e9-4a9d-b8e4-3f990156d603" providerId="ADAL" clId="{79ABEEE5-3E9D-476A-ACC8-4B182153CB9F}" dt="2024-06-26T16:55:52.250" v="3443" actId="164"/>
          <ac:spMkLst>
            <pc:docMk/>
            <pc:sldMk cId="1828178112" sldId="293"/>
            <ac:spMk id="28" creationId="{9F35053A-30B9-4540-9E6D-6B239AE08985}"/>
          </ac:spMkLst>
        </pc:spChg>
        <pc:spChg chg="add mod">
          <ac:chgData name="Pedro Esteban Parodi Cárdenas" userId="e3dcc10f-28e9-4a9d-b8e4-3f990156d603" providerId="ADAL" clId="{79ABEEE5-3E9D-476A-ACC8-4B182153CB9F}" dt="2024-06-26T16:55:52.250" v="3443" actId="164"/>
          <ac:spMkLst>
            <pc:docMk/>
            <pc:sldMk cId="1828178112" sldId="293"/>
            <ac:spMk id="29" creationId="{AB682678-7038-B402-3FF6-8C305D9F93C7}"/>
          </ac:spMkLst>
        </pc:spChg>
        <pc:spChg chg="add mod">
          <ac:chgData name="Pedro Esteban Parodi Cárdenas" userId="e3dcc10f-28e9-4a9d-b8e4-3f990156d603" providerId="ADAL" clId="{79ABEEE5-3E9D-476A-ACC8-4B182153CB9F}" dt="2024-06-26T16:56:34.617" v="3456" actId="164"/>
          <ac:spMkLst>
            <pc:docMk/>
            <pc:sldMk cId="1828178112" sldId="293"/>
            <ac:spMk id="31" creationId="{44D19642-1B58-8A87-5328-7C4736F2BF22}"/>
          </ac:spMkLst>
        </pc:spChg>
        <pc:spChg chg="add mod">
          <ac:chgData name="Pedro Esteban Parodi Cárdenas" userId="e3dcc10f-28e9-4a9d-b8e4-3f990156d603" providerId="ADAL" clId="{79ABEEE5-3E9D-476A-ACC8-4B182153CB9F}" dt="2024-06-26T16:56:34.617" v="3456" actId="164"/>
          <ac:spMkLst>
            <pc:docMk/>
            <pc:sldMk cId="1828178112" sldId="293"/>
            <ac:spMk id="32" creationId="{75E20058-5221-EBBA-EBB8-986BFC56373E}"/>
          </ac:spMkLst>
        </pc:spChg>
        <pc:spChg chg="add mod">
          <ac:chgData name="Pedro Esteban Parodi Cárdenas" userId="e3dcc10f-28e9-4a9d-b8e4-3f990156d603" providerId="ADAL" clId="{79ABEEE5-3E9D-476A-ACC8-4B182153CB9F}" dt="2024-06-26T16:56:34.617" v="3456" actId="164"/>
          <ac:spMkLst>
            <pc:docMk/>
            <pc:sldMk cId="1828178112" sldId="293"/>
            <ac:spMk id="33" creationId="{7FFF8AC7-A8EB-8C94-AE53-0F44E2B457FF}"/>
          </ac:spMkLst>
        </pc:spChg>
        <pc:spChg chg="add mod">
          <ac:chgData name="Pedro Esteban Parodi Cárdenas" userId="e3dcc10f-28e9-4a9d-b8e4-3f990156d603" providerId="ADAL" clId="{79ABEEE5-3E9D-476A-ACC8-4B182153CB9F}" dt="2024-06-26T16:56:34.617" v="3456" actId="164"/>
          <ac:spMkLst>
            <pc:docMk/>
            <pc:sldMk cId="1828178112" sldId="293"/>
            <ac:spMk id="34" creationId="{70434572-234A-DA76-4AA8-9BB6FCA711B5}"/>
          </ac:spMkLst>
        </pc:spChg>
        <pc:spChg chg="add mod">
          <ac:chgData name="Pedro Esteban Parodi Cárdenas" userId="e3dcc10f-28e9-4a9d-b8e4-3f990156d603" providerId="ADAL" clId="{79ABEEE5-3E9D-476A-ACC8-4B182153CB9F}" dt="2024-06-26T16:56:34.617" v="3456" actId="164"/>
          <ac:spMkLst>
            <pc:docMk/>
            <pc:sldMk cId="1828178112" sldId="293"/>
            <ac:spMk id="35" creationId="{47DE282C-3F85-B8E5-F7A3-3529D062FDB4}"/>
          </ac:spMkLst>
        </pc:spChg>
        <pc:grpChg chg="del">
          <ac:chgData name="Pedro Esteban Parodi Cárdenas" userId="e3dcc10f-28e9-4a9d-b8e4-3f990156d603" providerId="ADAL" clId="{79ABEEE5-3E9D-476A-ACC8-4B182153CB9F}" dt="2024-06-26T16:06:13.671" v="2129" actId="478"/>
          <ac:grpSpMkLst>
            <pc:docMk/>
            <pc:sldMk cId="1828178112" sldId="293"/>
            <ac:grpSpMk id="17" creationId="{25C7EE4D-C8CE-DDBF-7392-EF79BE3C4858}"/>
          </ac:grpSpMkLst>
        </pc:grpChg>
        <pc:grpChg chg="add mod topLvl">
          <ac:chgData name="Pedro Esteban Parodi Cárdenas" userId="e3dcc10f-28e9-4a9d-b8e4-3f990156d603" providerId="ADAL" clId="{79ABEEE5-3E9D-476A-ACC8-4B182153CB9F}" dt="2024-06-26T16:13:33.680" v="2474" actId="164"/>
          <ac:grpSpMkLst>
            <pc:docMk/>
            <pc:sldMk cId="1828178112" sldId="293"/>
            <ac:grpSpMk id="20" creationId="{DC48E248-C0EE-6F30-4E4C-941B29B35F70}"/>
          </ac:grpSpMkLst>
        </pc:grpChg>
        <pc:grpChg chg="add del mod">
          <ac:chgData name="Pedro Esteban Parodi Cárdenas" userId="e3dcc10f-28e9-4a9d-b8e4-3f990156d603" providerId="ADAL" clId="{79ABEEE5-3E9D-476A-ACC8-4B182153CB9F}" dt="2024-06-26T16:13:10.793" v="2471" actId="165"/>
          <ac:grpSpMkLst>
            <pc:docMk/>
            <pc:sldMk cId="1828178112" sldId="293"/>
            <ac:grpSpMk id="24" creationId="{99A4213C-5BB1-C441-EA72-8587000013AC}"/>
          </ac:grpSpMkLst>
        </pc:grpChg>
        <pc:grpChg chg="add mod">
          <ac:chgData name="Pedro Esteban Parodi Cárdenas" userId="e3dcc10f-28e9-4a9d-b8e4-3f990156d603" providerId="ADAL" clId="{79ABEEE5-3E9D-476A-ACC8-4B182153CB9F}" dt="2024-06-26T16:55:52.250" v="3443" actId="164"/>
          <ac:grpSpMkLst>
            <pc:docMk/>
            <pc:sldMk cId="1828178112" sldId="293"/>
            <ac:grpSpMk id="27" creationId="{FFFCA71C-785F-89C9-563F-B40EEF8CB944}"/>
          </ac:grpSpMkLst>
        </pc:grpChg>
        <pc:grpChg chg="add mod">
          <ac:chgData name="Pedro Esteban Parodi Cárdenas" userId="e3dcc10f-28e9-4a9d-b8e4-3f990156d603" providerId="ADAL" clId="{79ABEEE5-3E9D-476A-ACC8-4B182153CB9F}" dt="2024-06-26T16:56:34.617" v="3456" actId="164"/>
          <ac:grpSpMkLst>
            <pc:docMk/>
            <pc:sldMk cId="1828178112" sldId="293"/>
            <ac:grpSpMk id="30" creationId="{A08ED1A1-C424-1449-7AA2-9A41893C1CD5}"/>
          </ac:grpSpMkLst>
        </pc:grpChg>
        <pc:grpChg chg="add mod">
          <ac:chgData name="Pedro Esteban Parodi Cárdenas" userId="e3dcc10f-28e9-4a9d-b8e4-3f990156d603" providerId="ADAL" clId="{79ABEEE5-3E9D-476A-ACC8-4B182153CB9F}" dt="2024-06-26T16:56:34.617" v="3456" actId="164"/>
          <ac:grpSpMkLst>
            <pc:docMk/>
            <pc:sldMk cId="1828178112" sldId="293"/>
            <ac:grpSpMk id="36" creationId="{81044475-D40D-791C-BA9C-5BD9A5EC82BC}"/>
          </ac:grpSpMkLst>
        </pc:grpChg>
        <pc:picChg chg="add del mod">
          <ac:chgData name="Pedro Esteban Parodi Cárdenas" userId="e3dcc10f-28e9-4a9d-b8e4-3f990156d603" providerId="ADAL" clId="{79ABEEE5-3E9D-476A-ACC8-4B182153CB9F}" dt="2024-06-26T16:07:09.709" v="2133" actId="478"/>
          <ac:picMkLst>
            <pc:docMk/>
            <pc:sldMk cId="1828178112" sldId="293"/>
            <ac:picMk id="14" creationId="{357F3EF7-2DCB-2EC2-0698-F3D40F1D750B}"/>
          </ac:picMkLst>
        </pc:picChg>
        <pc:picChg chg="add mod">
          <ac:chgData name="Pedro Esteban Parodi Cárdenas" userId="e3dcc10f-28e9-4a9d-b8e4-3f990156d603" providerId="ADAL" clId="{79ABEEE5-3E9D-476A-ACC8-4B182153CB9F}" dt="2024-06-26T16:13:54.100" v="2480" actId="1076"/>
          <ac:picMkLst>
            <pc:docMk/>
            <pc:sldMk cId="1828178112" sldId="293"/>
            <ac:picMk id="18" creationId="{C4C528FB-92D9-595A-AB2F-90C880379108}"/>
          </ac:picMkLst>
        </pc:picChg>
        <pc:cxnChg chg="mod">
          <ac:chgData name="Pedro Esteban Parodi Cárdenas" userId="e3dcc10f-28e9-4a9d-b8e4-3f990156d603" providerId="ADAL" clId="{79ABEEE5-3E9D-476A-ACC8-4B182153CB9F}" dt="2024-06-26T16:06:13.671" v="2129" actId="478"/>
          <ac:cxnSpMkLst>
            <pc:docMk/>
            <pc:sldMk cId="1828178112" sldId="293"/>
            <ac:cxnSpMk id="15" creationId="{6C4090FF-5ACC-2D4E-56FB-A1565AFBC15C}"/>
          </ac:cxnSpMkLst>
        </pc:cxnChg>
        <pc:cxnChg chg="add mod ord topLvl">
          <ac:chgData name="Pedro Esteban Parodi Cárdenas" userId="e3dcc10f-28e9-4a9d-b8e4-3f990156d603" providerId="ADAL" clId="{79ABEEE5-3E9D-476A-ACC8-4B182153CB9F}" dt="2024-06-26T16:13:33.680" v="2474" actId="164"/>
          <ac:cxnSpMkLst>
            <pc:docMk/>
            <pc:sldMk cId="1828178112" sldId="293"/>
            <ac:cxnSpMk id="23" creationId="{B0389BC0-7F4C-16E8-F3F6-F8D582FD3BD3}"/>
          </ac:cxnSpMkLst>
        </pc:cxnChg>
      </pc:sldChg>
      <pc:sldChg chg="modSp add mod setBg">
        <pc:chgData name="Pedro Esteban Parodi Cárdenas" userId="e3dcc10f-28e9-4a9d-b8e4-3f990156d603" providerId="ADAL" clId="{79ABEEE5-3E9D-476A-ACC8-4B182153CB9F}" dt="2024-06-26T16:15:30.427" v="2512" actId="20577"/>
        <pc:sldMkLst>
          <pc:docMk/>
          <pc:sldMk cId="1904402272" sldId="294"/>
        </pc:sldMkLst>
        <pc:spChg chg="mod">
          <ac:chgData name="Pedro Esteban Parodi Cárdenas" userId="e3dcc10f-28e9-4a9d-b8e4-3f990156d603" providerId="ADAL" clId="{79ABEEE5-3E9D-476A-ACC8-4B182153CB9F}" dt="2024-06-26T16:15:30.427" v="2512" actId="20577"/>
          <ac:spMkLst>
            <pc:docMk/>
            <pc:sldMk cId="1904402272" sldId="294"/>
            <ac:spMk id="16" creationId="{5D7C4F52-C368-FC47-923C-2B2F8B449173}"/>
          </ac:spMkLst>
        </pc:spChg>
      </pc:sldChg>
      <pc:sldChg chg="modSp add mod">
        <pc:chgData name="Pedro Esteban Parodi Cárdenas" userId="e3dcc10f-28e9-4a9d-b8e4-3f990156d603" providerId="ADAL" clId="{79ABEEE5-3E9D-476A-ACC8-4B182153CB9F}" dt="2024-06-26T16:18:40.043" v="2518" actId="20577"/>
        <pc:sldMkLst>
          <pc:docMk/>
          <pc:sldMk cId="3076735102" sldId="295"/>
        </pc:sldMkLst>
        <pc:spChg chg="mod">
          <ac:chgData name="Pedro Esteban Parodi Cárdenas" userId="e3dcc10f-28e9-4a9d-b8e4-3f990156d603" providerId="ADAL" clId="{79ABEEE5-3E9D-476A-ACC8-4B182153CB9F}" dt="2024-06-26T16:18:40.043" v="2518" actId="20577"/>
          <ac:spMkLst>
            <pc:docMk/>
            <pc:sldMk cId="3076735102" sldId="295"/>
            <ac:spMk id="16" creationId="{5D7C4F52-C368-FC47-923C-2B2F8B449173}"/>
          </ac:spMkLst>
        </pc:spChg>
      </pc:sldChg>
      <pc:sldChg chg="add del setBg">
        <pc:chgData name="Pedro Esteban Parodi Cárdenas" userId="e3dcc10f-28e9-4a9d-b8e4-3f990156d603" providerId="ADAL" clId="{79ABEEE5-3E9D-476A-ACC8-4B182153CB9F}" dt="2024-06-26T16:18:18.224" v="2514" actId="47"/>
        <pc:sldMkLst>
          <pc:docMk/>
          <pc:sldMk cId="3400143104" sldId="295"/>
        </pc:sldMkLst>
      </pc:sldChg>
      <pc:sldChg chg="addSp delSp modSp add mod">
        <pc:chgData name="Pedro Esteban Parodi Cárdenas" userId="e3dcc10f-28e9-4a9d-b8e4-3f990156d603" providerId="ADAL" clId="{79ABEEE5-3E9D-476A-ACC8-4B182153CB9F}" dt="2024-06-26T16:36:54.191" v="3013" actId="115"/>
        <pc:sldMkLst>
          <pc:docMk/>
          <pc:sldMk cId="632493231" sldId="296"/>
        </pc:sldMkLst>
        <pc:spChg chg="add mod">
          <ac:chgData name="Pedro Esteban Parodi Cárdenas" userId="e3dcc10f-28e9-4a9d-b8e4-3f990156d603" providerId="ADAL" clId="{79ABEEE5-3E9D-476A-ACC8-4B182153CB9F}" dt="2024-06-26T16:21:16.988" v="2686" actId="164"/>
          <ac:spMkLst>
            <pc:docMk/>
            <pc:sldMk cId="632493231" sldId="296"/>
            <ac:spMk id="4" creationId="{0BA1E182-5847-D9A6-3525-7288422FEEAA}"/>
          </ac:spMkLst>
        </pc:spChg>
        <pc:spChg chg="mod">
          <ac:chgData name="Pedro Esteban Parodi Cárdenas" userId="e3dcc10f-28e9-4a9d-b8e4-3f990156d603" providerId="ADAL" clId="{79ABEEE5-3E9D-476A-ACC8-4B182153CB9F}" dt="2024-06-26T16:36:54.191" v="3013" actId="115"/>
          <ac:spMkLst>
            <pc:docMk/>
            <pc:sldMk cId="632493231" sldId="296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24:17.497" v="2729" actId="164"/>
          <ac:spMkLst>
            <pc:docMk/>
            <pc:sldMk cId="632493231" sldId="296"/>
            <ac:spMk id="14" creationId="{8C710C24-4AEF-ED31-C6C9-8A61E444F509}"/>
          </ac:spMkLst>
        </pc:spChg>
        <pc:spChg chg="add mod">
          <ac:chgData name="Pedro Esteban Parodi Cárdenas" userId="e3dcc10f-28e9-4a9d-b8e4-3f990156d603" providerId="ADAL" clId="{79ABEEE5-3E9D-476A-ACC8-4B182153CB9F}" dt="2024-06-26T16:24:17.497" v="2729" actId="164"/>
          <ac:spMkLst>
            <pc:docMk/>
            <pc:sldMk cId="632493231" sldId="296"/>
            <ac:spMk id="15" creationId="{E8FDE4B4-53DC-31CF-965E-1C14F4620A85}"/>
          </ac:spMkLst>
        </pc:spChg>
        <pc:spChg chg="add mod">
          <ac:chgData name="Pedro Esteban Parodi Cárdenas" userId="e3dcc10f-28e9-4a9d-b8e4-3f990156d603" providerId="ADAL" clId="{79ABEEE5-3E9D-476A-ACC8-4B182153CB9F}" dt="2024-06-26T16:24:17.497" v="2729" actId="164"/>
          <ac:spMkLst>
            <pc:docMk/>
            <pc:sldMk cId="632493231" sldId="296"/>
            <ac:spMk id="16" creationId="{A303CFB0-1166-0FAC-5CC3-C9B524774B6A}"/>
          </ac:spMkLst>
        </pc:spChg>
        <pc:grpChg chg="add mod">
          <ac:chgData name="Pedro Esteban Parodi Cárdenas" userId="e3dcc10f-28e9-4a9d-b8e4-3f990156d603" providerId="ADAL" clId="{79ABEEE5-3E9D-476A-ACC8-4B182153CB9F}" dt="2024-06-26T16:22:33.196" v="2698" actId="1076"/>
          <ac:grpSpMkLst>
            <pc:docMk/>
            <pc:sldMk cId="632493231" sldId="296"/>
            <ac:grpSpMk id="10" creationId="{7040740C-937A-BE83-20CB-D6BD45567178}"/>
          </ac:grpSpMkLst>
        </pc:grpChg>
        <pc:grpChg chg="add mod">
          <ac:chgData name="Pedro Esteban Parodi Cárdenas" userId="e3dcc10f-28e9-4a9d-b8e4-3f990156d603" providerId="ADAL" clId="{79ABEEE5-3E9D-476A-ACC8-4B182153CB9F}" dt="2024-06-26T16:24:31.723" v="2734" actId="1076"/>
          <ac:grpSpMkLst>
            <pc:docMk/>
            <pc:sldMk cId="632493231" sldId="296"/>
            <ac:grpSpMk id="17" creationId="{EF778078-D3E2-1F9E-EC50-85B94477B60F}"/>
          </ac:grpSpMkLst>
        </pc:grpChg>
        <pc:grpChg chg="del">
          <ac:chgData name="Pedro Esteban Parodi Cárdenas" userId="e3dcc10f-28e9-4a9d-b8e4-3f990156d603" providerId="ADAL" clId="{79ABEEE5-3E9D-476A-ACC8-4B182153CB9F}" dt="2024-06-26T16:19:57.551" v="2669" actId="478"/>
          <ac:grpSpMkLst>
            <pc:docMk/>
            <pc:sldMk cId="632493231" sldId="296"/>
            <ac:grpSpMk id="32" creationId="{1EB5BB7E-029C-3E00-D236-413495AC7B08}"/>
          </ac:grpSpMkLst>
        </pc:grpChg>
        <pc:grpChg chg="del">
          <ac:chgData name="Pedro Esteban Parodi Cárdenas" userId="e3dcc10f-28e9-4a9d-b8e4-3f990156d603" providerId="ADAL" clId="{79ABEEE5-3E9D-476A-ACC8-4B182153CB9F}" dt="2024-06-26T16:19:58.257" v="2670" actId="478"/>
          <ac:grpSpMkLst>
            <pc:docMk/>
            <pc:sldMk cId="632493231" sldId="296"/>
            <ac:grpSpMk id="40" creationId="{C9C2EEFE-CA0F-8A5E-5EF7-11C8CC8E8123}"/>
          </ac:grpSpMkLst>
        </pc:grpChg>
        <pc:picChg chg="add mod">
          <ac:chgData name="Pedro Esteban Parodi Cárdenas" userId="e3dcc10f-28e9-4a9d-b8e4-3f990156d603" providerId="ADAL" clId="{79ABEEE5-3E9D-476A-ACC8-4B182153CB9F}" dt="2024-06-26T16:21:16.988" v="2686" actId="164"/>
          <ac:picMkLst>
            <pc:docMk/>
            <pc:sldMk cId="632493231" sldId="296"/>
            <ac:picMk id="3" creationId="{B8218988-E2E6-38E5-D8E9-778E8B736BB9}"/>
          </ac:picMkLst>
        </pc:picChg>
        <pc:picChg chg="add mod">
          <ac:chgData name="Pedro Esteban Parodi Cárdenas" userId="e3dcc10f-28e9-4a9d-b8e4-3f990156d603" providerId="ADAL" clId="{79ABEEE5-3E9D-476A-ACC8-4B182153CB9F}" dt="2024-06-26T16:24:17.497" v="2729" actId="164"/>
          <ac:picMkLst>
            <pc:docMk/>
            <pc:sldMk cId="632493231" sldId="296"/>
            <ac:picMk id="12" creationId="{429C7AA3-24EB-7733-5F06-CB5F0D49BA1E}"/>
          </ac:picMkLst>
        </pc:picChg>
        <pc:cxnChg chg="mod">
          <ac:chgData name="Pedro Esteban Parodi Cárdenas" userId="e3dcc10f-28e9-4a9d-b8e4-3f990156d603" providerId="ADAL" clId="{79ABEEE5-3E9D-476A-ACC8-4B182153CB9F}" dt="2024-06-26T16:19:57.551" v="2669" actId="478"/>
          <ac:cxnSpMkLst>
            <pc:docMk/>
            <pc:sldMk cId="632493231" sldId="296"/>
            <ac:cxnSpMk id="25" creationId="{BFF95E6F-E14C-EB47-5C78-333741EF7E39}"/>
          </ac:cxnSpMkLst>
        </pc:cxnChg>
        <pc:cxnChg chg="mod">
          <ac:chgData name="Pedro Esteban Parodi Cárdenas" userId="e3dcc10f-28e9-4a9d-b8e4-3f990156d603" providerId="ADAL" clId="{79ABEEE5-3E9D-476A-ACC8-4B182153CB9F}" dt="2024-06-26T16:19:58.257" v="2670" actId="478"/>
          <ac:cxnSpMkLst>
            <pc:docMk/>
            <pc:sldMk cId="632493231" sldId="296"/>
            <ac:cxnSpMk id="38" creationId="{E0194851-2368-BF41-1FBD-8F5DD89D41B0}"/>
          </ac:cxnSpMkLst>
        </pc:cxnChg>
      </pc:sldChg>
      <pc:sldChg chg="addSp delSp modSp add mod">
        <pc:chgData name="Pedro Esteban Parodi Cárdenas" userId="e3dcc10f-28e9-4a9d-b8e4-3f990156d603" providerId="ADAL" clId="{79ABEEE5-3E9D-476A-ACC8-4B182153CB9F}" dt="2024-06-26T16:36:46.898" v="3012" actId="115"/>
        <pc:sldMkLst>
          <pc:docMk/>
          <pc:sldMk cId="3284703748" sldId="297"/>
        </pc:sldMkLst>
        <pc:spChg chg="mod">
          <ac:chgData name="Pedro Esteban Parodi Cárdenas" userId="e3dcc10f-28e9-4a9d-b8e4-3f990156d603" providerId="ADAL" clId="{79ABEEE5-3E9D-476A-ACC8-4B182153CB9F}" dt="2024-06-26T16:36:46.898" v="3012" actId="115"/>
          <ac:spMkLst>
            <pc:docMk/>
            <pc:sldMk cId="3284703748" sldId="297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34:40.253" v="2907" actId="164"/>
          <ac:spMkLst>
            <pc:docMk/>
            <pc:sldMk cId="3284703748" sldId="297"/>
            <ac:spMk id="20" creationId="{3482C890-48EE-0CF5-F13D-8E6D50E65043}"/>
          </ac:spMkLst>
        </pc:spChg>
        <pc:spChg chg="add mod">
          <ac:chgData name="Pedro Esteban Parodi Cárdenas" userId="e3dcc10f-28e9-4a9d-b8e4-3f990156d603" providerId="ADAL" clId="{79ABEEE5-3E9D-476A-ACC8-4B182153CB9F}" dt="2024-06-26T16:36:13.469" v="3005" actId="164"/>
          <ac:spMkLst>
            <pc:docMk/>
            <pc:sldMk cId="3284703748" sldId="297"/>
            <ac:spMk id="22" creationId="{6786AD20-5734-993C-D6A9-1C65824C911E}"/>
          </ac:spMkLst>
        </pc:spChg>
        <pc:grpChg chg="del">
          <ac:chgData name="Pedro Esteban Parodi Cárdenas" userId="e3dcc10f-28e9-4a9d-b8e4-3f990156d603" providerId="ADAL" clId="{79ABEEE5-3E9D-476A-ACC8-4B182153CB9F}" dt="2024-06-26T16:32:51.595" v="2875" actId="478"/>
          <ac:grpSpMkLst>
            <pc:docMk/>
            <pc:sldMk cId="3284703748" sldId="297"/>
            <ac:grpSpMk id="10" creationId="{7040740C-937A-BE83-20CB-D6BD45567178}"/>
          </ac:grpSpMkLst>
        </pc:grpChg>
        <pc:grpChg chg="del">
          <ac:chgData name="Pedro Esteban Parodi Cárdenas" userId="e3dcc10f-28e9-4a9d-b8e4-3f990156d603" providerId="ADAL" clId="{79ABEEE5-3E9D-476A-ACC8-4B182153CB9F}" dt="2024-06-26T16:32:52.193" v="2876" actId="478"/>
          <ac:grpSpMkLst>
            <pc:docMk/>
            <pc:sldMk cId="3284703748" sldId="297"/>
            <ac:grpSpMk id="17" creationId="{EF778078-D3E2-1F9E-EC50-85B94477B60F}"/>
          </ac:grpSpMkLst>
        </pc:grpChg>
        <pc:grpChg chg="add mod">
          <ac:chgData name="Pedro Esteban Parodi Cárdenas" userId="e3dcc10f-28e9-4a9d-b8e4-3f990156d603" providerId="ADAL" clId="{79ABEEE5-3E9D-476A-ACC8-4B182153CB9F}" dt="2024-06-26T16:36:13.469" v="3005" actId="164"/>
          <ac:grpSpMkLst>
            <pc:docMk/>
            <pc:sldMk cId="3284703748" sldId="297"/>
            <ac:grpSpMk id="21" creationId="{23991E26-EFCD-087A-18DA-5DE0ED749779}"/>
          </ac:grpSpMkLst>
        </pc:grpChg>
        <pc:grpChg chg="add mod">
          <ac:chgData name="Pedro Esteban Parodi Cárdenas" userId="e3dcc10f-28e9-4a9d-b8e4-3f990156d603" providerId="ADAL" clId="{79ABEEE5-3E9D-476A-ACC8-4B182153CB9F}" dt="2024-06-26T16:36:19.991" v="3008" actId="1076"/>
          <ac:grpSpMkLst>
            <pc:docMk/>
            <pc:sldMk cId="3284703748" sldId="297"/>
            <ac:grpSpMk id="23" creationId="{21EA484B-2269-A6F9-A50A-C85020436766}"/>
          </ac:grpSpMkLst>
        </pc:grpChg>
        <pc:picChg chg="add del mod">
          <ac:chgData name="Pedro Esteban Parodi Cárdenas" userId="e3dcc10f-28e9-4a9d-b8e4-3f990156d603" providerId="ADAL" clId="{79ABEEE5-3E9D-476A-ACC8-4B182153CB9F}" dt="2024-06-26T16:33:05.626" v="2882" actId="478"/>
          <ac:picMkLst>
            <pc:docMk/>
            <pc:sldMk cId="3284703748" sldId="297"/>
            <ac:picMk id="11" creationId="{8398247B-BA91-03CE-E8DB-59876A7E67F8}"/>
          </ac:picMkLst>
        </pc:picChg>
        <pc:picChg chg="add mod">
          <ac:chgData name="Pedro Esteban Parodi Cárdenas" userId="e3dcc10f-28e9-4a9d-b8e4-3f990156d603" providerId="ADAL" clId="{79ABEEE5-3E9D-476A-ACC8-4B182153CB9F}" dt="2024-06-26T16:34:40.253" v="2907" actId="164"/>
          <ac:picMkLst>
            <pc:docMk/>
            <pc:sldMk cId="3284703748" sldId="297"/>
            <ac:picMk id="19" creationId="{EC5B4706-4B06-BE47-C355-CA9D2FEB2F61}"/>
          </ac:picMkLst>
        </pc:picChg>
      </pc:sldChg>
      <pc:sldChg chg="addSp delSp modSp add mod">
        <pc:chgData name="Pedro Esteban Parodi Cárdenas" userId="e3dcc10f-28e9-4a9d-b8e4-3f990156d603" providerId="ADAL" clId="{79ABEEE5-3E9D-476A-ACC8-4B182153CB9F}" dt="2024-06-26T16:52:57.220" v="3429" actId="20577"/>
        <pc:sldMkLst>
          <pc:docMk/>
          <pc:sldMk cId="2279335144" sldId="298"/>
        </pc:sldMkLst>
        <pc:spChg chg="add mod">
          <ac:chgData name="Pedro Esteban Parodi Cárdenas" userId="e3dcc10f-28e9-4a9d-b8e4-3f990156d603" providerId="ADAL" clId="{79ABEEE5-3E9D-476A-ACC8-4B182153CB9F}" dt="2024-06-26T16:50:35.269" v="3379" actId="165"/>
          <ac:spMkLst>
            <pc:docMk/>
            <pc:sldMk cId="2279335144" sldId="298"/>
            <ac:spMk id="4" creationId="{053F7EB8-580C-25D7-C259-2CECAD32DEF8}"/>
          </ac:spMkLst>
        </pc:spChg>
        <pc:spChg chg="mod">
          <ac:chgData name="Pedro Esteban Parodi Cárdenas" userId="e3dcc10f-28e9-4a9d-b8e4-3f990156d603" providerId="ADAL" clId="{79ABEEE5-3E9D-476A-ACC8-4B182153CB9F}" dt="2024-06-26T16:52:57.220" v="3429" actId="20577"/>
          <ac:spMkLst>
            <pc:docMk/>
            <pc:sldMk cId="2279335144" sldId="298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50:35.269" v="3379" actId="165"/>
          <ac:spMkLst>
            <pc:docMk/>
            <pc:sldMk cId="2279335144" sldId="298"/>
            <ac:spMk id="10" creationId="{1CC51E0F-6806-D84B-A83E-A6B60BC4DFE2}"/>
          </ac:spMkLst>
        </pc:spChg>
        <pc:spChg chg="add del mod">
          <ac:chgData name="Pedro Esteban Parodi Cárdenas" userId="e3dcc10f-28e9-4a9d-b8e4-3f990156d603" providerId="ADAL" clId="{79ABEEE5-3E9D-476A-ACC8-4B182153CB9F}" dt="2024-06-26T16:41:09.209" v="3241" actId="478"/>
          <ac:spMkLst>
            <pc:docMk/>
            <pc:sldMk cId="2279335144" sldId="298"/>
            <ac:spMk id="15" creationId="{FB7ED8DF-B4F5-7D96-5AFC-B76E05E240E9}"/>
          </ac:spMkLst>
        </pc:spChg>
        <pc:spChg chg="add mod topLvl">
          <ac:chgData name="Pedro Esteban Parodi Cárdenas" userId="e3dcc10f-28e9-4a9d-b8e4-3f990156d603" providerId="ADAL" clId="{79ABEEE5-3E9D-476A-ACC8-4B182153CB9F}" dt="2024-06-26T16:50:35.269" v="3379" actId="165"/>
          <ac:spMkLst>
            <pc:docMk/>
            <pc:sldMk cId="2279335144" sldId="298"/>
            <ac:spMk id="16" creationId="{188CA776-3513-8595-25EF-30B02E777D47}"/>
          </ac:spMkLst>
        </pc:spChg>
        <pc:grpChg chg="add mod topLvl">
          <ac:chgData name="Pedro Esteban Parodi Cárdenas" userId="e3dcc10f-28e9-4a9d-b8e4-3f990156d603" providerId="ADAL" clId="{79ABEEE5-3E9D-476A-ACC8-4B182153CB9F}" dt="2024-06-26T16:50:35.269" v="3379" actId="165"/>
          <ac:grpSpMkLst>
            <pc:docMk/>
            <pc:sldMk cId="2279335144" sldId="298"/>
            <ac:grpSpMk id="11" creationId="{4C589375-9902-4AA4-62D6-448241994DDA}"/>
          </ac:grpSpMkLst>
        </pc:grpChg>
        <pc:grpChg chg="del">
          <ac:chgData name="Pedro Esteban Parodi Cárdenas" userId="e3dcc10f-28e9-4a9d-b8e4-3f990156d603" providerId="ADAL" clId="{79ABEEE5-3E9D-476A-ACC8-4B182153CB9F}" dt="2024-06-26T16:37:49.248" v="3041" actId="478"/>
          <ac:grpSpMkLst>
            <pc:docMk/>
            <pc:sldMk cId="2279335144" sldId="298"/>
            <ac:grpSpMk id="23" creationId="{21EA484B-2269-A6F9-A50A-C85020436766}"/>
          </ac:grpSpMkLst>
        </pc:grpChg>
        <pc:grpChg chg="add del mod">
          <ac:chgData name="Pedro Esteban Parodi Cárdenas" userId="e3dcc10f-28e9-4a9d-b8e4-3f990156d603" providerId="ADAL" clId="{79ABEEE5-3E9D-476A-ACC8-4B182153CB9F}" dt="2024-06-26T16:50:52.396" v="3384" actId="164"/>
          <ac:grpSpMkLst>
            <pc:docMk/>
            <pc:sldMk cId="2279335144" sldId="298"/>
            <ac:grpSpMk id="25" creationId="{33F9AC09-C1D9-9C4C-91ED-427DBA117F08}"/>
          </ac:grpSpMkLst>
        </pc:grpChg>
        <pc:grpChg chg="add mod">
          <ac:chgData name="Pedro Esteban Parodi Cárdenas" userId="e3dcc10f-28e9-4a9d-b8e4-3f990156d603" providerId="ADAL" clId="{79ABEEE5-3E9D-476A-ACC8-4B182153CB9F}" dt="2024-06-26T16:51:01.262" v="3386" actId="1076"/>
          <ac:grpSpMkLst>
            <pc:docMk/>
            <pc:sldMk cId="2279335144" sldId="298"/>
            <ac:grpSpMk id="29" creationId="{6D3791C9-9330-B003-F589-B86436235FA4}"/>
          </ac:grpSpMkLst>
        </pc:grpChg>
        <pc:picChg chg="add mod ord">
          <ac:chgData name="Pedro Esteban Parodi Cárdenas" userId="e3dcc10f-28e9-4a9d-b8e4-3f990156d603" providerId="ADAL" clId="{79ABEEE5-3E9D-476A-ACC8-4B182153CB9F}" dt="2024-06-26T16:50:35.269" v="3379" actId="165"/>
          <ac:picMkLst>
            <pc:docMk/>
            <pc:sldMk cId="2279335144" sldId="298"/>
            <ac:picMk id="3" creationId="{EA15377E-31DF-D09D-D8F1-234ADCC9C6AB}"/>
          </ac:picMkLst>
        </pc:picChg>
        <pc:cxnChg chg="add mod">
          <ac:chgData name="Pedro Esteban Parodi Cárdenas" userId="e3dcc10f-28e9-4a9d-b8e4-3f990156d603" providerId="ADAL" clId="{79ABEEE5-3E9D-476A-ACC8-4B182153CB9F}" dt="2024-06-26T16:51:01.262" v="3386" actId="1076"/>
          <ac:cxnSpMkLst>
            <pc:docMk/>
            <pc:sldMk cId="2279335144" sldId="298"/>
            <ac:cxnSpMk id="14" creationId="{7B3869AC-7B5F-41E4-C66F-5EEA242E7419}"/>
          </ac:cxnSpMkLst>
        </pc:cxnChg>
        <pc:cxnChg chg="add mod topLvl">
          <ac:chgData name="Pedro Esteban Parodi Cárdenas" userId="e3dcc10f-28e9-4a9d-b8e4-3f990156d603" providerId="ADAL" clId="{79ABEEE5-3E9D-476A-ACC8-4B182153CB9F}" dt="2024-06-26T16:50:35.269" v="3379" actId="165"/>
          <ac:cxnSpMkLst>
            <pc:docMk/>
            <pc:sldMk cId="2279335144" sldId="298"/>
            <ac:cxnSpMk id="17" creationId="{D2F02F96-1A89-2B19-E87F-31C878C47B3E}"/>
          </ac:cxnSpMkLst>
        </pc:cxnChg>
        <pc:cxnChg chg="add mod">
          <ac:chgData name="Pedro Esteban Parodi Cárdenas" userId="e3dcc10f-28e9-4a9d-b8e4-3f990156d603" providerId="ADAL" clId="{79ABEEE5-3E9D-476A-ACC8-4B182153CB9F}" dt="2024-06-26T16:50:52.396" v="3384" actId="164"/>
          <ac:cxnSpMkLst>
            <pc:docMk/>
            <pc:sldMk cId="2279335144" sldId="298"/>
            <ac:cxnSpMk id="26" creationId="{B073C5EF-D7B2-04B0-B939-02F14D78A480}"/>
          </ac:cxnSpMkLst>
        </pc:cxnChg>
      </pc:sldChg>
      <pc:sldChg chg="modSp add mod">
        <pc:chgData name="Pedro Esteban Parodi Cárdenas" userId="e3dcc10f-28e9-4a9d-b8e4-3f990156d603" providerId="ADAL" clId="{79ABEEE5-3E9D-476A-ACC8-4B182153CB9F}" dt="2024-06-26T16:45:17.593" v="3306" actId="20577"/>
        <pc:sldMkLst>
          <pc:docMk/>
          <pc:sldMk cId="2868642114" sldId="299"/>
        </pc:sldMkLst>
        <pc:spChg chg="mod">
          <ac:chgData name="Pedro Esteban Parodi Cárdenas" userId="e3dcc10f-28e9-4a9d-b8e4-3f990156d603" providerId="ADAL" clId="{79ABEEE5-3E9D-476A-ACC8-4B182153CB9F}" dt="2024-06-26T16:45:17.593" v="3306" actId="20577"/>
          <ac:spMkLst>
            <pc:docMk/>
            <pc:sldMk cId="2868642114" sldId="299"/>
            <ac:spMk id="16" creationId="{5D7C4F52-C368-FC47-923C-2B2F8B449173}"/>
          </ac:spMkLst>
        </pc:spChg>
      </pc:sldChg>
      <pc:sldChg chg="modSp add mod">
        <pc:chgData name="Pedro Esteban Parodi Cárdenas" userId="e3dcc10f-28e9-4a9d-b8e4-3f990156d603" providerId="ADAL" clId="{79ABEEE5-3E9D-476A-ACC8-4B182153CB9F}" dt="2024-06-26T16:45:52.837" v="3329" actId="1037"/>
        <pc:sldMkLst>
          <pc:docMk/>
          <pc:sldMk cId="3012506694" sldId="300"/>
        </pc:sldMkLst>
        <pc:spChg chg="mod">
          <ac:chgData name="Pedro Esteban Parodi Cárdenas" userId="e3dcc10f-28e9-4a9d-b8e4-3f990156d603" providerId="ADAL" clId="{79ABEEE5-3E9D-476A-ACC8-4B182153CB9F}" dt="2024-06-26T16:45:43.345" v="3322" actId="20577"/>
          <ac:spMkLst>
            <pc:docMk/>
            <pc:sldMk cId="3012506694" sldId="300"/>
            <ac:spMk id="9" creationId="{B8012841-43C8-6244-8C7D-438F1B65D24B}"/>
          </ac:spMkLst>
        </pc:spChg>
        <pc:spChg chg="mod">
          <ac:chgData name="Pedro Esteban Parodi Cárdenas" userId="e3dcc10f-28e9-4a9d-b8e4-3f990156d603" providerId="ADAL" clId="{79ABEEE5-3E9D-476A-ACC8-4B182153CB9F}" dt="2024-06-26T16:45:52.837" v="3329" actId="1037"/>
          <ac:spMkLst>
            <pc:docMk/>
            <pc:sldMk cId="3012506694" sldId="300"/>
            <ac:spMk id="12" creationId="{76514531-29A5-B6B6-D178-CD97F6E85793}"/>
          </ac:spMkLst>
        </pc:spChg>
        <pc:cxnChg chg="mod">
          <ac:chgData name="Pedro Esteban Parodi Cárdenas" userId="e3dcc10f-28e9-4a9d-b8e4-3f990156d603" providerId="ADAL" clId="{79ABEEE5-3E9D-476A-ACC8-4B182153CB9F}" dt="2024-06-26T16:45:52.837" v="3329" actId="1037"/>
          <ac:cxnSpMkLst>
            <pc:docMk/>
            <pc:sldMk cId="3012506694" sldId="300"/>
            <ac:cxnSpMk id="15" creationId="{6C4090FF-5ACC-2D4E-56FB-A1565AFBC15C}"/>
          </ac:cxnSpMkLst>
        </pc:cxnChg>
      </pc:sldChg>
      <pc:sldChg chg="add del">
        <pc:chgData name="Pedro Esteban Parodi Cárdenas" userId="e3dcc10f-28e9-4a9d-b8e4-3f990156d603" providerId="ADAL" clId="{79ABEEE5-3E9D-476A-ACC8-4B182153CB9F}" dt="2024-06-26T16:45:10.212" v="3304" actId="47"/>
        <pc:sldMkLst>
          <pc:docMk/>
          <pc:sldMk cId="1289830106" sldId="301"/>
        </pc:sldMkLst>
      </pc:sldChg>
      <pc:sldChg chg="addSp delSp modSp add mod">
        <pc:chgData name="Pedro Esteban Parodi Cárdenas" userId="e3dcc10f-28e9-4a9d-b8e4-3f990156d603" providerId="ADAL" clId="{79ABEEE5-3E9D-476A-ACC8-4B182153CB9F}" dt="2024-06-26T16:48:48.343" v="3362" actId="1076"/>
        <pc:sldMkLst>
          <pc:docMk/>
          <pc:sldMk cId="2782622241" sldId="301"/>
        </pc:sldMkLst>
        <pc:spChg chg="add mod">
          <ac:chgData name="Pedro Esteban Parodi Cárdenas" userId="e3dcc10f-28e9-4a9d-b8e4-3f990156d603" providerId="ADAL" clId="{79ABEEE5-3E9D-476A-ACC8-4B182153CB9F}" dt="2024-06-26T16:48:46.041" v="3361" actId="164"/>
          <ac:spMkLst>
            <pc:docMk/>
            <pc:sldMk cId="2782622241" sldId="301"/>
            <ac:spMk id="4" creationId="{0426D162-396D-47E2-11D7-BFE7A51B033F}"/>
          </ac:spMkLst>
        </pc:spChg>
        <pc:spChg chg="mod">
          <ac:chgData name="Pedro Esteban Parodi Cárdenas" userId="e3dcc10f-28e9-4a9d-b8e4-3f990156d603" providerId="ADAL" clId="{79ABEEE5-3E9D-476A-ACC8-4B182153CB9F}" dt="2024-06-26T16:46:55.891" v="3333" actId="20577"/>
          <ac:spMkLst>
            <pc:docMk/>
            <pc:sldMk cId="2782622241" sldId="301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48:46.041" v="3361" actId="164"/>
          <ac:spMkLst>
            <pc:docMk/>
            <pc:sldMk cId="2782622241" sldId="301"/>
            <ac:spMk id="10" creationId="{97031B3D-D0B2-96A4-B24C-E888DE815E47}"/>
          </ac:spMkLst>
        </pc:spChg>
        <pc:grpChg chg="add mod">
          <ac:chgData name="Pedro Esteban Parodi Cárdenas" userId="e3dcc10f-28e9-4a9d-b8e4-3f990156d603" providerId="ADAL" clId="{79ABEEE5-3E9D-476A-ACC8-4B182153CB9F}" dt="2024-06-26T16:48:48.343" v="3362" actId="1076"/>
          <ac:grpSpMkLst>
            <pc:docMk/>
            <pc:sldMk cId="2782622241" sldId="301"/>
            <ac:grpSpMk id="11" creationId="{7076B6D6-94E5-C0F4-FC55-CAD1E7ACAA8B}"/>
          </ac:grpSpMkLst>
        </pc:grpChg>
        <pc:grpChg chg="del">
          <ac:chgData name="Pedro Esteban Parodi Cárdenas" userId="e3dcc10f-28e9-4a9d-b8e4-3f990156d603" providerId="ADAL" clId="{79ABEEE5-3E9D-476A-ACC8-4B182153CB9F}" dt="2024-06-26T16:47:10.097" v="3334" actId="478"/>
          <ac:grpSpMkLst>
            <pc:docMk/>
            <pc:sldMk cId="2782622241" sldId="301"/>
            <ac:grpSpMk id="23" creationId="{21EA484B-2269-A6F9-A50A-C85020436766}"/>
          </ac:grpSpMkLst>
        </pc:grpChg>
        <pc:picChg chg="add mod">
          <ac:chgData name="Pedro Esteban Parodi Cárdenas" userId="e3dcc10f-28e9-4a9d-b8e4-3f990156d603" providerId="ADAL" clId="{79ABEEE5-3E9D-476A-ACC8-4B182153CB9F}" dt="2024-06-26T16:48:46.041" v="3361" actId="164"/>
          <ac:picMkLst>
            <pc:docMk/>
            <pc:sldMk cId="2782622241" sldId="301"/>
            <ac:picMk id="3" creationId="{767DC4B6-C78F-9C96-7617-035A19164C5B}"/>
          </ac:picMkLst>
        </pc:picChg>
      </pc:sldChg>
      <pc:sldChg chg="addSp delSp modSp add mod">
        <pc:chgData name="Pedro Esteban Parodi Cárdenas" userId="e3dcc10f-28e9-4a9d-b8e4-3f990156d603" providerId="ADAL" clId="{79ABEEE5-3E9D-476A-ACC8-4B182153CB9F}" dt="2024-06-26T16:52:46.362" v="3426" actId="20577"/>
        <pc:sldMkLst>
          <pc:docMk/>
          <pc:sldMk cId="373847326" sldId="302"/>
        </pc:sldMkLst>
        <pc:spChg chg="mod">
          <ac:chgData name="Pedro Esteban Parodi Cárdenas" userId="e3dcc10f-28e9-4a9d-b8e4-3f990156d603" providerId="ADAL" clId="{79ABEEE5-3E9D-476A-ACC8-4B182153CB9F}" dt="2024-06-26T16:52:46.362" v="3426" actId="20577"/>
          <ac:spMkLst>
            <pc:docMk/>
            <pc:sldMk cId="373847326" sldId="302"/>
            <ac:spMk id="9" creationId="{B8012841-43C8-6244-8C7D-438F1B65D24B}"/>
          </ac:spMkLst>
        </pc:spChg>
        <pc:spChg chg="add mod">
          <ac:chgData name="Pedro Esteban Parodi Cárdenas" userId="e3dcc10f-28e9-4a9d-b8e4-3f990156d603" providerId="ADAL" clId="{79ABEEE5-3E9D-476A-ACC8-4B182153CB9F}" dt="2024-06-26T16:52:25.095" v="3416" actId="164"/>
          <ac:spMkLst>
            <pc:docMk/>
            <pc:sldMk cId="373847326" sldId="302"/>
            <ac:spMk id="15" creationId="{A2854656-FF06-FBF6-CA5B-286A53989307}"/>
          </ac:spMkLst>
        </pc:spChg>
        <pc:spChg chg="add mod">
          <ac:chgData name="Pedro Esteban Parodi Cárdenas" userId="e3dcc10f-28e9-4a9d-b8e4-3f990156d603" providerId="ADAL" clId="{79ABEEE5-3E9D-476A-ACC8-4B182153CB9F}" dt="2024-06-26T16:52:25.095" v="3416" actId="164"/>
          <ac:spMkLst>
            <pc:docMk/>
            <pc:sldMk cId="373847326" sldId="302"/>
            <ac:spMk id="18" creationId="{B94B3AB5-D3A2-340C-20A3-F1CB8CA443A0}"/>
          </ac:spMkLst>
        </pc:spChg>
        <pc:spChg chg="add mod">
          <ac:chgData name="Pedro Esteban Parodi Cárdenas" userId="e3dcc10f-28e9-4a9d-b8e4-3f990156d603" providerId="ADAL" clId="{79ABEEE5-3E9D-476A-ACC8-4B182153CB9F}" dt="2024-06-26T16:52:25.095" v="3416" actId="164"/>
          <ac:spMkLst>
            <pc:docMk/>
            <pc:sldMk cId="373847326" sldId="302"/>
            <ac:spMk id="19" creationId="{EFD86A62-54DB-2D79-2FB3-16BBB4036A7F}"/>
          </ac:spMkLst>
        </pc:spChg>
        <pc:grpChg chg="del">
          <ac:chgData name="Pedro Esteban Parodi Cárdenas" userId="e3dcc10f-28e9-4a9d-b8e4-3f990156d603" providerId="ADAL" clId="{79ABEEE5-3E9D-476A-ACC8-4B182153CB9F}" dt="2024-06-26T16:49:36.637" v="3365" actId="478"/>
          <ac:grpSpMkLst>
            <pc:docMk/>
            <pc:sldMk cId="373847326" sldId="302"/>
            <ac:grpSpMk id="25" creationId="{33F9AC09-C1D9-9C4C-91ED-427DBA117F08}"/>
          </ac:grpSpMkLst>
        </pc:grpChg>
        <pc:grpChg chg="add mod">
          <ac:chgData name="Pedro Esteban Parodi Cárdenas" userId="e3dcc10f-28e9-4a9d-b8e4-3f990156d603" providerId="ADAL" clId="{79ABEEE5-3E9D-476A-ACC8-4B182153CB9F}" dt="2024-06-26T16:52:25.095" v="3416" actId="164"/>
          <ac:grpSpMkLst>
            <pc:docMk/>
            <pc:sldMk cId="373847326" sldId="302"/>
            <ac:grpSpMk id="26" creationId="{017239E0-2301-89FB-ED55-CE27819B0E85}"/>
          </ac:grpSpMkLst>
        </pc:grpChg>
        <pc:picChg chg="add mod">
          <ac:chgData name="Pedro Esteban Parodi Cárdenas" userId="e3dcc10f-28e9-4a9d-b8e4-3f990156d603" providerId="ADAL" clId="{79ABEEE5-3E9D-476A-ACC8-4B182153CB9F}" dt="2024-06-26T16:52:25.095" v="3416" actId="164"/>
          <ac:picMkLst>
            <pc:docMk/>
            <pc:sldMk cId="373847326" sldId="302"/>
            <ac:picMk id="12" creationId="{6900C1FB-3FBF-8EB2-F597-F5B1F6710EBB}"/>
          </ac:picMkLst>
        </pc:picChg>
        <pc:cxnChg chg="del mod">
          <ac:chgData name="Pedro Esteban Parodi Cárdenas" userId="e3dcc10f-28e9-4a9d-b8e4-3f990156d603" providerId="ADAL" clId="{79ABEEE5-3E9D-476A-ACC8-4B182153CB9F}" dt="2024-06-26T16:49:38.444" v="3366" actId="478"/>
          <ac:cxnSpMkLst>
            <pc:docMk/>
            <pc:sldMk cId="373847326" sldId="302"/>
            <ac:cxnSpMk id="14" creationId="{7B3869AC-7B5F-41E4-C66F-5EEA242E7419}"/>
          </ac:cxnSpMkLst>
        </pc:cxnChg>
        <pc:cxnChg chg="mod">
          <ac:chgData name="Pedro Esteban Parodi Cárdenas" userId="e3dcc10f-28e9-4a9d-b8e4-3f990156d603" providerId="ADAL" clId="{79ABEEE5-3E9D-476A-ACC8-4B182153CB9F}" dt="2024-06-26T16:49:36.637" v="3365" actId="478"/>
          <ac:cxnSpMkLst>
            <pc:docMk/>
            <pc:sldMk cId="373847326" sldId="302"/>
            <ac:cxnSpMk id="17" creationId="{D2F02F96-1A89-2B19-E87F-31C878C47B3E}"/>
          </ac:cxnSpMkLst>
        </pc:cxnChg>
        <pc:cxnChg chg="add mod">
          <ac:chgData name="Pedro Esteban Parodi Cárdenas" userId="e3dcc10f-28e9-4a9d-b8e4-3f990156d603" providerId="ADAL" clId="{79ABEEE5-3E9D-476A-ACC8-4B182153CB9F}" dt="2024-06-26T16:52:25.095" v="3416" actId="164"/>
          <ac:cxnSpMkLst>
            <pc:docMk/>
            <pc:sldMk cId="373847326" sldId="302"/>
            <ac:cxnSpMk id="21" creationId="{C3309DB5-2B40-285B-3DB0-219E92FEE8F8}"/>
          </ac:cxnSpMkLst>
        </pc:cxnChg>
        <pc:cxnChg chg="add mod">
          <ac:chgData name="Pedro Esteban Parodi Cárdenas" userId="e3dcc10f-28e9-4a9d-b8e4-3f990156d603" providerId="ADAL" clId="{79ABEEE5-3E9D-476A-ACC8-4B182153CB9F}" dt="2024-06-26T16:52:25.095" v="3416" actId="164"/>
          <ac:cxnSpMkLst>
            <pc:docMk/>
            <pc:sldMk cId="373847326" sldId="302"/>
            <ac:cxnSpMk id="22" creationId="{E4BC4876-9D4C-7E84-3569-21D2ED46C5D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5DAA-73BA-B740-8982-67ED70844558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32ACA-1959-2F4F-8AB6-D8E88CD38A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72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572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05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27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73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22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27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872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32ACA-1959-2F4F-8AB6-D8E88CD38A7B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7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D5E0E-4FB1-2C4B-9E1D-4AF1D064F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D18F95-B095-8249-BEAE-16D484DDB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DB1847-6B4C-D246-967E-A68E1579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95D37-5658-4D4E-B4BC-EB546A1E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7F55C-CA49-8140-887E-4D3967E5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601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C34F6-A14C-CF44-9E5E-24324CBA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3101C2-7F3C-2148-8421-3EA3EBD4E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A171C-C76A-E94A-965E-45979FC0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20642-CE1D-C148-A498-78556FFF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22AF9-C618-0242-9960-16B95653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076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A816AF-C686-AF42-AADE-5539D0609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59862E-98C5-0342-ADEE-716B7DA4F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882D0D-284B-0348-BDC0-8F1398A2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B4631-FBD1-9E46-9C64-1CE48943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B54C8-0101-A84A-8E57-F83859F5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92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CF974-3560-1940-A081-CFE1E93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CC457-FCC4-C542-9DFE-63F66322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84D04A-3B07-5F43-A29D-EA801288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326F25-8DB2-7F48-93B2-C0BEDD7D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015280-2E0D-C440-942E-A0397F49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15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75186-E042-044B-82A7-5301F9A1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900CD-E861-C440-A2E9-9C95AD0A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DF284-A7DC-7447-8DC6-C0D24369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B477F-81BB-B24C-9BEE-813939E2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65AD6-5790-7846-81FE-1EE25824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698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42FC6-7531-6044-AD90-B07C3D74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69487-CA4C-1F4B-8CEF-48D68A738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E92E8-6D8E-F746-95B0-0F2004F80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0B984-7723-414B-9AD7-6BFC171C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935DB-FBA8-C946-AB05-F68A3639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4B3F42-3AB2-A54B-8E53-925662BC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38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EC608-0093-A442-B980-D8D14606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F29384-401B-024B-A310-BF021FE3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FA140A-1AD3-5248-8F72-D277C6B92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F9D194-DEDA-844E-8836-AC10B5F94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F28C05-D46B-7B4B-801A-0336A0A8E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100A9E-40E3-0A4D-B9BD-BA935D95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6D786F-01D0-514C-A8E5-FD98F18E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B904EA-0022-4C45-A9B2-C685FCA0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636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F2D11-BD57-2449-AFA5-4AD98006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080D4C-5563-6342-A54F-B67F1B9A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12894B-4150-EC49-8C90-0BFF1832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230EBC-34E2-814E-8F19-AA13B16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983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26EF8A-9730-AE46-AE2C-35772C29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3DE126-15C0-4249-AECB-D6A6A04E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94C805-0EED-1545-9458-FD1C1D71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29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87528-5EC2-E74D-BF97-F7C1E456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93EFF-3E06-1F48-BB5C-321CF659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1646A4-EDD2-B94F-ADD7-16CC36D21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1F00F3-5F55-F04B-95DF-19E2A8CE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98E5C6-939E-D942-A1D4-15E4116C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9FFC60-73AE-D440-90F9-CBB35C1A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37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E0079-96FD-F946-A2EA-6F0A11B1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C5D421-5D3C-6043-A3A2-C750A3AD3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EEB19-400F-A34C-95C6-0720C2FA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2C65EF-6CEA-7045-905F-BD49959E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14E498-BC7E-E748-9A52-71FA5C15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EA40B-C708-534E-A3C1-46C1C918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104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9CC418-0AD8-6B4D-8361-5521389D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CFF6C2-D4EC-5747-B2CC-AFF71CDB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109DC-C0FC-BA47-A23A-417F153E4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12AC-616A-8647-BA9A-C4E8D2D796B4}" type="datetimeFigureOut">
              <a:rPr lang="es-CL" smtClean="0"/>
              <a:t>26-06-2024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DE3AD-AE98-E54B-BB39-573F395A2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159360-7115-3E41-9609-D5B6D14E5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95A7-5F4D-F041-835B-1DCF5504BD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59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pasto, foto, montaña&#10;&#10;Descripción generada automáticamente">
            <a:extLst>
              <a:ext uri="{FF2B5EF4-FFF2-40B4-BE49-F238E27FC236}">
                <a16:creationId xmlns:a16="http://schemas.microsoft.com/office/drawing/2014/main" id="{B076C2EA-1A36-D441-B808-E108BC5E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547"/>
            <a:ext cx="12192000" cy="7128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94581D-26EC-7349-B771-DF55B87686C7}"/>
              </a:ext>
            </a:extLst>
          </p:cNvPr>
          <p:cNvSpPr txBox="1"/>
          <p:nvPr/>
        </p:nvSpPr>
        <p:spPr>
          <a:xfrm rot="16200000">
            <a:off x="-1534491" y="4136013"/>
            <a:ext cx="4313582" cy="3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JULIO DE 2024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05A77B-2550-9643-8F85-1E1EECDFC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693" y="3830864"/>
            <a:ext cx="3594100" cy="35941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C647C13-3B0E-8243-B81E-3F181E9B3261}"/>
              </a:ext>
            </a:extLst>
          </p:cNvPr>
          <p:cNvCxnSpPr>
            <a:cxnSpLocks/>
          </p:cNvCxnSpPr>
          <p:nvPr/>
        </p:nvCxnSpPr>
        <p:spPr>
          <a:xfrm>
            <a:off x="1884147" y="2146768"/>
            <a:ext cx="0" cy="871854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4E55491-265E-EDE2-7DDD-E2B4D5529216}"/>
              </a:ext>
            </a:extLst>
          </p:cNvPr>
          <p:cNvSpPr txBox="1"/>
          <p:nvPr/>
        </p:nvSpPr>
        <p:spPr>
          <a:xfrm>
            <a:off x="2053637" y="2014982"/>
            <a:ext cx="8852488" cy="207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Manual</a:t>
            </a:r>
          </a:p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¿Cómo ver el almacenamiento utilizado en OneDrive y Outlook?</a:t>
            </a:r>
          </a:p>
          <a:p>
            <a:pPr>
              <a:lnSpc>
                <a:spcPct val="150000"/>
              </a:lnSpc>
            </a:pPr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Sistemas y Tecnologías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51446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59"/>
            <a:ext cx="9480444" cy="1332359"/>
            <a:chOff x="5590453" y="2481958"/>
            <a:chExt cx="4763797" cy="133235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Debe bajar en el menú que se encuentra a la izquierda hasta el final donde podrá ver su almacenamiento. Si desea administrarlo, haga clic sobre los números subrayados. Puede eliminar o descargar los archivos que desee.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81044475-D40D-791C-BA9C-5BD9A5EC82BC}"/>
              </a:ext>
            </a:extLst>
          </p:cNvPr>
          <p:cNvGrpSpPr/>
          <p:nvPr/>
        </p:nvGrpSpPr>
        <p:grpSpPr>
          <a:xfrm>
            <a:off x="3210562" y="1962150"/>
            <a:ext cx="7981313" cy="4287796"/>
            <a:chOff x="3210562" y="1962150"/>
            <a:chExt cx="7981313" cy="4287796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A08ED1A1-C424-1449-7AA2-9A41893C1CD5}"/>
                </a:ext>
              </a:extLst>
            </p:cNvPr>
            <p:cNvGrpSpPr/>
            <p:nvPr/>
          </p:nvGrpSpPr>
          <p:grpSpPr>
            <a:xfrm>
              <a:off x="3210562" y="1962150"/>
              <a:ext cx="7981313" cy="4287796"/>
              <a:chOff x="3210562" y="1962150"/>
              <a:chExt cx="7981313" cy="4287796"/>
            </a:xfrm>
          </p:grpSpPr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FFFCA71C-785F-89C9-563F-B40EEF8CB944}"/>
                  </a:ext>
                </a:extLst>
              </p:cNvPr>
              <p:cNvGrpSpPr/>
              <p:nvPr/>
            </p:nvGrpSpPr>
            <p:grpSpPr>
              <a:xfrm>
                <a:off x="3210562" y="1962150"/>
                <a:ext cx="7981313" cy="4287796"/>
                <a:chOff x="3210562" y="1962150"/>
                <a:chExt cx="7981313" cy="4287796"/>
              </a:xfrm>
            </p:grpSpPr>
            <p:grpSp>
              <p:nvGrpSpPr>
                <p:cNvPr id="20" name="Grupo 19">
                  <a:extLst>
                    <a:ext uri="{FF2B5EF4-FFF2-40B4-BE49-F238E27FC236}">
                      <a16:creationId xmlns:a16="http://schemas.microsoft.com/office/drawing/2014/main" id="{DC48E248-C0EE-6F30-4E4C-941B29B35F70}"/>
                    </a:ext>
                  </a:extLst>
                </p:cNvPr>
                <p:cNvGrpSpPr/>
                <p:nvPr/>
              </p:nvGrpSpPr>
              <p:grpSpPr>
                <a:xfrm>
                  <a:off x="3228441" y="1962150"/>
                  <a:ext cx="7963434" cy="4287796"/>
                  <a:chOff x="3227140" y="1876907"/>
                  <a:chExt cx="7936635" cy="4246171"/>
                </a:xfrm>
              </p:grpSpPr>
              <p:pic>
                <p:nvPicPr>
                  <p:cNvPr id="18" name="Imagen 17">
                    <a:extLst>
                      <a:ext uri="{FF2B5EF4-FFF2-40B4-BE49-F238E27FC236}">
                        <a16:creationId xmlns:a16="http://schemas.microsoft.com/office/drawing/2014/main" id="{C4C528FB-92D9-595A-AB2F-90C8803791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227140" y="1876907"/>
                    <a:ext cx="7936635" cy="4246171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19" name="Rectángulo 18">
                    <a:extLst>
                      <a:ext uri="{FF2B5EF4-FFF2-40B4-BE49-F238E27FC236}">
                        <a16:creationId xmlns:a16="http://schemas.microsoft.com/office/drawing/2014/main" id="{876EF6B8-F52F-D6A8-BB21-1B88F59D1313}"/>
                      </a:ext>
                    </a:extLst>
                  </p:cNvPr>
                  <p:cNvSpPr/>
                  <p:nvPr/>
                </p:nvSpPr>
                <p:spPr>
                  <a:xfrm>
                    <a:off x="3236973" y="5418319"/>
                    <a:ext cx="1811585" cy="554686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</p:grpSp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22388611-3F19-E861-A5EA-928E766CB081}"/>
                    </a:ext>
                  </a:extLst>
                </p:cNvPr>
                <p:cNvSpPr/>
                <p:nvPr/>
              </p:nvSpPr>
              <p:spPr>
                <a:xfrm>
                  <a:off x="3210562" y="5889689"/>
                  <a:ext cx="415565" cy="190315"/>
                </a:xfrm>
                <a:prstGeom prst="ellipse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25" name="Rectángulo 24">
                  <a:extLst>
                    <a:ext uri="{FF2B5EF4-FFF2-40B4-BE49-F238E27FC236}">
                      <a16:creationId xmlns:a16="http://schemas.microsoft.com/office/drawing/2014/main" id="{DD0292F3-D5D4-426B-19A9-9B1F6EF74A84}"/>
                    </a:ext>
                  </a:extLst>
                </p:cNvPr>
                <p:cNvSpPr/>
                <p:nvPr/>
              </p:nvSpPr>
              <p:spPr>
                <a:xfrm>
                  <a:off x="3257357" y="3171825"/>
                  <a:ext cx="1747970" cy="2101354"/>
                </a:xfrm>
                <a:prstGeom prst="rect">
                  <a:avLst/>
                </a:prstGeom>
                <a:solidFill>
                  <a:srgbClr val="16161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cxnSp>
              <p:nvCxnSpPr>
                <p:cNvPr id="23" name="Conector recto de flecha 22">
                  <a:extLst>
                    <a:ext uri="{FF2B5EF4-FFF2-40B4-BE49-F238E27FC236}">
                      <a16:creationId xmlns:a16="http://schemas.microsoft.com/office/drawing/2014/main" id="{B0389BC0-7F4C-16E8-F3F6-F8D582FD3BD3}"/>
                    </a:ext>
                  </a:extLst>
                </p:cNvPr>
                <p:cNvCxnSpPr>
                  <a:cxnSpLocks/>
                  <a:stCxn id="21" idx="6"/>
                </p:cNvCxnSpPr>
                <p:nvPr/>
              </p:nvCxnSpPr>
              <p:spPr>
                <a:xfrm flipV="1">
                  <a:off x="3626127" y="4454634"/>
                  <a:ext cx="1747970" cy="153021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9F35053A-30B9-4540-9E6D-6B239AE08985}"/>
                  </a:ext>
                </a:extLst>
              </p:cNvPr>
              <p:cNvSpPr/>
              <p:nvPr/>
            </p:nvSpPr>
            <p:spPr>
              <a:xfrm>
                <a:off x="8153400" y="4038600"/>
                <a:ext cx="1666875" cy="152400"/>
              </a:xfrm>
              <a:prstGeom prst="rect">
                <a:avLst/>
              </a:prstGeom>
              <a:solidFill>
                <a:srgbClr val="0823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AB682678-7038-B402-3FF6-8C305D9F93C7}"/>
                  </a:ext>
                </a:extLst>
              </p:cNvPr>
              <p:cNvSpPr/>
              <p:nvPr/>
            </p:nvSpPr>
            <p:spPr>
              <a:xfrm>
                <a:off x="6521071" y="4038600"/>
                <a:ext cx="956054" cy="152400"/>
              </a:xfrm>
              <a:prstGeom prst="rect">
                <a:avLst/>
              </a:prstGeom>
              <a:solidFill>
                <a:srgbClr val="0823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44D19642-1B58-8A87-5328-7C4736F2BF22}"/>
                </a:ext>
              </a:extLst>
            </p:cNvPr>
            <p:cNvSpPr/>
            <p:nvPr/>
          </p:nvSpPr>
          <p:spPr>
            <a:xfrm>
              <a:off x="5925595" y="4378433"/>
              <a:ext cx="3989929" cy="222141"/>
            </a:xfrm>
            <a:prstGeom prst="rect">
              <a:avLst/>
            </a:prstGeom>
            <a:solidFill>
              <a:srgbClr val="292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5E20058-5221-EBBA-EBB8-986BFC56373E}"/>
                </a:ext>
              </a:extLst>
            </p:cNvPr>
            <p:cNvSpPr/>
            <p:nvPr/>
          </p:nvSpPr>
          <p:spPr>
            <a:xfrm>
              <a:off x="6034853" y="4676936"/>
              <a:ext cx="3989929" cy="222141"/>
            </a:xfrm>
            <a:prstGeom prst="rect">
              <a:avLst/>
            </a:prstGeom>
            <a:solidFill>
              <a:srgbClr val="292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7FFF8AC7-A8EB-8C94-AE53-0F44E2B457FF}"/>
                </a:ext>
              </a:extLst>
            </p:cNvPr>
            <p:cNvSpPr/>
            <p:nvPr/>
          </p:nvSpPr>
          <p:spPr>
            <a:xfrm>
              <a:off x="6034853" y="5092048"/>
              <a:ext cx="3989929" cy="222141"/>
            </a:xfrm>
            <a:prstGeom prst="rect">
              <a:avLst/>
            </a:prstGeom>
            <a:solidFill>
              <a:srgbClr val="292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0434572-234A-DA76-4AA8-9BB6FCA711B5}"/>
                </a:ext>
              </a:extLst>
            </p:cNvPr>
            <p:cNvSpPr/>
            <p:nvPr/>
          </p:nvSpPr>
          <p:spPr>
            <a:xfrm>
              <a:off x="6003156" y="5453393"/>
              <a:ext cx="3989929" cy="222141"/>
            </a:xfrm>
            <a:prstGeom prst="rect">
              <a:avLst/>
            </a:prstGeom>
            <a:solidFill>
              <a:srgbClr val="292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7DE282C-3F85-B8E5-F7A3-3529D062FDB4}"/>
                </a:ext>
              </a:extLst>
            </p:cNvPr>
            <p:cNvSpPr/>
            <p:nvPr/>
          </p:nvSpPr>
          <p:spPr>
            <a:xfrm>
              <a:off x="6003155" y="5771500"/>
              <a:ext cx="3989929" cy="222141"/>
            </a:xfrm>
            <a:prstGeom prst="rect">
              <a:avLst/>
            </a:prstGeom>
            <a:solidFill>
              <a:srgbClr val="292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82817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E3CF3E96-11F4-414A-9499-55472AAC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0" y="0"/>
            <a:ext cx="6405098" cy="68579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7E1E19-80C6-CB47-8DD7-163DAC0D4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372" y="815211"/>
            <a:ext cx="222606" cy="3498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8DCA7B-5DAF-1940-9E05-E690330A0657}"/>
              </a:ext>
            </a:extLst>
          </p:cNvPr>
          <p:cNvGrpSpPr/>
          <p:nvPr/>
        </p:nvGrpSpPr>
        <p:grpSpPr>
          <a:xfrm>
            <a:off x="6096000" y="1509822"/>
            <a:ext cx="5057553" cy="3838355"/>
            <a:chOff x="6096000" y="1509822"/>
            <a:chExt cx="5057553" cy="38383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9786662-19CF-2E40-9B8F-1DC267895A07}"/>
                </a:ext>
              </a:extLst>
            </p:cNvPr>
            <p:cNvSpPr/>
            <p:nvPr/>
          </p:nvSpPr>
          <p:spPr>
            <a:xfrm>
              <a:off x="6096000" y="1509823"/>
              <a:ext cx="5057553" cy="3838354"/>
            </a:xfrm>
            <a:prstGeom prst="rect">
              <a:avLst/>
            </a:prstGeom>
            <a:solidFill>
              <a:srgbClr val="E3001C">
                <a:alpha val="8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855719-B232-7D49-810F-4B04AD10248F}"/>
                </a:ext>
              </a:extLst>
            </p:cNvPr>
            <p:cNvSpPr/>
            <p:nvPr/>
          </p:nvSpPr>
          <p:spPr>
            <a:xfrm>
              <a:off x="7121678" y="1509822"/>
              <a:ext cx="4031875" cy="3838354"/>
            </a:xfrm>
            <a:prstGeom prst="rect">
              <a:avLst/>
            </a:prstGeom>
            <a:solidFill>
              <a:srgbClr val="E3001C">
                <a:alpha val="8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567512-0686-3344-957C-B92A5CCCC47B}"/>
              </a:ext>
            </a:extLst>
          </p:cNvPr>
          <p:cNvSpPr/>
          <p:nvPr/>
        </p:nvSpPr>
        <p:spPr>
          <a:xfrm>
            <a:off x="6430343" y="2061628"/>
            <a:ext cx="68282" cy="54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7C4F52-C368-FC47-923C-2B2F8B449173}"/>
              </a:ext>
            </a:extLst>
          </p:cNvPr>
          <p:cNvSpPr txBox="1"/>
          <p:nvPr/>
        </p:nvSpPr>
        <p:spPr>
          <a:xfrm>
            <a:off x="6541330" y="1772167"/>
            <a:ext cx="4442356" cy="289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puedo ver cuál es mi almacenamiento en Outlook?</a:t>
            </a:r>
          </a:p>
          <a:p>
            <a:pPr algn="ctr">
              <a:lnSpc>
                <a:spcPct val="150000"/>
              </a:lnSpc>
            </a:pPr>
            <a:r>
              <a:rPr lang="es-C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se puede realizar de dos maneras, en el escritorio o en la web.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78B770-D923-914F-B465-6F14B8D1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69" y="6288190"/>
            <a:ext cx="1260665" cy="2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E3CF3E96-11F4-414A-9499-55472AAC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0" y="0"/>
            <a:ext cx="6405098" cy="68579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7E1E19-80C6-CB47-8DD7-163DAC0D4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372" y="815211"/>
            <a:ext cx="222606" cy="3498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8DCA7B-5DAF-1940-9E05-E690330A0657}"/>
              </a:ext>
            </a:extLst>
          </p:cNvPr>
          <p:cNvGrpSpPr/>
          <p:nvPr/>
        </p:nvGrpSpPr>
        <p:grpSpPr>
          <a:xfrm>
            <a:off x="6096000" y="1509822"/>
            <a:ext cx="5057553" cy="3838355"/>
            <a:chOff x="6096000" y="1509822"/>
            <a:chExt cx="5057553" cy="38383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9786662-19CF-2E40-9B8F-1DC267895A07}"/>
                </a:ext>
              </a:extLst>
            </p:cNvPr>
            <p:cNvSpPr/>
            <p:nvPr/>
          </p:nvSpPr>
          <p:spPr>
            <a:xfrm>
              <a:off x="6096000" y="1509823"/>
              <a:ext cx="5057553" cy="3838354"/>
            </a:xfrm>
            <a:prstGeom prst="rect">
              <a:avLst/>
            </a:prstGeom>
            <a:solidFill>
              <a:srgbClr val="E3001C">
                <a:alpha val="8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855719-B232-7D49-810F-4B04AD10248F}"/>
                </a:ext>
              </a:extLst>
            </p:cNvPr>
            <p:cNvSpPr/>
            <p:nvPr/>
          </p:nvSpPr>
          <p:spPr>
            <a:xfrm>
              <a:off x="7121678" y="1509822"/>
              <a:ext cx="4031875" cy="3838354"/>
            </a:xfrm>
            <a:prstGeom prst="rect">
              <a:avLst/>
            </a:prstGeom>
            <a:solidFill>
              <a:srgbClr val="E3001C">
                <a:alpha val="8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7C4F52-C368-FC47-923C-2B2F8B449173}"/>
              </a:ext>
            </a:extLst>
          </p:cNvPr>
          <p:cNvSpPr txBox="1"/>
          <p:nvPr/>
        </p:nvSpPr>
        <p:spPr>
          <a:xfrm>
            <a:off x="7109622" y="1960467"/>
            <a:ext cx="44423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ESCRITORIO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78B770-D923-914F-B465-6F14B8D1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69" y="6288190"/>
            <a:ext cx="1260665" cy="263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5BDC590-BCB7-9781-5ECB-F11A03803606}"/>
              </a:ext>
            </a:extLst>
          </p:cNvPr>
          <p:cNvSpPr/>
          <p:nvPr/>
        </p:nvSpPr>
        <p:spPr>
          <a:xfrm>
            <a:off x="6430343" y="2061628"/>
            <a:ext cx="68282" cy="54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673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0"/>
            <a:ext cx="9480444" cy="1024583"/>
            <a:chOff x="5590453" y="2481958"/>
            <a:chExt cx="4763797" cy="102458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 Para la </a:t>
              </a:r>
              <a:r>
                <a:rPr lang="es-CL" sz="20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versión antigua</a:t>
              </a:r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aplicación de Outlook. Debe seleccionar “Archivo” y lo llevará a la pestaña donde podrá encontrar el espacio libre y total.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040740C-937A-BE83-20CB-D6BD45567178}"/>
              </a:ext>
            </a:extLst>
          </p:cNvPr>
          <p:cNvGrpSpPr/>
          <p:nvPr/>
        </p:nvGrpSpPr>
        <p:grpSpPr>
          <a:xfrm>
            <a:off x="2798040" y="2574123"/>
            <a:ext cx="3752995" cy="2149928"/>
            <a:chOff x="2933555" y="2283131"/>
            <a:chExt cx="5028943" cy="214636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8218988-E2E6-38E5-D8E9-778E8B736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555" y="2283131"/>
              <a:ext cx="5028943" cy="21463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BA1E182-5847-D9A6-3525-7288422FEEAA}"/>
                </a:ext>
              </a:extLst>
            </p:cNvPr>
            <p:cNvSpPr/>
            <p:nvPr/>
          </p:nvSpPr>
          <p:spPr>
            <a:xfrm>
              <a:off x="3324225" y="2705100"/>
              <a:ext cx="476250" cy="238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F778078-D3E2-1F9E-EC50-85B94477B60F}"/>
              </a:ext>
            </a:extLst>
          </p:cNvPr>
          <p:cNvGrpSpPr/>
          <p:nvPr/>
        </p:nvGrpSpPr>
        <p:grpSpPr>
          <a:xfrm>
            <a:off x="6842584" y="2310298"/>
            <a:ext cx="4907779" cy="3311775"/>
            <a:chOff x="7023675" y="2174624"/>
            <a:chExt cx="4726688" cy="312057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29C7AA3-24EB-7733-5F06-CB5F0D49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3675" y="2174624"/>
              <a:ext cx="4726688" cy="312057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C710C24-4AEF-ED31-C6C9-8A61E444F509}"/>
                </a:ext>
              </a:extLst>
            </p:cNvPr>
            <p:cNvSpPr/>
            <p:nvPr/>
          </p:nvSpPr>
          <p:spPr>
            <a:xfrm>
              <a:off x="8315325" y="2533650"/>
              <a:ext cx="714375" cy="107148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8FDE4B4-53DC-31CF-965E-1C14F4620A85}"/>
                </a:ext>
              </a:extLst>
            </p:cNvPr>
            <p:cNvSpPr/>
            <p:nvPr/>
          </p:nvSpPr>
          <p:spPr>
            <a:xfrm>
              <a:off x="10915650" y="3216264"/>
              <a:ext cx="590550" cy="574686"/>
            </a:xfrm>
            <a:prstGeom prst="rect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303CFB0-1166-0FAC-5CC3-C9B524774B6A}"/>
                </a:ext>
              </a:extLst>
            </p:cNvPr>
            <p:cNvSpPr/>
            <p:nvPr/>
          </p:nvSpPr>
          <p:spPr>
            <a:xfrm>
              <a:off x="8915400" y="4619625"/>
              <a:ext cx="2343150" cy="646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63249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57"/>
            <a:ext cx="9480444" cy="716806"/>
            <a:chOff x="5590453" y="2481958"/>
            <a:chExt cx="4763797" cy="7168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 Para la </a:t>
              </a:r>
              <a:r>
                <a:rPr lang="es-CL" sz="20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versión nueva</a:t>
              </a:r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Outlook.  Haga clic en la rueda dentada que se ubica en la parte superior derecha.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21EA484B-2269-A6F9-A50A-C85020436766}"/>
              </a:ext>
            </a:extLst>
          </p:cNvPr>
          <p:cNvGrpSpPr/>
          <p:nvPr/>
        </p:nvGrpSpPr>
        <p:grpSpPr>
          <a:xfrm>
            <a:off x="4209100" y="2300035"/>
            <a:ext cx="5868350" cy="2483570"/>
            <a:chOff x="4179165" y="2059855"/>
            <a:chExt cx="5660160" cy="214634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3991E26-EFCD-087A-18DA-5DE0ED749779}"/>
                </a:ext>
              </a:extLst>
            </p:cNvPr>
            <p:cNvGrpSpPr/>
            <p:nvPr/>
          </p:nvGrpSpPr>
          <p:grpSpPr>
            <a:xfrm>
              <a:off x="4179165" y="2059855"/>
              <a:ext cx="5660160" cy="2146344"/>
              <a:chOff x="2798040" y="2378031"/>
              <a:chExt cx="5512083" cy="1720938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EC5B4706-4B06-BE47-C355-CA9D2FEB2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040" y="2378031"/>
                <a:ext cx="5512083" cy="17209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3482C890-48EE-0CF5-F13D-8E6D50E65043}"/>
                  </a:ext>
                </a:extLst>
              </p:cNvPr>
              <p:cNvSpPr/>
              <p:nvPr/>
            </p:nvSpPr>
            <p:spPr>
              <a:xfrm>
                <a:off x="6238875" y="2425656"/>
                <a:ext cx="295275" cy="28896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786AD20-5734-993C-D6A9-1C65824C911E}"/>
                </a:ext>
              </a:extLst>
            </p:cNvPr>
            <p:cNvSpPr/>
            <p:nvPr/>
          </p:nvSpPr>
          <p:spPr>
            <a:xfrm>
              <a:off x="6362700" y="2609993"/>
              <a:ext cx="1581150" cy="152257"/>
            </a:xfrm>
            <a:prstGeom prst="rect">
              <a:avLst/>
            </a:prstGeom>
            <a:solidFill>
              <a:srgbClr val="1414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8470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57"/>
            <a:ext cx="9480444" cy="1024583"/>
            <a:chOff x="5590453" y="2481958"/>
            <a:chExt cx="4763797" cy="102458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 Se desplegará la pestaña de “Configuración”. Haga clic en “Cuentas” y luego en “Almacenamiento”. Acá podrá ver y administrar su espacio disponible.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B3869AC-7B5F-41E4-C66F-5EEA242E7419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6284442" y="3228835"/>
            <a:ext cx="718537" cy="195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D3791C9-9330-B003-F589-B86436235FA4}"/>
              </a:ext>
            </a:extLst>
          </p:cNvPr>
          <p:cNvGrpSpPr/>
          <p:nvPr/>
        </p:nvGrpSpPr>
        <p:grpSpPr>
          <a:xfrm>
            <a:off x="3476290" y="1663126"/>
            <a:ext cx="7438335" cy="4529672"/>
            <a:chOff x="3476290" y="1652290"/>
            <a:chExt cx="7438335" cy="4529672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3F9AC09-C1D9-9C4C-91ED-427DBA117F08}"/>
                </a:ext>
              </a:extLst>
            </p:cNvPr>
            <p:cNvGrpSpPr/>
            <p:nvPr/>
          </p:nvGrpSpPr>
          <p:grpSpPr>
            <a:xfrm>
              <a:off x="3476290" y="1652290"/>
              <a:ext cx="7438335" cy="4529672"/>
              <a:chOff x="3220139" y="1350404"/>
              <a:chExt cx="7592452" cy="4683620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4C589375-9902-4AA4-62D6-448241994DDA}"/>
                  </a:ext>
                </a:extLst>
              </p:cNvPr>
              <p:cNvGrpSpPr/>
              <p:nvPr/>
            </p:nvGrpSpPr>
            <p:grpSpPr>
              <a:xfrm>
                <a:off x="3220139" y="1350404"/>
                <a:ext cx="7592452" cy="4683620"/>
                <a:chOff x="3220140" y="1444766"/>
                <a:chExt cx="7592454" cy="4683620"/>
              </a:xfrm>
            </p:grpSpPr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EA15377E-31DF-D09D-D8F1-234ADCC9C6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20140" y="1444766"/>
                  <a:ext cx="7592454" cy="468362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4" name="Rectángulo 3">
                  <a:extLst>
                    <a:ext uri="{FF2B5EF4-FFF2-40B4-BE49-F238E27FC236}">
                      <a16:creationId xmlns:a16="http://schemas.microsoft.com/office/drawing/2014/main" id="{053F7EB8-580C-25D7-C259-2CECAD32DEF8}"/>
                    </a:ext>
                  </a:extLst>
                </p:cNvPr>
                <p:cNvSpPr/>
                <p:nvPr/>
              </p:nvSpPr>
              <p:spPr>
                <a:xfrm>
                  <a:off x="5095875" y="3130675"/>
                  <a:ext cx="990600" cy="26975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1CC51E0F-6806-D84B-A83E-A6B60BC4DFE2}"/>
                    </a:ext>
                  </a:extLst>
                </p:cNvPr>
                <p:cNvSpPr/>
                <p:nvPr/>
              </p:nvSpPr>
              <p:spPr>
                <a:xfrm>
                  <a:off x="6819900" y="2545976"/>
                  <a:ext cx="3943350" cy="103542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88CA776-3513-8595-25EF-30B02E777D47}"/>
                  </a:ext>
                </a:extLst>
              </p:cNvPr>
              <p:cNvSpPr/>
              <p:nvPr/>
            </p:nvSpPr>
            <p:spPr>
              <a:xfrm>
                <a:off x="3311527" y="2229490"/>
                <a:ext cx="822323" cy="2697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D2F02F96-1A89-2B19-E87F-31C878C47B3E}"/>
                  </a:ext>
                </a:extLst>
              </p:cNvPr>
              <p:cNvCxnSpPr>
                <a:cxnSpLocks/>
                <a:stCxn id="16" idx="3"/>
                <a:endCxn id="4" idx="1"/>
              </p:cNvCxnSpPr>
              <p:nvPr/>
            </p:nvCxnSpPr>
            <p:spPr>
              <a:xfrm>
                <a:off x="4133850" y="2364364"/>
                <a:ext cx="962025" cy="8068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B073C5EF-D7B2-04B0-B939-02F14D78A480}"/>
                </a:ext>
              </a:extLst>
            </p:cNvPr>
            <p:cNvCxnSpPr>
              <a:cxnSpLocks/>
              <a:stCxn id="4" idx="3"/>
              <a:endCxn id="10" idx="1"/>
            </p:cNvCxnSpPr>
            <p:nvPr/>
          </p:nvCxnSpPr>
          <p:spPr>
            <a:xfrm flipV="1">
              <a:off x="6284442" y="3217999"/>
              <a:ext cx="718537" cy="1952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933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E3CF3E96-11F4-414A-9499-55472AAC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0" y="0"/>
            <a:ext cx="6405098" cy="68579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7E1E19-80C6-CB47-8DD7-163DAC0D4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372" y="815211"/>
            <a:ext cx="222606" cy="3498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8DCA7B-5DAF-1940-9E05-E690330A0657}"/>
              </a:ext>
            </a:extLst>
          </p:cNvPr>
          <p:cNvGrpSpPr/>
          <p:nvPr/>
        </p:nvGrpSpPr>
        <p:grpSpPr>
          <a:xfrm>
            <a:off x="6096000" y="1509822"/>
            <a:ext cx="5057553" cy="3838355"/>
            <a:chOff x="6096000" y="1509822"/>
            <a:chExt cx="5057553" cy="38383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9786662-19CF-2E40-9B8F-1DC267895A07}"/>
                </a:ext>
              </a:extLst>
            </p:cNvPr>
            <p:cNvSpPr/>
            <p:nvPr/>
          </p:nvSpPr>
          <p:spPr>
            <a:xfrm>
              <a:off x="6096000" y="1509823"/>
              <a:ext cx="5057553" cy="3838354"/>
            </a:xfrm>
            <a:prstGeom prst="rect">
              <a:avLst/>
            </a:prstGeom>
            <a:solidFill>
              <a:srgbClr val="E3001C">
                <a:alpha val="8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855719-B232-7D49-810F-4B04AD10248F}"/>
                </a:ext>
              </a:extLst>
            </p:cNvPr>
            <p:cNvSpPr/>
            <p:nvPr/>
          </p:nvSpPr>
          <p:spPr>
            <a:xfrm>
              <a:off x="7121678" y="1509822"/>
              <a:ext cx="4031875" cy="3838354"/>
            </a:xfrm>
            <a:prstGeom prst="rect">
              <a:avLst/>
            </a:prstGeom>
            <a:solidFill>
              <a:srgbClr val="E3001C">
                <a:alpha val="8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7C4F52-C368-FC47-923C-2B2F8B449173}"/>
              </a:ext>
            </a:extLst>
          </p:cNvPr>
          <p:cNvSpPr txBox="1"/>
          <p:nvPr/>
        </p:nvSpPr>
        <p:spPr>
          <a:xfrm>
            <a:off x="7109622" y="1943853"/>
            <a:ext cx="44423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WEB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78B770-D923-914F-B465-6F14B8D1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69" y="6288190"/>
            <a:ext cx="1260665" cy="263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5BDC590-BCB7-9781-5ECB-F11A03803606}"/>
              </a:ext>
            </a:extLst>
          </p:cNvPr>
          <p:cNvSpPr/>
          <p:nvPr/>
        </p:nvSpPr>
        <p:spPr>
          <a:xfrm>
            <a:off x="6430343" y="2061628"/>
            <a:ext cx="68282" cy="54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64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0"/>
            <a:ext cx="9480444" cy="1024583"/>
            <a:chOff x="5590453" y="2481958"/>
            <a:chExt cx="4763797" cy="102458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Para ver el almacenamiento de Outlook en la web, debe ingresar a Microsoft 365 en su navegador, con sus credenciales. Haga clic en la esquina superior izquierda y luego en “Outlook”.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25C7EE4D-C8CE-DDBF-7392-EF79BE3C4858}"/>
              </a:ext>
            </a:extLst>
          </p:cNvPr>
          <p:cNvGrpSpPr/>
          <p:nvPr/>
        </p:nvGrpSpPr>
        <p:grpSpPr>
          <a:xfrm>
            <a:off x="5370046" y="1809750"/>
            <a:ext cx="3650824" cy="4633192"/>
            <a:chOff x="5370046" y="1819275"/>
            <a:chExt cx="3650824" cy="4633192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2D4C7BF-2225-7FF6-FD73-EB9434E170F4}"/>
                </a:ext>
              </a:extLst>
            </p:cNvPr>
            <p:cNvGrpSpPr/>
            <p:nvPr/>
          </p:nvGrpSpPr>
          <p:grpSpPr>
            <a:xfrm>
              <a:off x="5370046" y="1819275"/>
              <a:ext cx="3650824" cy="4633192"/>
              <a:chOff x="5370046" y="1809750"/>
              <a:chExt cx="3650824" cy="4633192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0976E1C4-BA67-3BA3-37B0-859D7CF2E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046" y="1809750"/>
                <a:ext cx="3650824" cy="463319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14B3B03-3563-930B-8744-F88F7BBCB2E5}"/>
                  </a:ext>
                </a:extLst>
              </p:cNvPr>
              <p:cNvSpPr/>
              <p:nvPr/>
            </p:nvSpPr>
            <p:spPr>
              <a:xfrm>
                <a:off x="5410200" y="1819275"/>
                <a:ext cx="219075" cy="200025"/>
              </a:xfrm>
              <a:prstGeom prst="rect">
                <a:avLst/>
              </a:prstGeom>
              <a:solidFill>
                <a:srgbClr val="3839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D99725F-659F-B7EA-318D-E654D6B0B0A7}"/>
                </a:ext>
              </a:extLst>
            </p:cNvPr>
            <p:cNvSpPr/>
            <p:nvPr/>
          </p:nvSpPr>
          <p:spPr>
            <a:xfrm>
              <a:off x="5448300" y="2352675"/>
              <a:ext cx="323850" cy="2476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6514531-29A5-B6B6-D178-CD97F6E85793}"/>
                </a:ext>
              </a:extLst>
            </p:cNvPr>
            <p:cNvSpPr/>
            <p:nvPr/>
          </p:nvSpPr>
          <p:spPr>
            <a:xfrm>
              <a:off x="6259134" y="3143249"/>
              <a:ext cx="503616" cy="504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6C4090FF-5ACC-2D4E-56FB-A1565AFBC15C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>
              <a:off x="5610225" y="2600325"/>
              <a:ext cx="648909" cy="7953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50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57"/>
            <a:ext cx="9480444" cy="716806"/>
            <a:chOff x="5590453" y="2481958"/>
            <a:chExt cx="4763797" cy="7168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Haga clic en la rueda dentada que se ubica en la parte superior derecha.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076B6D6-94E5-C0F4-FC55-CAD1E7ACAA8B}"/>
              </a:ext>
            </a:extLst>
          </p:cNvPr>
          <p:cNvGrpSpPr/>
          <p:nvPr/>
        </p:nvGrpSpPr>
        <p:grpSpPr>
          <a:xfrm>
            <a:off x="3031878" y="2372503"/>
            <a:ext cx="8327160" cy="1626781"/>
            <a:chOff x="3031878" y="2119824"/>
            <a:chExt cx="8327160" cy="162678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67DC4B6-C78F-9C96-7617-035A1916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1878" y="2119824"/>
              <a:ext cx="8327160" cy="16267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426D162-396D-47E2-11D7-BFE7A51B033F}"/>
                </a:ext>
              </a:extLst>
            </p:cNvPr>
            <p:cNvSpPr/>
            <p:nvPr/>
          </p:nvSpPr>
          <p:spPr>
            <a:xfrm>
              <a:off x="10744200" y="2138874"/>
              <a:ext cx="285750" cy="2634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7031B3D-D0B2-96A4-B24C-E888DE815E47}"/>
                </a:ext>
              </a:extLst>
            </p:cNvPr>
            <p:cNvSpPr/>
            <p:nvPr/>
          </p:nvSpPr>
          <p:spPr>
            <a:xfrm>
              <a:off x="10353675" y="2440393"/>
              <a:ext cx="1005363" cy="131357"/>
            </a:xfrm>
            <a:prstGeom prst="rect">
              <a:avLst/>
            </a:prstGeom>
            <a:solidFill>
              <a:srgbClr val="1414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7826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57"/>
            <a:ext cx="9480444" cy="1024583"/>
            <a:chOff x="5590453" y="2481958"/>
            <a:chExt cx="4763797" cy="102458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Se desplegará la pestaña de “Configuración”. Haga clic en “General” y luego en “Almacenamiento”. Acá podrá ver y administrar su espacio disponible.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017239E0-2301-89FB-ED55-CE27819B0E85}"/>
              </a:ext>
            </a:extLst>
          </p:cNvPr>
          <p:cNvGrpSpPr/>
          <p:nvPr/>
        </p:nvGrpSpPr>
        <p:grpSpPr>
          <a:xfrm>
            <a:off x="3075929" y="2152650"/>
            <a:ext cx="8662336" cy="3660897"/>
            <a:chOff x="3075929" y="2152650"/>
            <a:chExt cx="8662336" cy="366089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900C1FB-3FBF-8EB2-F597-F5B1F67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5929" y="2152650"/>
              <a:ext cx="8662336" cy="36608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2854656-FF06-FBF6-CA5B-286A53989307}"/>
                </a:ext>
              </a:extLst>
            </p:cNvPr>
            <p:cNvSpPr/>
            <p:nvPr/>
          </p:nvSpPr>
          <p:spPr>
            <a:xfrm>
              <a:off x="3162300" y="2895600"/>
              <a:ext cx="647700" cy="2000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94B3AB5-D3A2-340C-20A3-F1CB8CA443A0}"/>
                </a:ext>
              </a:extLst>
            </p:cNvPr>
            <p:cNvSpPr/>
            <p:nvPr/>
          </p:nvSpPr>
          <p:spPr>
            <a:xfrm>
              <a:off x="4705349" y="3899978"/>
              <a:ext cx="885825" cy="2000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FD86A62-54DB-2D79-2FB3-16BBB4036A7F}"/>
                </a:ext>
              </a:extLst>
            </p:cNvPr>
            <p:cNvSpPr/>
            <p:nvPr/>
          </p:nvSpPr>
          <p:spPr>
            <a:xfrm>
              <a:off x="6219824" y="3061778"/>
              <a:ext cx="5295901" cy="8001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C3309DB5-2B40-285B-3DB0-219E92FEE8F8}"/>
                </a:ext>
              </a:extLst>
            </p:cNvPr>
            <p:cNvCxnSpPr>
              <a:stCxn id="15" idx="3"/>
              <a:endCxn id="18" idx="1"/>
            </p:cNvCxnSpPr>
            <p:nvPr/>
          </p:nvCxnSpPr>
          <p:spPr>
            <a:xfrm>
              <a:off x="3810000" y="2995613"/>
              <a:ext cx="895349" cy="10043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E4BC4876-9D4C-7E84-3569-21D2ED46C5D3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 flipV="1">
              <a:off x="5591174" y="3461828"/>
              <a:ext cx="628650" cy="5381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4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E3CF3E96-11F4-414A-9499-55472AAC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0" y="0"/>
            <a:ext cx="6405098" cy="68579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7E1E19-80C6-CB47-8DD7-163DAC0D4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372" y="815211"/>
            <a:ext cx="222606" cy="3498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8DCA7B-5DAF-1940-9E05-E690330A0657}"/>
              </a:ext>
            </a:extLst>
          </p:cNvPr>
          <p:cNvGrpSpPr/>
          <p:nvPr/>
        </p:nvGrpSpPr>
        <p:grpSpPr>
          <a:xfrm>
            <a:off x="6096000" y="1509822"/>
            <a:ext cx="5057553" cy="3838355"/>
            <a:chOff x="6096000" y="1509822"/>
            <a:chExt cx="5057553" cy="38383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9786662-19CF-2E40-9B8F-1DC267895A07}"/>
                </a:ext>
              </a:extLst>
            </p:cNvPr>
            <p:cNvSpPr/>
            <p:nvPr/>
          </p:nvSpPr>
          <p:spPr>
            <a:xfrm>
              <a:off x="6096000" y="1509823"/>
              <a:ext cx="5057553" cy="3838354"/>
            </a:xfrm>
            <a:prstGeom prst="rect">
              <a:avLst/>
            </a:prstGeom>
            <a:solidFill>
              <a:srgbClr val="E3001C">
                <a:alpha val="8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855719-B232-7D49-810F-4B04AD10248F}"/>
                </a:ext>
              </a:extLst>
            </p:cNvPr>
            <p:cNvSpPr/>
            <p:nvPr/>
          </p:nvSpPr>
          <p:spPr>
            <a:xfrm>
              <a:off x="7121678" y="1509822"/>
              <a:ext cx="4031875" cy="3838354"/>
            </a:xfrm>
            <a:prstGeom prst="rect">
              <a:avLst/>
            </a:prstGeom>
            <a:solidFill>
              <a:srgbClr val="E3001C">
                <a:alpha val="8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567512-0686-3344-957C-B92A5CCCC47B}"/>
              </a:ext>
            </a:extLst>
          </p:cNvPr>
          <p:cNvSpPr/>
          <p:nvPr/>
        </p:nvSpPr>
        <p:spPr>
          <a:xfrm>
            <a:off x="6430343" y="2061628"/>
            <a:ext cx="68282" cy="54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7C4F52-C368-FC47-923C-2B2F8B449173}"/>
              </a:ext>
            </a:extLst>
          </p:cNvPr>
          <p:cNvSpPr txBox="1"/>
          <p:nvPr/>
        </p:nvSpPr>
        <p:spPr>
          <a:xfrm>
            <a:off x="6541330" y="1772167"/>
            <a:ext cx="4442356" cy="289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puedo ver cuál es mi almacenamiento en OneDrive?</a:t>
            </a:r>
          </a:p>
          <a:p>
            <a:pPr algn="ctr">
              <a:lnSpc>
                <a:spcPct val="150000"/>
              </a:lnSpc>
            </a:pPr>
            <a:r>
              <a:rPr lang="es-C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se puede realizar de dos maneras, en el escritorio o en la web.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78B770-D923-914F-B465-6F14B8D1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69" y="6288190"/>
            <a:ext cx="1260665" cy="2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pasto, foto, montaña&#10;&#10;Descripción generada automáticamente">
            <a:extLst>
              <a:ext uri="{FF2B5EF4-FFF2-40B4-BE49-F238E27FC236}">
                <a16:creationId xmlns:a16="http://schemas.microsoft.com/office/drawing/2014/main" id="{F53EAA36-79BC-7E45-AEFB-3EC2FF3A4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547"/>
            <a:ext cx="12192000" cy="71285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23C0E6-6011-504D-8B76-2829A7F8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932" y="962932"/>
            <a:ext cx="4932136" cy="49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E3CF3E96-11F4-414A-9499-55472AAC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0" y="0"/>
            <a:ext cx="6405098" cy="68579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7E1E19-80C6-CB47-8DD7-163DAC0D4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372" y="815211"/>
            <a:ext cx="222606" cy="3498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8DCA7B-5DAF-1940-9E05-E690330A0657}"/>
              </a:ext>
            </a:extLst>
          </p:cNvPr>
          <p:cNvGrpSpPr/>
          <p:nvPr/>
        </p:nvGrpSpPr>
        <p:grpSpPr>
          <a:xfrm>
            <a:off x="6096000" y="1509822"/>
            <a:ext cx="5057553" cy="3838355"/>
            <a:chOff x="6096000" y="1509822"/>
            <a:chExt cx="5057553" cy="38383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9786662-19CF-2E40-9B8F-1DC267895A07}"/>
                </a:ext>
              </a:extLst>
            </p:cNvPr>
            <p:cNvSpPr/>
            <p:nvPr/>
          </p:nvSpPr>
          <p:spPr>
            <a:xfrm>
              <a:off x="6096000" y="1509823"/>
              <a:ext cx="5057553" cy="3838354"/>
            </a:xfrm>
            <a:prstGeom prst="rect">
              <a:avLst/>
            </a:prstGeom>
            <a:solidFill>
              <a:srgbClr val="E3001C">
                <a:alpha val="8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855719-B232-7D49-810F-4B04AD10248F}"/>
                </a:ext>
              </a:extLst>
            </p:cNvPr>
            <p:cNvSpPr/>
            <p:nvPr/>
          </p:nvSpPr>
          <p:spPr>
            <a:xfrm>
              <a:off x="7121678" y="1509822"/>
              <a:ext cx="4031875" cy="3838354"/>
            </a:xfrm>
            <a:prstGeom prst="rect">
              <a:avLst/>
            </a:prstGeom>
            <a:solidFill>
              <a:srgbClr val="E3001C">
                <a:alpha val="8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7C4F52-C368-FC47-923C-2B2F8B449173}"/>
              </a:ext>
            </a:extLst>
          </p:cNvPr>
          <p:cNvSpPr txBox="1"/>
          <p:nvPr/>
        </p:nvSpPr>
        <p:spPr>
          <a:xfrm>
            <a:off x="7109622" y="1960467"/>
            <a:ext cx="44423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ESCRITORIO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78B770-D923-914F-B465-6F14B8D1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69" y="6288190"/>
            <a:ext cx="1260665" cy="263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5BDC590-BCB7-9781-5ECB-F11A03803606}"/>
              </a:ext>
            </a:extLst>
          </p:cNvPr>
          <p:cNvSpPr/>
          <p:nvPr/>
        </p:nvSpPr>
        <p:spPr>
          <a:xfrm>
            <a:off x="6430343" y="2061628"/>
            <a:ext cx="68282" cy="54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88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0"/>
            <a:ext cx="9480444" cy="1024583"/>
            <a:chOff x="5590453" y="2481958"/>
            <a:chExt cx="4763797" cy="102458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 Para ver el almacenamiento en su escritorio, debe hacer clic en la nube OneDrive. Luego seleccione la rueda dentada y haga clic en “Configuración”.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1EB5BB7E-029C-3E00-D236-413495AC7B08}"/>
              </a:ext>
            </a:extLst>
          </p:cNvPr>
          <p:cNvGrpSpPr/>
          <p:nvPr/>
        </p:nvGrpSpPr>
        <p:grpSpPr>
          <a:xfrm>
            <a:off x="3359971" y="1769283"/>
            <a:ext cx="2605793" cy="4547338"/>
            <a:chOff x="3102222" y="1624411"/>
            <a:chExt cx="2849465" cy="4912607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9BEF6D9-C420-C7AC-C0BD-D0804D70D00F}"/>
                </a:ext>
              </a:extLst>
            </p:cNvPr>
            <p:cNvGrpSpPr/>
            <p:nvPr/>
          </p:nvGrpSpPr>
          <p:grpSpPr>
            <a:xfrm>
              <a:off x="3102222" y="1624411"/>
              <a:ext cx="2849465" cy="4912607"/>
              <a:chOff x="5813767" y="1552426"/>
              <a:chExt cx="2849465" cy="4912607"/>
            </a:xfrm>
          </p:grpSpPr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9ACBD8FB-5A99-D7AE-CF33-02DCC34708A8}"/>
                  </a:ext>
                </a:extLst>
              </p:cNvPr>
              <p:cNvGrpSpPr/>
              <p:nvPr/>
            </p:nvGrpSpPr>
            <p:grpSpPr>
              <a:xfrm>
                <a:off x="5813767" y="1552426"/>
                <a:ext cx="2849465" cy="4912607"/>
                <a:chOff x="5813767" y="1552426"/>
                <a:chExt cx="2849465" cy="4912607"/>
              </a:xfrm>
            </p:grpSpPr>
            <p:pic>
              <p:nvPicPr>
                <p:cNvPr id="19" name="Imagen 18">
                  <a:extLst>
                    <a:ext uri="{FF2B5EF4-FFF2-40B4-BE49-F238E27FC236}">
                      <a16:creationId xmlns:a16="http://schemas.microsoft.com/office/drawing/2014/main" id="{1FCBB071-3BEA-D7A6-785A-1082F2690F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13767" y="1552426"/>
                  <a:ext cx="2849465" cy="491260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C8D29F78-F4CB-2985-3298-32124DF4032A}"/>
                    </a:ext>
                  </a:extLst>
                </p:cNvPr>
                <p:cNvSpPr/>
                <p:nvPr/>
              </p:nvSpPr>
              <p:spPr>
                <a:xfrm>
                  <a:off x="7083842" y="6217254"/>
                  <a:ext cx="278492" cy="225688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id="{8E2D58D1-8D47-9C9E-70DB-9D05F23E927B}"/>
                    </a:ext>
                  </a:extLst>
                </p:cNvPr>
                <p:cNvSpPr/>
                <p:nvPr/>
              </p:nvSpPr>
              <p:spPr>
                <a:xfrm>
                  <a:off x="6004874" y="1960775"/>
                  <a:ext cx="2356701" cy="3344799"/>
                </a:xfrm>
                <a:prstGeom prst="rect">
                  <a:avLst/>
                </a:prstGeom>
                <a:solidFill>
                  <a:srgbClr val="27272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B750A32-A73B-10FB-0972-F72FFFB2E614}"/>
                  </a:ext>
                </a:extLst>
              </p:cNvPr>
              <p:cNvSpPr/>
              <p:nvPr/>
            </p:nvSpPr>
            <p:spPr>
              <a:xfrm>
                <a:off x="8141068" y="1697297"/>
                <a:ext cx="278492" cy="24462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BFF95E6F-E14C-EB47-5C78-333741EF7E39}"/>
                  </a:ext>
                </a:extLst>
              </p:cNvPr>
              <p:cNvCxnSpPr>
                <a:cxnSpLocks/>
                <a:stCxn id="20" idx="0"/>
                <a:endCxn id="23" idx="2"/>
              </p:cNvCxnSpPr>
              <p:nvPr/>
            </p:nvCxnSpPr>
            <p:spPr>
              <a:xfrm flipV="1">
                <a:off x="7223088" y="1941920"/>
                <a:ext cx="1057226" cy="427533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D1C13FE-78CD-80F7-D47D-6E041EB74D21}"/>
                </a:ext>
              </a:extLst>
            </p:cNvPr>
            <p:cNvSpPr/>
            <p:nvPr/>
          </p:nvSpPr>
          <p:spPr>
            <a:xfrm>
              <a:off x="5213023" y="6424087"/>
              <a:ext cx="494992" cy="71985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9C2EEFE-CA0F-8A5E-5EF7-11C8CC8E8123}"/>
              </a:ext>
            </a:extLst>
          </p:cNvPr>
          <p:cNvGrpSpPr/>
          <p:nvPr/>
        </p:nvGrpSpPr>
        <p:grpSpPr>
          <a:xfrm>
            <a:off x="7061075" y="2512104"/>
            <a:ext cx="4306370" cy="3010326"/>
            <a:chOff x="6806198" y="2287538"/>
            <a:chExt cx="4944165" cy="3477110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E5967C94-B9DB-57C4-C210-5BAF82E67546}"/>
                </a:ext>
              </a:extLst>
            </p:cNvPr>
            <p:cNvGrpSpPr/>
            <p:nvPr/>
          </p:nvGrpSpPr>
          <p:grpSpPr>
            <a:xfrm>
              <a:off x="6806198" y="2287538"/>
              <a:ext cx="4944165" cy="3477110"/>
              <a:chOff x="6702876" y="2107549"/>
              <a:chExt cx="4944165" cy="3477110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798C1EC0-A4D0-C821-0C5D-EA65AF4C6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2876" y="2107549"/>
                <a:ext cx="4944165" cy="34771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44D2ED04-5728-ECC4-2E4C-9F7F79DAAA0A}"/>
                  </a:ext>
                </a:extLst>
              </p:cNvPr>
              <p:cNvSpPr/>
              <p:nvPr/>
            </p:nvSpPr>
            <p:spPr>
              <a:xfrm>
                <a:off x="6785790" y="2619518"/>
                <a:ext cx="1706251" cy="2857512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E186DDB-5428-C175-1738-73F8FF889695}"/>
                </a:ext>
              </a:extLst>
            </p:cNvPr>
            <p:cNvSpPr/>
            <p:nvPr/>
          </p:nvSpPr>
          <p:spPr>
            <a:xfrm>
              <a:off x="8719794" y="2988297"/>
              <a:ext cx="1913641" cy="4525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420E3F63-52F8-44A4-72C4-2AEC0F5EAF93}"/>
                </a:ext>
              </a:extLst>
            </p:cNvPr>
            <p:cNvSpPr/>
            <p:nvPr/>
          </p:nvSpPr>
          <p:spPr>
            <a:xfrm>
              <a:off x="11208470" y="2383516"/>
              <a:ext cx="444713" cy="4525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E0194851-2368-BF41-1FBD-8F5DD89D41B0}"/>
                </a:ext>
              </a:extLst>
            </p:cNvPr>
            <p:cNvCxnSpPr>
              <a:cxnSpLocks/>
              <a:stCxn id="36" idx="1"/>
              <a:endCxn id="35" idx="3"/>
            </p:cNvCxnSpPr>
            <p:nvPr/>
          </p:nvCxnSpPr>
          <p:spPr>
            <a:xfrm flipH="1">
              <a:off x="10633435" y="2609771"/>
              <a:ext cx="575035" cy="6047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30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1"/>
            <a:ext cx="9480444" cy="716806"/>
            <a:chOff x="5590453" y="2481958"/>
            <a:chExt cx="4763797" cy="71680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Una vez en la ventana de “Configuración de OneDrive”, puede encontrar el almacenamiento usado y el total que posee.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FBFC323-685C-F611-B24E-3F0A7863D091}"/>
              </a:ext>
            </a:extLst>
          </p:cNvPr>
          <p:cNvGrpSpPr/>
          <p:nvPr/>
        </p:nvGrpSpPr>
        <p:grpSpPr>
          <a:xfrm>
            <a:off x="3607713" y="1472492"/>
            <a:ext cx="6701027" cy="4641994"/>
            <a:chOff x="3788688" y="1472492"/>
            <a:chExt cx="6701027" cy="464199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7441EE6-A4EC-10D7-13E0-645FFA8F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688" y="1472492"/>
              <a:ext cx="6701027" cy="46419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EDF6FC5-9BE5-F556-C8DA-D3421D2237AC}"/>
                </a:ext>
              </a:extLst>
            </p:cNvPr>
            <p:cNvSpPr/>
            <p:nvPr/>
          </p:nvSpPr>
          <p:spPr>
            <a:xfrm>
              <a:off x="3826788" y="4876800"/>
              <a:ext cx="1773912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8989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0"/>
            <a:ext cx="9480444" cy="1024583"/>
            <a:chOff x="5590453" y="2481958"/>
            <a:chExt cx="4763797" cy="102458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 Si desea administrar su almacenamiento, para liberar espacio o conocer los archivos que se encuentran en OneDrive, haga clic en “Administrar almacenamiento”.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441EE6-A4EC-10D7-13E0-645FFA8FD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713" y="1678995"/>
            <a:ext cx="6701027" cy="46419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B2C9B83-A70E-CDCC-8DFC-116EFCD312AE}"/>
              </a:ext>
            </a:extLst>
          </p:cNvPr>
          <p:cNvSpPr/>
          <p:nvPr/>
        </p:nvSpPr>
        <p:spPr>
          <a:xfrm>
            <a:off x="3733800" y="5676901"/>
            <a:ext cx="157162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968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0"/>
            <a:ext cx="9480444" cy="1024583"/>
            <a:chOff x="5590453" y="2481958"/>
            <a:chExt cx="4763797" cy="102458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 Se le abrirá una página donde podrá encontrar los archivos que posee, ordenados por tamaño de mayor a menor. Acá puede eliminarlos o descargarlos si así lo desea.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6ADD7B23-B9D8-5AD3-CC79-74AF0CE51DE6}"/>
              </a:ext>
            </a:extLst>
          </p:cNvPr>
          <p:cNvGrpSpPr/>
          <p:nvPr/>
        </p:nvGrpSpPr>
        <p:grpSpPr>
          <a:xfrm>
            <a:off x="3296377" y="2293871"/>
            <a:ext cx="8116264" cy="3412243"/>
            <a:chOff x="3137326" y="2174211"/>
            <a:chExt cx="8116264" cy="3412243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2FBBD9EE-611B-BE5A-7480-13D248C6459F}"/>
                </a:ext>
              </a:extLst>
            </p:cNvPr>
            <p:cNvGrpSpPr/>
            <p:nvPr/>
          </p:nvGrpSpPr>
          <p:grpSpPr>
            <a:xfrm>
              <a:off x="3137326" y="2174211"/>
              <a:ext cx="8116264" cy="3412243"/>
              <a:chOff x="3137326" y="2174211"/>
              <a:chExt cx="8116264" cy="3412243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38AFC078-65B6-594E-D606-B10B4BD00231}"/>
                  </a:ext>
                </a:extLst>
              </p:cNvPr>
              <p:cNvGrpSpPr/>
              <p:nvPr/>
            </p:nvGrpSpPr>
            <p:grpSpPr>
              <a:xfrm>
                <a:off x="3137326" y="2174211"/>
                <a:ext cx="8116264" cy="3412243"/>
                <a:chOff x="3573329" y="2293871"/>
                <a:chExt cx="8116264" cy="3412243"/>
              </a:xfrm>
            </p:grpSpPr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D52C1BB6-39FF-7A46-C6A6-39FF8D1C7FC9}"/>
                    </a:ext>
                  </a:extLst>
                </p:cNvPr>
                <p:cNvGrpSpPr/>
                <p:nvPr/>
              </p:nvGrpSpPr>
              <p:grpSpPr>
                <a:xfrm>
                  <a:off x="3573329" y="2293871"/>
                  <a:ext cx="8116264" cy="3412243"/>
                  <a:chOff x="3218487" y="2103840"/>
                  <a:chExt cx="8116264" cy="3412243"/>
                </a:xfrm>
              </p:grpSpPr>
              <p:grpSp>
                <p:nvGrpSpPr>
                  <p:cNvPr id="18" name="Grupo 17">
                    <a:extLst>
                      <a:ext uri="{FF2B5EF4-FFF2-40B4-BE49-F238E27FC236}">
                        <a16:creationId xmlns:a16="http://schemas.microsoft.com/office/drawing/2014/main" id="{6A2FB686-753C-537E-5AC6-8ED6D54B6AA8}"/>
                      </a:ext>
                    </a:extLst>
                  </p:cNvPr>
                  <p:cNvGrpSpPr/>
                  <p:nvPr/>
                </p:nvGrpSpPr>
                <p:grpSpPr>
                  <a:xfrm>
                    <a:off x="3218487" y="2103840"/>
                    <a:ext cx="8116264" cy="3412243"/>
                    <a:chOff x="3218487" y="2103840"/>
                    <a:chExt cx="8116264" cy="3412243"/>
                  </a:xfrm>
                </p:grpSpPr>
                <p:pic>
                  <p:nvPicPr>
                    <p:cNvPr id="16" name="Imagen 15">
                      <a:extLst>
                        <a:ext uri="{FF2B5EF4-FFF2-40B4-BE49-F238E27FC236}">
                          <a16:creationId xmlns:a16="http://schemas.microsoft.com/office/drawing/2014/main" id="{0A729F11-0FC8-390D-E9A7-72176680385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218487" y="2103840"/>
                      <a:ext cx="8116264" cy="3412243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  <p:sp>
                  <p:nvSpPr>
                    <p:cNvPr id="14" name="Rectángulo 13">
                      <a:extLst>
                        <a:ext uri="{FF2B5EF4-FFF2-40B4-BE49-F238E27FC236}">
                          <a16:creationId xmlns:a16="http://schemas.microsoft.com/office/drawing/2014/main" id="{1BFC4874-A468-6132-A2A9-4CB3466BC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0985" y="2875403"/>
                      <a:ext cx="1751240" cy="208712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L"/>
                    </a:p>
                  </p:txBody>
                </p:sp>
                <p:sp>
                  <p:nvSpPr>
                    <p:cNvPr id="17" name="Rectángulo 16">
                      <a:extLst>
                        <a:ext uri="{FF2B5EF4-FFF2-40B4-BE49-F238E27FC236}">
                          <a16:creationId xmlns:a16="http://schemas.microsoft.com/office/drawing/2014/main" id="{D53E3F32-6E25-8B02-8712-01682958A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1826" y="4162425"/>
                      <a:ext cx="182335" cy="266700"/>
                    </a:xfrm>
                    <a:prstGeom prst="rect">
                      <a:avLst/>
                    </a:prstGeom>
                    <a:solidFill>
                      <a:srgbClr val="08233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L"/>
                    </a:p>
                  </p:txBody>
                </p:sp>
              </p:grpSp>
              <p:sp>
                <p:nvSpPr>
                  <p:cNvPr id="19" name="Rectángulo 18">
                    <a:extLst>
                      <a:ext uri="{FF2B5EF4-FFF2-40B4-BE49-F238E27FC236}">
                        <a16:creationId xmlns:a16="http://schemas.microsoft.com/office/drawing/2014/main" id="{BCD1A0E3-733C-0C72-769F-61D97908C268}"/>
                      </a:ext>
                    </a:extLst>
                  </p:cNvPr>
                  <p:cNvSpPr/>
                  <p:nvPr/>
                </p:nvSpPr>
                <p:spPr>
                  <a:xfrm>
                    <a:off x="6024761" y="4532621"/>
                    <a:ext cx="2399400" cy="266700"/>
                  </a:xfrm>
                  <a:prstGeom prst="rect">
                    <a:avLst/>
                  </a:prstGeom>
                  <a:solidFill>
                    <a:srgbClr val="29282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  <p:sp>
                <p:nvSpPr>
                  <p:cNvPr id="20" name="Rectángulo 19">
                    <a:extLst>
                      <a:ext uri="{FF2B5EF4-FFF2-40B4-BE49-F238E27FC236}">
                        <a16:creationId xmlns:a16="http://schemas.microsoft.com/office/drawing/2014/main" id="{47A03372-4754-A068-EDFA-BD6836EC4F29}"/>
                      </a:ext>
                    </a:extLst>
                  </p:cNvPr>
                  <p:cNvSpPr/>
                  <p:nvPr/>
                </p:nvSpPr>
                <p:spPr>
                  <a:xfrm>
                    <a:off x="6024761" y="4891002"/>
                    <a:ext cx="2395411" cy="266700"/>
                  </a:xfrm>
                  <a:prstGeom prst="rect">
                    <a:avLst/>
                  </a:prstGeom>
                  <a:solidFill>
                    <a:srgbClr val="29282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L"/>
                  </a:p>
                </p:txBody>
              </p:sp>
            </p:grpSp>
            <p:sp>
              <p:nvSpPr>
                <p:cNvPr id="22" name="Rectángulo 21">
                  <a:extLst>
                    <a:ext uri="{FF2B5EF4-FFF2-40B4-BE49-F238E27FC236}">
                      <a16:creationId xmlns:a16="http://schemas.microsoft.com/office/drawing/2014/main" id="{07305265-9A8E-522D-F685-FF00DAFDC037}"/>
                    </a:ext>
                  </a:extLst>
                </p:cNvPr>
                <p:cNvSpPr/>
                <p:nvPr/>
              </p:nvSpPr>
              <p:spPr>
                <a:xfrm>
                  <a:off x="6379603" y="5517760"/>
                  <a:ext cx="3931281" cy="154385"/>
                </a:xfrm>
                <a:prstGeom prst="rect">
                  <a:avLst/>
                </a:prstGeom>
                <a:solidFill>
                  <a:srgbClr val="29282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  <p:sp>
              <p:nvSpPr>
                <p:cNvPr id="23" name="Rectángulo 22">
                  <a:extLst>
                    <a:ext uri="{FF2B5EF4-FFF2-40B4-BE49-F238E27FC236}">
                      <a16:creationId xmlns:a16="http://schemas.microsoft.com/office/drawing/2014/main" id="{FE390B5A-280F-44E0-63BE-0A90BB1FDF25}"/>
                    </a:ext>
                  </a:extLst>
                </p:cNvPr>
                <p:cNvSpPr/>
                <p:nvPr/>
              </p:nvSpPr>
              <p:spPr>
                <a:xfrm>
                  <a:off x="8775014" y="5159380"/>
                  <a:ext cx="1675774" cy="151782"/>
                </a:xfrm>
                <a:prstGeom prst="rect">
                  <a:avLst/>
                </a:prstGeom>
                <a:solidFill>
                  <a:srgbClr val="29282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FC1F733-5668-A1BE-6D90-B866D29BBB09}"/>
                  </a:ext>
                </a:extLst>
              </p:cNvPr>
              <p:cNvSpPr/>
              <p:nvPr/>
            </p:nvSpPr>
            <p:spPr>
              <a:xfrm>
                <a:off x="7677150" y="2681426"/>
                <a:ext cx="652336" cy="2357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7C3E68AC-DCF9-022F-A2EC-13768107C71A}"/>
                  </a:ext>
                </a:extLst>
              </p:cNvPr>
              <p:cNvSpPr/>
              <p:nvPr/>
            </p:nvSpPr>
            <p:spPr>
              <a:xfrm>
                <a:off x="8422785" y="3525302"/>
                <a:ext cx="768840" cy="2357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926DB77A-E601-9EF9-788F-8E22D671A472}"/>
                </a:ext>
              </a:extLst>
            </p:cNvPr>
            <p:cNvSpPr/>
            <p:nvPr/>
          </p:nvSpPr>
          <p:spPr>
            <a:xfrm>
              <a:off x="6496051" y="4232796"/>
              <a:ext cx="949626" cy="266700"/>
            </a:xfrm>
            <a:prstGeom prst="rect">
              <a:avLst/>
            </a:prstGeom>
            <a:solidFill>
              <a:srgbClr val="0823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48456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E3CF3E96-11F4-414A-9499-55472AAC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0" y="0"/>
            <a:ext cx="6405098" cy="685799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7E1E19-80C6-CB47-8DD7-163DAC0D4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372" y="815211"/>
            <a:ext cx="222606" cy="3498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98DCA7B-5DAF-1940-9E05-E690330A0657}"/>
              </a:ext>
            </a:extLst>
          </p:cNvPr>
          <p:cNvGrpSpPr/>
          <p:nvPr/>
        </p:nvGrpSpPr>
        <p:grpSpPr>
          <a:xfrm>
            <a:off x="6096000" y="1509822"/>
            <a:ext cx="5057553" cy="3838355"/>
            <a:chOff x="6096000" y="1509822"/>
            <a:chExt cx="5057553" cy="38383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9786662-19CF-2E40-9B8F-1DC267895A07}"/>
                </a:ext>
              </a:extLst>
            </p:cNvPr>
            <p:cNvSpPr/>
            <p:nvPr/>
          </p:nvSpPr>
          <p:spPr>
            <a:xfrm>
              <a:off x="6096000" y="1509823"/>
              <a:ext cx="5057553" cy="3838354"/>
            </a:xfrm>
            <a:prstGeom prst="rect">
              <a:avLst/>
            </a:prstGeom>
            <a:solidFill>
              <a:srgbClr val="E3001C">
                <a:alpha val="8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855719-B232-7D49-810F-4B04AD10248F}"/>
                </a:ext>
              </a:extLst>
            </p:cNvPr>
            <p:cNvSpPr/>
            <p:nvPr/>
          </p:nvSpPr>
          <p:spPr>
            <a:xfrm>
              <a:off x="7121678" y="1509822"/>
              <a:ext cx="4031875" cy="3838354"/>
            </a:xfrm>
            <a:prstGeom prst="rect">
              <a:avLst/>
            </a:prstGeom>
            <a:solidFill>
              <a:srgbClr val="E3001C">
                <a:alpha val="8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7C4F52-C368-FC47-923C-2B2F8B449173}"/>
              </a:ext>
            </a:extLst>
          </p:cNvPr>
          <p:cNvSpPr txBox="1"/>
          <p:nvPr/>
        </p:nvSpPr>
        <p:spPr>
          <a:xfrm>
            <a:off x="7109622" y="1943853"/>
            <a:ext cx="44423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WEB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78B770-D923-914F-B465-6F14B8D1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69" y="6288190"/>
            <a:ext cx="1260665" cy="263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5BDC590-BCB7-9781-5ECB-F11A03803606}"/>
              </a:ext>
            </a:extLst>
          </p:cNvPr>
          <p:cNvSpPr/>
          <p:nvPr/>
        </p:nvSpPr>
        <p:spPr>
          <a:xfrm>
            <a:off x="6430343" y="2061628"/>
            <a:ext cx="68282" cy="54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25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349-ACC7-9446-8783-C5A347B1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4169" y="-2036166"/>
            <a:ext cx="16553542" cy="9311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607403-515C-1847-988F-AB5EEC7A2EEC}"/>
              </a:ext>
            </a:extLst>
          </p:cNvPr>
          <p:cNvSpPr/>
          <p:nvPr/>
        </p:nvSpPr>
        <p:spPr>
          <a:xfrm>
            <a:off x="2198915" y="-152402"/>
            <a:ext cx="9993086" cy="7427605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5CEB944-55D6-504D-8F03-EDBA906EF3C5}"/>
              </a:ext>
            </a:extLst>
          </p:cNvPr>
          <p:cNvGrpSpPr/>
          <p:nvPr/>
        </p:nvGrpSpPr>
        <p:grpSpPr>
          <a:xfrm>
            <a:off x="2430534" y="532460"/>
            <a:ext cx="9480444" cy="1024583"/>
            <a:chOff x="5590453" y="2481958"/>
            <a:chExt cx="4763797" cy="102458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43F434D-2926-D54F-ACCB-C2AEF1032E99}"/>
                </a:ext>
              </a:extLst>
            </p:cNvPr>
            <p:cNvSpPr/>
            <p:nvPr/>
          </p:nvSpPr>
          <p:spPr>
            <a:xfrm>
              <a:off x="5590453" y="2481958"/>
              <a:ext cx="68282" cy="541059"/>
            </a:xfrm>
            <a:prstGeom prst="rect">
              <a:avLst/>
            </a:prstGeom>
            <a:solidFill>
              <a:srgbClr val="E3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8012841-43C8-6244-8C7D-438F1B65D24B}"/>
                </a:ext>
              </a:extLst>
            </p:cNvPr>
            <p:cNvSpPr txBox="1"/>
            <p:nvPr/>
          </p:nvSpPr>
          <p:spPr>
            <a:xfrm>
              <a:off x="5775120" y="2490878"/>
              <a:ext cx="457913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Para ver el almacenamiento de OneDrive en la web, debe ingresar a Microsoft 365 en su navegador, con sus credenciales. Haga clic en la esquina superior izquierda y luego en “OneDrive”.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71EFEB6-8064-E748-A5BC-9C2B7B764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715" y="6442942"/>
            <a:ext cx="1260648" cy="26341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25C7EE4D-C8CE-DDBF-7392-EF79BE3C4858}"/>
              </a:ext>
            </a:extLst>
          </p:cNvPr>
          <p:cNvGrpSpPr/>
          <p:nvPr/>
        </p:nvGrpSpPr>
        <p:grpSpPr>
          <a:xfrm>
            <a:off x="5370046" y="1809750"/>
            <a:ext cx="3650824" cy="4633192"/>
            <a:chOff x="5370046" y="1819275"/>
            <a:chExt cx="3650824" cy="4633192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2D4C7BF-2225-7FF6-FD73-EB9434E170F4}"/>
                </a:ext>
              </a:extLst>
            </p:cNvPr>
            <p:cNvGrpSpPr/>
            <p:nvPr/>
          </p:nvGrpSpPr>
          <p:grpSpPr>
            <a:xfrm>
              <a:off x="5370046" y="1819275"/>
              <a:ext cx="3650824" cy="4633192"/>
              <a:chOff x="5370046" y="1809750"/>
              <a:chExt cx="3650824" cy="4633192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0976E1C4-BA67-3BA3-37B0-859D7CF2E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046" y="1809750"/>
                <a:ext cx="3650824" cy="463319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14B3B03-3563-930B-8744-F88F7BBCB2E5}"/>
                  </a:ext>
                </a:extLst>
              </p:cNvPr>
              <p:cNvSpPr/>
              <p:nvPr/>
            </p:nvSpPr>
            <p:spPr>
              <a:xfrm>
                <a:off x="5410200" y="1819275"/>
                <a:ext cx="219075" cy="200025"/>
              </a:xfrm>
              <a:prstGeom prst="rect">
                <a:avLst/>
              </a:prstGeom>
              <a:solidFill>
                <a:srgbClr val="3839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D99725F-659F-B7EA-318D-E654D6B0B0A7}"/>
                </a:ext>
              </a:extLst>
            </p:cNvPr>
            <p:cNvSpPr/>
            <p:nvPr/>
          </p:nvSpPr>
          <p:spPr>
            <a:xfrm>
              <a:off x="5448300" y="2352675"/>
              <a:ext cx="323850" cy="2476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6514531-29A5-B6B6-D178-CD97F6E85793}"/>
                </a:ext>
              </a:extLst>
            </p:cNvPr>
            <p:cNvSpPr/>
            <p:nvPr/>
          </p:nvSpPr>
          <p:spPr>
            <a:xfrm>
              <a:off x="6925884" y="3162299"/>
              <a:ext cx="503616" cy="504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6C4090FF-5ACC-2D4E-56FB-A1565AFBC15C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>
              <a:off x="5610225" y="2600325"/>
              <a:ext cx="1315659" cy="8143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4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454</Words>
  <Application>Microsoft Office PowerPoint</Application>
  <PresentationFormat>Panorámica</PresentationFormat>
  <Paragraphs>32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Maria Prieto Ugarte</dc:creator>
  <cp:lastModifiedBy>Pedro Esteban Parodi Cárdenas</cp:lastModifiedBy>
  <cp:revision>38</cp:revision>
  <dcterms:created xsi:type="dcterms:W3CDTF">2019-02-22T14:39:09Z</dcterms:created>
  <dcterms:modified xsi:type="dcterms:W3CDTF">2024-06-26T16:56:43Z</dcterms:modified>
</cp:coreProperties>
</file>