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341" r:id="rId3"/>
    <p:sldId id="2325" r:id="rId4"/>
    <p:sldId id="257" r:id="rId5"/>
    <p:sldId id="2318" r:id="rId6"/>
    <p:sldId id="2323" r:id="rId7"/>
    <p:sldId id="2322" r:id="rId8"/>
    <p:sldId id="2338" r:id="rId9"/>
    <p:sldId id="2326" r:id="rId10"/>
    <p:sldId id="2331" r:id="rId11"/>
    <p:sldId id="2333" r:id="rId12"/>
    <p:sldId id="2332" r:id="rId13"/>
    <p:sldId id="2334" r:id="rId14"/>
    <p:sldId id="2327" r:id="rId15"/>
    <p:sldId id="2328" r:id="rId16"/>
    <p:sldId id="2330" r:id="rId17"/>
    <p:sldId id="2339" r:id="rId18"/>
    <p:sldId id="2340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BE8"/>
    <a:srgbClr val="0E1E28"/>
    <a:srgbClr val="223645"/>
    <a:srgbClr val="E2DEDA"/>
    <a:srgbClr val="EBE3CE"/>
    <a:srgbClr val="C50614"/>
    <a:srgbClr val="FF0000"/>
    <a:srgbClr val="F9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0"/>
    <p:restoredTop sz="94689"/>
  </p:normalViewPr>
  <p:slideViewPr>
    <p:cSldViewPr snapToGrid="0">
      <p:cViewPr varScale="1">
        <p:scale>
          <a:sx n="136" d="100"/>
          <a:sy n="136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TÍTULO DE GRÁFICO</a:t>
            </a:r>
          </a:p>
        </c:rich>
      </c:tx>
      <c:layout>
        <c:manualLayout>
          <c:xMode val="edge"/>
          <c:yMode val="edge"/>
          <c:x val="1.6878671443296227E-2"/>
          <c:y val="0.16675835739807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36329265519369863"/>
          <c:y val="0.14002675672589041"/>
          <c:w val="0.36855708771297696"/>
          <c:h val="0.8143889187998629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D722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FE-5246-B4A5-C28E5794AAEC}"/>
              </c:ext>
            </c:extLst>
          </c:dPt>
          <c:dPt>
            <c:idx val="1"/>
            <c:bubble3D val="0"/>
            <c:spPr>
              <a:solidFill>
                <a:srgbClr val="4550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6FE-5246-B4A5-C28E5794AAEC}"/>
              </c:ext>
            </c:extLst>
          </c:dPt>
          <c:dPt>
            <c:idx val="2"/>
            <c:bubble3D val="0"/>
            <c:spPr>
              <a:solidFill>
                <a:srgbClr val="E0DE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FE-5246-B4A5-C28E5794AAEC}"/>
              </c:ext>
            </c:extLst>
          </c:dPt>
          <c:dLbls>
            <c:delete val="1"/>
          </c:dLbls>
          <c:cat>
            <c:strRef>
              <c:f>Hoja1!$A$2:$A$4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E-5246-B4A5-C28E5794AAE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32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9616471693153729E-2"/>
          <c:y val="0.28476954954073058"/>
          <c:w val="5.4393392466429553E-2"/>
          <c:h val="0.2542275989491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TÍTULO DE GRÁFICO</a:t>
            </a:r>
          </a:p>
        </c:rich>
      </c:tx>
      <c:layout>
        <c:manualLayout>
          <c:xMode val="edge"/>
          <c:yMode val="edge"/>
          <c:x val="1.6878671443296227E-2"/>
          <c:y val="0.16675835739807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36329265519369863"/>
          <c:y val="0.14002675672589041"/>
          <c:w val="0.36855708771297696"/>
          <c:h val="0.8143889187998629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D722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FE-5246-B4A5-C28E5794AAEC}"/>
              </c:ext>
            </c:extLst>
          </c:dPt>
          <c:dPt>
            <c:idx val="1"/>
            <c:bubble3D val="0"/>
            <c:spPr>
              <a:solidFill>
                <a:srgbClr val="4550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6FE-5246-B4A5-C28E5794AAEC}"/>
              </c:ext>
            </c:extLst>
          </c:dPt>
          <c:dPt>
            <c:idx val="2"/>
            <c:bubble3D val="0"/>
            <c:spPr>
              <a:solidFill>
                <a:srgbClr val="E0DE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FE-5246-B4A5-C28E5794AAEC}"/>
              </c:ext>
            </c:extLst>
          </c:dPt>
          <c:dLbls>
            <c:delete val="1"/>
          </c:dLbls>
          <c:cat>
            <c:strRef>
              <c:f>Hoja1!$A$2:$A$4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E-5246-B4A5-C28E5794AAE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32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9616471693153729E-2"/>
          <c:y val="0.28476954954073058"/>
          <c:w val="5.4393392466429553E-2"/>
          <c:h val="0.2542275989491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TÍTULO DE GRÁFICO</a:t>
            </a:r>
          </a:p>
        </c:rich>
      </c:tx>
      <c:layout>
        <c:manualLayout>
          <c:xMode val="edge"/>
          <c:yMode val="edge"/>
          <c:x val="2.0276674355050113E-3"/>
          <c:y val="1.4248432822588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36329265519369863"/>
          <c:y val="0.14002675672589041"/>
          <c:w val="0.36855708771297696"/>
          <c:h val="0.8143889187998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722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03-CF43-9C3A-89EA147FECCB}"/>
              </c:ext>
            </c:extLst>
          </c:dPt>
          <c:dPt>
            <c:idx val="1"/>
            <c:invertIfNegative val="0"/>
            <c:bubble3D val="0"/>
            <c:spPr>
              <a:solidFill>
                <a:srgbClr val="4550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03-CF43-9C3A-89EA147FECCB}"/>
              </c:ext>
            </c:extLst>
          </c:dPt>
          <c:dPt>
            <c:idx val="2"/>
            <c:invertIfNegative val="0"/>
            <c:bubble3D val="0"/>
            <c:spPr>
              <a:solidFill>
                <a:srgbClr val="E0DE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03-CF43-9C3A-89EA147FECCB}"/>
              </c:ext>
            </c:extLst>
          </c:dPt>
          <c:cat>
            <c:strRef>
              <c:f>Hoja1!$A$2:$A$4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03-CF43-9C3A-89EA147FE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8538975"/>
        <c:axId val="948221967"/>
      </c:barChart>
      <c:catAx>
        <c:axId val="9485389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48221967"/>
        <c:crosses val="autoZero"/>
        <c:auto val="1"/>
        <c:lblAlgn val="ctr"/>
        <c:lblOffset val="100"/>
        <c:noMultiLvlLbl val="0"/>
      </c:catAx>
      <c:valAx>
        <c:axId val="94822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4853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6439396919713206E-3"/>
          <c:y val="0.15230273382495593"/>
          <c:w val="4.7880985373749921E-2"/>
          <c:h val="0.21200822279868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TÍTULO DE GRÁFICO</a:t>
            </a:r>
          </a:p>
        </c:rich>
      </c:tx>
      <c:layout>
        <c:manualLayout>
          <c:xMode val="edge"/>
          <c:yMode val="edge"/>
          <c:x val="2.0276674355050113E-3"/>
          <c:y val="1.4248432822588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36329265519369863"/>
          <c:y val="0.14002675672589041"/>
          <c:w val="0.36855708771297696"/>
          <c:h val="0.8143889187998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722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6-EF49-87A5-F7846F91B8D9}"/>
              </c:ext>
            </c:extLst>
          </c:dPt>
          <c:dPt>
            <c:idx val="1"/>
            <c:invertIfNegative val="0"/>
            <c:bubble3D val="0"/>
            <c:spPr>
              <a:solidFill>
                <a:srgbClr val="4550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76-EF49-87A5-F7846F91B8D9}"/>
              </c:ext>
            </c:extLst>
          </c:dPt>
          <c:dPt>
            <c:idx val="2"/>
            <c:invertIfNegative val="0"/>
            <c:bubble3D val="0"/>
            <c:spPr>
              <a:solidFill>
                <a:srgbClr val="E0DE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76-EF49-87A5-F7846F91B8D9}"/>
              </c:ext>
            </c:extLst>
          </c:dPt>
          <c:cat>
            <c:strRef>
              <c:f>Hoja1!$A$2:$A$4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76-EF49-87A5-F7846F91B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8538975"/>
        <c:axId val="948221967"/>
      </c:barChart>
      <c:catAx>
        <c:axId val="9485389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48221967"/>
        <c:crosses val="autoZero"/>
        <c:auto val="1"/>
        <c:lblAlgn val="ctr"/>
        <c:lblOffset val="100"/>
        <c:noMultiLvlLbl val="0"/>
      </c:catAx>
      <c:valAx>
        <c:axId val="94822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4853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6439396919713206E-3"/>
          <c:y val="0.15230273382495593"/>
          <c:w val="4.7880985373749921E-2"/>
          <c:h val="0.21200822279868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TÍTULO DE GRÁFICO</a:t>
            </a:r>
          </a:p>
        </c:rich>
      </c:tx>
      <c:layout>
        <c:manualLayout>
          <c:xMode val="edge"/>
          <c:yMode val="edge"/>
          <c:x val="2.0276674355050113E-3"/>
          <c:y val="1.4248432822588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36329265519369863"/>
          <c:y val="0.14002675672589041"/>
          <c:w val="0.36855708771297696"/>
          <c:h val="0.8143889187998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722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6-EF49-87A5-F7846F91B8D9}"/>
              </c:ext>
            </c:extLst>
          </c:dPt>
          <c:dPt>
            <c:idx val="1"/>
            <c:invertIfNegative val="0"/>
            <c:bubble3D val="0"/>
            <c:spPr>
              <a:solidFill>
                <a:srgbClr val="4550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76-EF49-87A5-F7846F91B8D9}"/>
              </c:ext>
            </c:extLst>
          </c:dPt>
          <c:dPt>
            <c:idx val="2"/>
            <c:invertIfNegative val="0"/>
            <c:bubble3D val="0"/>
            <c:spPr>
              <a:solidFill>
                <a:srgbClr val="E0DE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76-EF49-87A5-F7846F91B8D9}"/>
              </c:ext>
            </c:extLst>
          </c:dPt>
          <c:cat>
            <c:strRef>
              <c:f>Hoja1!$A$2:$A$4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76-EF49-87A5-F7846F91B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8538975"/>
        <c:axId val="948221967"/>
      </c:barChart>
      <c:catAx>
        <c:axId val="9485389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48221967"/>
        <c:crosses val="autoZero"/>
        <c:auto val="1"/>
        <c:lblAlgn val="ctr"/>
        <c:lblOffset val="100"/>
        <c:noMultiLvlLbl val="0"/>
      </c:catAx>
      <c:valAx>
        <c:axId val="94822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4853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6439396919713206E-3"/>
          <c:y val="0.15230273382495593"/>
          <c:w val="4.7880985373749921E-2"/>
          <c:h val="0.21200822279868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EA04E-5620-F940-9D15-4C438EBC9C79}" type="datetimeFigureOut">
              <a:rPr lang="es-CL" smtClean="0"/>
              <a:t>03-10-25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73070-A341-4B48-996D-8CA96413BA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35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73070-A341-4B48-996D-8CA96413BA31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751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40706-21D8-EF8E-FEBE-E4A796AFE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AFF5223-CCC0-CF4E-87D7-9956F5525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3A4FD53-E07C-BEEB-34EE-25109A93D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011E55-81DE-A594-5709-DFCBF5C75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73070-A341-4B48-996D-8CA96413BA31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704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73070-A341-4B48-996D-8CA96413BA31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670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73070-A341-4B48-996D-8CA96413BA31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871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90C47-E4DE-B56B-82AF-2E3E5A473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28751E-E42F-EBD6-1D8E-62B8A784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14E4BD-C841-EC50-2516-507D958D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C1F-2F65-C849-AB49-CFFDC8CFEA16}" type="datetimeFigureOut">
              <a:rPr lang="es-CL" smtClean="0"/>
              <a:t>03-10-25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DD35E-AB72-E8A1-5855-C28296E5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9C8D6-355A-4C99-D009-07CEAEB2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A469-A0AC-E14A-9A3E-5D6AD1D262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661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29FDD-8159-192D-DFF4-45C101D6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4D36A8-B811-926C-7754-DF62A86E6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2E5C18-C7B8-B13F-F1EF-CA89A194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C1F-2F65-C849-AB49-CFFDC8CFEA16}" type="datetimeFigureOut">
              <a:rPr lang="es-CL" smtClean="0"/>
              <a:t>03-10-25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DF7F86-C874-B7DA-6A45-C04BE8CB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E720D5-6A93-9223-CD28-36B0BF39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A469-A0AC-E14A-9A3E-5D6AD1D262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555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25DCDB-D168-7A81-11E8-4A330E715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1FCBD7-8FF0-BEAC-F115-0216A1706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DAAD37-8E72-DFCE-6A86-43809D5A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C1F-2F65-C849-AB49-CFFDC8CFEA16}" type="datetimeFigureOut">
              <a:rPr lang="es-CL" smtClean="0"/>
              <a:t>03-10-25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39B20B-4605-C707-4E8E-9F674A3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B48D65-3517-428A-831F-516E0133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A469-A0AC-E14A-9A3E-5D6AD1D262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92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CD9AD-24BB-2A20-1022-F7B6C993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07ADE-D2E2-6750-61FA-09BA8B474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ACB410-2107-1404-1B23-8274609A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C1F-2F65-C849-AB49-CFFDC8CFEA16}" type="datetimeFigureOut">
              <a:rPr lang="es-CL" smtClean="0"/>
              <a:t>03-10-25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41DF59-8500-5F4C-0932-100A3A64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F96B96-F2B4-4C6C-63F6-2D8D02EB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A469-A0AC-E14A-9A3E-5D6AD1D262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777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26E16-272B-E7A9-12D7-3BC9A449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957AC0-EC8D-8C20-8F80-6D23E58BC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33EF0B-7E3B-5038-E004-6907B0991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C1F-2F65-C849-AB49-CFFDC8CFEA16}" type="datetimeFigureOut">
              <a:rPr lang="es-CL" smtClean="0"/>
              <a:t>03-10-25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629B33-CEDC-F323-6D87-A2D9E02E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E7701-B753-BCD9-C0E4-ED4146AD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A469-A0AC-E14A-9A3E-5D6AD1D262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724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AEBAC-BE8F-C244-23E0-D56E8AD4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CC887B-3929-4218-B480-43052D62D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5ABE8E-F1C0-80B6-9F59-CFE4167AF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7125D0-FD47-5C9F-F638-7A76E1D5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C1F-2F65-C849-AB49-CFFDC8CFEA16}" type="datetimeFigureOut">
              <a:rPr lang="es-CL" smtClean="0"/>
              <a:t>03-10-25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97C63F-0F88-CF83-9768-CEBD3982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A8F007-40FC-B746-E9FB-8B05B873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A469-A0AC-E14A-9A3E-5D6AD1D262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838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6E803-92B5-A5CE-6557-73F0B5ED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920249-4FAD-A67D-4362-45A54731A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BA5357-9F1F-5E40-5A03-FEEE5C912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183491-3110-D098-BC74-30DFDC591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8ADFC9-7A9F-3063-20A3-30429FC95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16221E-2E98-2286-B949-D1838746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C1F-2F65-C849-AB49-CFFDC8CFEA16}" type="datetimeFigureOut">
              <a:rPr lang="es-CL" smtClean="0"/>
              <a:t>03-10-25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C388B5-6172-00A0-D432-53778F5E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9F2796-3491-D07B-04B8-0F0FF413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A469-A0AC-E14A-9A3E-5D6AD1D262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12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6ACD0-E422-0F65-68E6-721E9EEB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05A048-25FC-E87A-8F60-041FAB1E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C1F-2F65-C849-AB49-CFFDC8CFEA16}" type="datetimeFigureOut">
              <a:rPr lang="es-CL" smtClean="0"/>
              <a:t>03-10-25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1F937A-0A65-4CB4-36CD-98C33F50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D37110-6D34-330C-DB1D-C62E83B1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A469-A0AC-E14A-9A3E-5D6AD1D262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88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3D4C91-1134-9451-1899-60EC28F2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C1F-2F65-C849-AB49-CFFDC8CFEA16}" type="datetimeFigureOut">
              <a:rPr lang="es-CL" smtClean="0"/>
              <a:t>03-10-25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B2495F-2C0B-EA0D-798A-B07D6194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C29082-E165-BBCD-92B6-F23B5ECF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A469-A0AC-E14A-9A3E-5D6AD1D262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487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76183-F56C-FC8F-9D68-7499D085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C5D8AA-9244-4F5E-2DFB-E14EFE256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A7657B-91F5-70A0-7397-31E415C10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0B62-8277-65EE-CFC1-14B78768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C1F-2F65-C849-AB49-CFFDC8CFEA16}" type="datetimeFigureOut">
              <a:rPr lang="es-CL" smtClean="0"/>
              <a:t>03-10-25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12E7D6-D331-7442-47A3-48F6288B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D5DD04-81C6-5835-4875-1DCAC9CA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A469-A0AC-E14A-9A3E-5D6AD1D262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771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A5135-DD36-591C-DED9-EBA6878C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8DE7AA-C394-D804-ABB4-AFE9C9A6A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0EC43C-3E5F-A575-8664-387A5A2E8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C245A3-6529-D8FD-6517-D8DEEE76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C1F-2F65-C849-AB49-CFFDC8CFEA16}" type="datetimeFigureOut">
              <a:rPr lang="es-CL" smtClean="0"/>
              <a:t>03-10-25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6835A0-18A9-5575-D104-E8B152CB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12F9F7-4350-0F83-60BF-D55615DC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A469-A0AC-E14A-9A3E-5D6AD1D262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003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B9E3E7-C7EF-ECAE-6D01-6C7EBECD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3FCD44-9ABA-DE40-2DA7-215B2539C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7E73F2-E9BF-5526-DCC2-E052EC68B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1CEC1F-2F65-C849-AB49-CFFDC8CFEA16}" type="datetimeFigureOut">
              <a:rPr lang="es-CL" smtClean="0"/>
              <a:t>03-10-25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D22B12-F75A-37F9-2247-A60607322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293DEC-3C0B-BED5-5F32-4512A0DF8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06A469-A0AC-E14A-9A3E-5D6AD1D262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688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59B8C2B-959F-E9F8-B2A6-89B08A4587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487054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A562442-89C3-958D-8B34-BFFCE0601E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9534" y="255795"/>
            <a:ext cx="2854385" cy="145602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90C7B4F-6443-BC56-5ABB-5FC1247D942B}"/>
              </a:ext>
            </a:extLst>
          </p:cNvPr>
          <p:cNvSpPr/>
          <p:nvPr/>
        </p:nvSpPr>
        <p:spPr>
          <a:xfrm>
            <a:off x="0" y="0"/>
            <a:ext cx="23247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E875B1F9-9E8F-FF6E-A19F-B7C25B1A9241}"/>
              </a:ext>
            </a:extLst>
          </p:cNvPr>
          <p:cNvSpPr txBox="1">
            <a:spLocks/>
          </p:cNvSpPr>
          <p:nvPr/>
        </p:nvSpPr>
        <p:spPr>
          <a:xfrm>
            <a:off x="874722" y="4881795"/>
            <a:ext cx="5485042" cy="692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s-C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del proyecto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50FA4C09-3B4D-CF35-A355-EB7881F3B2FC}"/>
              </a:ext>
            </a:extLst>
          </p:cNvPr>
          <p:cNvSpPr txBox="1">
            <a:spLocks/>
          </p:cNvSpPr>
          <p:nvPr/>
        </p:nvSpPr>
        <p:spPr>
          <a:xfrm>
            <a:off x="874722" y="5422426"/>
            <a:ext cx="5485042" cy="579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Bajada</a:t>
            </a:r>
          </a:p>
        </p:txBody>
      </p:sp>
    </p:spTree>
    <p:extLst>
      <p:ext uri="{BB962C8B-B14F-4D97-AF65-F5344CB8AC3E}">
        <p14:creationId xmlns:p14="http://schemas.microsoft.com/office/powerpoint/2010/main" val="292951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0C8B5-9855-25CE-18BF-99952930B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17A617-3C49-33F8-3CC8-2365D142E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9204"/>
            <a:ext cx="5631542" cy="17519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809F2A-5FE3-2A81-82D8-AE6E110914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1543" y="0"/>
            <a:ext cx="6560457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EE81DC9-AED4-12B7-94AC-962465C71D87}"/>
              </a:ext>
            </a:extLst>
          </p:cNvPr>
          <p:cNvSpPr txBox="1"/>
          <p:nvPr/>
        </p:nvSpPr>
        <p:spPr>
          <a:xfrm>
            <a:off x="787786" y="587169"/>
            <a:ext cx="3850107" cy="614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 circular</a:t>
            </a:r>
            <a:endParaRPr lang="es-CL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A6414A0-D97C-EE8E-C554-81D34C5ABAC2}"/>
              </a:ext>
            </a:extLst>
          </p:cNvPr>
          <p:cNvSpPr txBox="1"/>
          <p:nvPr/>
        </p:nvSpPr>
        <p:spPr>
          <a:xfrm>
            <a:off x="787786" y="2016697"/>
            <a:ext cx="3905526" cy="147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DC0ED0-A2EC-3A9B-3B4F-EE6FD9C64C2C}"/>
              </a:ext>
            </a:extLst>
          </p:cNvPr>
          <p:cNvSpPr txBox="1"/>
          <p:nvPr/>
        </p:nvSpPr>
        <p:spPr>
          <a:xfrm>
            <a:off x="787786" y="999139"/>
            <a:ext cx="3850107" cy="53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Bajada</a:t>
            </a:r>
            <a:endParaRPr lang="es-C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E3C8115-A061-672C-DCC1-6F7DD4FADD9E}"/>
              </a:ext>
            </a:extLst>
          </p:cNvPr>
          <p:cNvGraphicFramePr>
            <a:graphicFrameLocks/>
          </p:cNvGraphicFramePr>
          <p:nvPr/>
        </p:nvGraphicFramePr>
        <p:xfrm>
          <a:off x="787786" y="4157663"/>
          <a:ext cx="5770177" cy="239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7334205-DB34-94BC-054E-CA9C9DF9601C}"/>
              </a:ext>
            </a:extLst>
          </p:cNvPr>
          <p:cNvSpPr txBox="1"/>
          <p:nvPr/>
        </p:nvSpPr>
        <p:spPr>
          <a:xfrm>
            <a:off x="6545070" y="303512"/>
            <a:ext cx="5322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700" b="1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</a:t>
            </a:r>
            <a:r>
              <a:rPr lang="es-CL" sz="7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UANDES </a:t>
            </a:r>
            <a:r>
              <a:rPr lang="es-CL" sz="8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CL" sz="200" spc="8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4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F2991-7673-00AB-EDC4-15B297166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561AB1B-EA9B-4224-99B6-E3355DEC015A}"/>
              </a:ext>
            </a:extLst>
          </p:cNvPr>
          <p:cNvSpPr/>
          <p:nvPr/>
        </p:nvSpPr>
        <p:spPr>
          <a:xfrm rot="5400000">
            <a:off x="-1762256" y="1762253"/>
            <a:ext cx="6858002" cy="3333494"/>
          </a:xfrm>
          <a:prstGeom prst="rect">
            <a:avLst/>
          </a:prstGeom>
          <a:solidFill>
            <a:srgbClr val="ED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06B95B-7B8B-DD58-BEF9-DE4EE0AB1652}"/>
              </a:ext>
            </a:extLst>
          </p:cNvPr>
          <p:cNvSpPr txBox="1"/>
          <p:nvPr/>
        </p:nvSpPr>
        <p:spPr>
          <a:xfrm>
            <a:off x="728151" y="965373"/>
            <a:ext cx="385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es-CL" sz="1200" b="1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19B90E-E1CE-850A-00E6-3C6407F7F198}"/>
              </a:ext>
            </a:extLst>
          </p:cNvPr>
          <p:cNvSpPr txBox="1"/>
          <p:nvPr/>
        </p:nvSpPr>
        <p:spPr>
          <a:xfrm>
            <a:off x="728151" y="1377343"/>
            <a:ext cx="385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Bajada</a:t>
            </a:r>
            <a:endParaRPr lang="es-CL" sz="11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B7287-DDE5-B9F3-88CA-D92EC430B1C3}"/>
              </a:ext>
            </a:extLst>
          </p:cNvPr>
          <p:cNvSpPr txBox="1"/>
          <p:nvPr/>
        </p:nvSpPr>
        <p:spPr>
          <a:xfrm>
            <a:off x="3561691" y="975650"/>
            <a:ext cx="3663655" cy="514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806AC8-BA95-2B7A-265F-3F0BC39E167D}"/>
              </a:ext>
            </a:extLst>
          </p:cNvPr>
          <p:cNvSpPr txBox="1"/>
          <p:nvPr/>
        </p:nvSpPr>
        <p:spPr>
          <a:xfrm>
            <a:off x="10624457" y="-522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E6CC93-2210-81E5-B8AE-29090AC837B5}"/>
              </a:ext>
            </a:extLst>
          </p:cNvPr>
          <p:cNvSpPr txBox="1"/>
          <p:nvPr/>
        </p:nvSpPr>
        <p:spPr>
          <a:xfrm>
            <a:off x="7596978" y="975650"/>
            <a:ext cx="3663655" cy="514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9B2D8BC-7CAD-6C51-8C20-90627C728963}"/>
              </a:ext>
            </a:extLst>
          </p:cNvPr>
          <p:cNvCxnSpPr>
            <a:cxnSpLocks/>
          </p:cNvCxnSpPr>
          <p:nvPr/>
        </p:nvCxnSpPr>
        <p:spPr>
          <a:xfrm>
            <a:off x="815259" y="1938084"/>
            <a:ext cx="862110" cy="0"/>
          </a:xfrm>
          <a:prstGeom prst="line">
            <a:avLst/>
          </a:prstGeom>
          <a:ln w="114300">
            <a:solidFill>
              <a:srgbClr val="C50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C0C29D7-5D71-3DD1-EE3C-D0514570B45A}"/>
              </a:ext>
            </a:extLst>
          </p:cNvPr>
          <p:cNvSpPr txBox="1"/>
          <p:nvPr/>
        </p:nvSpPr>
        <p:spPr>
          <a:xfrm>
            <a:off x="728152" y="2524589"/>
            <a:ext cx="1860066" cy="103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  <a:buClr>
                <a:srgbClr val="D7222A"/>
              </a:buClr>
              <a:buSzPct val="100000"/>
            </a:pPr>
            <a:r>
              <a:rPr lang="es-CL" sz="11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1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1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1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4D61479-02B4-BC9B-8268-B6D4107863F5}"/>
              </a:ext>
            </a:extLst>
          </p:cNvPr>
          <p:cNvSpPr txBox="1"/>
          <p:nvPr/>
        </p:nvSpPr>
        <p:spPr>
          <a:xfrm>
            <a:off x="6545070" y="303512"/>
            <a:ext cx="5322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700" b="1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</a:t>
            </a:r>
            <a:r>
              <a:rPr lang="es-CL" sz="7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UANDES </a:t>
            </a:r>
            <a:r>
              <a:rPr lang="es-CL" sz="8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CL" sz="200" spc="8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0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9B993-35C7-251C-B99C-BF1ACE8E5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0D02603-DF53-3CAA-065D-75A5289B033F}"/>
              </a:ext>
            </a:extLst>
          </p:cNvPr>
          <p:cNvSpPr txBox="1"/>
          <p:nvPr/>
        </p:nvSpPr>
        <p:spPr>
          <a:xfrm>
            <a:off x="10624457" y="-522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60EA827-BCEB-11A9-2619-BD613F3E7853}"/>
              </a:ext>
            </a:extLst>
          </p:cNvPr>
          <p:cNvSpPr txBox="1"/>
          <p:nvPr/>
        </p:nvSpPr>
        <p:spPr>
          <a:xfrm>
            <a:off x="3561691" y="858520"/>
            <a:ext cx="3663655" cy="514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77BCCF-758D-3A71-36CE-26AB07C348D1}"/>
              </a:ext>
            </a:extLst>
          </p:cNvPr>
          <p:cNvSpPr txBox="1"/>
          <p:nvPr/>
        </p:nvSpPr>
        <p:spPr>
          <a:xfrm>
            <a:off x="7596978" y="858520"/>
            <a:ext cx="3663655" cy="514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5A1853-4D01-2DB7-2DBD-64885253300F}"/>
              </a:ext>
            </a:extLst>
          </p:cNvPr>
          <p:cNvSpPr txBox="1"/>
          <p:nvPr/>
        </p:nvSpPr>
        <p:spPr>
          <a:xfrm>
            <a:off x="6545070" y="303512"/>
            <a:ext cx="5322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700" b="1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</a:t>
            </a:r>
            <a:r>
              <a:rPr lang="es-CL" sz="7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UANDES </a:t>
            </a:r>
            <a:r>
              <a:rPr lang="es-CL" sz="8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CL" sz="200" spc="8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01725C-1D63-F13B-954F-3B91ABB43141}"/>
              </a:ext>
            </a:extLst>
          </p:cNvPr>
          <p:cNvSpPr txBox="1"/>
          <p:nvPr/>
        </p:nvSpPr>
        <p:spPr>
          <a:xfrm>
            <a:off x="728151" y="965373"/>
            <a:ext cx="385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es-CL" sz="1200" b="1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7FC5C6-F727-4DF9-8E97-6186A3FCF16C}"/>
              </a:ext>
            </a:extLst>
          </p:cNvPr>
          <p:cNvSpPr txBox="1"/>
          <p:nvPr/>
        </p:nvSpPr>
        <p:spPr>
          <a:xfrm>
            <a:off x="728151" y="1377343"/>
            <a:ext cx="385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Bajada</a:t>
            </a:r>
            <a:endParaRPr lang="es-CL" sz="11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AC711A4-91E3-EDC8-237F-455EF70C681B}"/>
              </a:ext>
            </a:extLst>
          </p:cNvPr>
          <p:cNvCxnSpPr>
            <a:cxnSpLocks/>
          </p:cNvCxnSpPr>
          <p:nvPr/>
        </p:nvCxnSpPr>
        <p:spPr>
          <a:xfrm>
            <a:off x="815259" y="1938084"/>
            <a:ext cx="862110" cy="0"/>
          </a:xfrm>
          <a:prstGeom prst="line">
            <a:avLst/>
          </a:prstGeom>
          <a:ln w="114300">
            <a:solidFill>
              <a:srgbClr val="C50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23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E3C99-E75A-5F40-19A1-5C4270C7A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8829D51-0CFF-B097-1185-5633D8FD1305}"/>
              </a:ext>
            </a:extLst>
          </p:cNvPr>
          <p:cNvSpPr/>
          <p:nvPr/>
        </p:nvSpPr>
        <p:spPr>
          <a:xfrm rot="5400000">
            <a:off x="-98644" y="3527643"/>
            <a:ext cx="3429000" cy="3231715"/>
          </a:xfrm>
          <a:prstGeom prst="rect">
            <a:avLst/>
          </a:prstGeom>
          <a:solidFill>
            <a:srgbClr val="ED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EDEBE8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A1FEB5-B4DF-7317-E34B-38A75C3BA3FD}"/>
              </a:ext>
            </a:extLst>
          </p:cNvPr>
          <p:cNvSpPr txBox="1"/>
          <p:nvPr/>
        </p:nvSpPr>
        <p:spPr>
          <a:xfrm>
            <a:off x="10624457" y="-522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6BF9494-39F6-5C94-551A-4220014D55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5A8E98-11B7-F45F-CB96-949D603FCFB3}"/>
              </a:ext>
            </a:extLst>
          </p:cNvPr>
          <p:cNvSpPr txBox="1"/>
          <p:nvPr/>
        </p:nvSpPr>
        <p:spPr>
          <a:xfrm>
            <a:off x="3596352" y="3769158"/>
            <a:ext cx="3663655" cy="23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3CCCEB2-1DD7-7420-8BD5-291F5BC50D36}"/>
              </a:ext>
            </a:extLst>
          </p:cNvPr>
          <p:cNvSpPr txBox="1"/>
          <p:nvPr/>
        </p:nvSpPr>
        <p:spPr>
          <a:xfrm>
            <a:off x="7631639" y="3769158"/>
            <a:ext cx="3663655" cy="147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F9125C-F6E8-97FA-22AE-C54A1633947E}"/>
              </a:ext>
            </a:extLst>
          </p:cNvPr>
          <p:cNvSpPr txBox="1"/>
          <p:nvPr/>
        </p:nvSpPr>
        <p:spPr>
          <a:xfrm>
            <a:off x="589004" y="3769158"/>
            <a:ext cx="247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importante</a:t>
            </a:r>
            <a:endParaRPr lang="es-CL" sz="1200" b="1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3006633-106D-38E8-8A65-A7CA0ADB0A6E}"/>
              </a:ext>
            </a:extLst>
          </p:cNvPr>
          <p:cNvSpPr txBox="1"/>
          <p:nvPr/>
        </p:nvSpPr>
        <p:spPr>
          <a:xfrm>
            <a:off x="589004" y="4181128"/>
            <a:ext cx="385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Bajada</a:t>
            </a:r>
            <a:endParaRPr lang="es-CL" sz="11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F684FB0-6EEB-0FE5-A646-85D49AFA4E21}"/>
              </a:ext>
            </a:extLst>
          </p:cNvPr>
          <p:cNvCxnSpPr>
            <a:cxnSpLocks/>
          </p:cNvCxnSpPr>
          <p:nvPr/>
        </p:nvCxnSpPr>
        <p:spPr>
          <a:xfrm>
            <a:off x="684005" y="4784629"/>
            <a:ext cx="862110" cy="0"/>
          </a:xfrm>
          <a:prstGeom prst="line">
            <a:avLst/>
          </a:prstGeom>
          <a:ln w="114300">
            <a:solidFill>
              <a:srgbClr val="C50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66E810F1-48DA-3228-4518-0147314638C6}"/>
              </a:ext>
            </a:extLst>
          </p:cNvPr>
          <p:cNvSpPr txBox="1"/>
          <p:nvPr/>
        </p:nvSpPr>
        <p:spPr>
          <a:xfrm>
            <a:off x="6545070" y="303512"/>
            <a:ext cx="5322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700" b="1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</a:t>
            </a:r>
            <a:r>
              <a:rPr lang="es-CL" sz="7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UANDES </a:t>
            </a:r>
            <a:r>
              <a:rPr lang="es-CL" sz="8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CL" sz="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7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07D38-78F3-DC31-40A2-100D1643D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0F7521F-2579-BE69-D8D9-B8DB5B44AE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0" y="1282"/>
            <a:ext cx="5048230" cy="68567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5A5A39-F4FD-43EB-668B-F7FAC27C6111}"/>
              </a:ext>
            </a:extLst>
          </p:cNvPr>
          <p:cNvSpPr txBox="1"/>
          <p:nvPr/>
        </p:nvSpPr>
        <p:spPr>
          <a:xfrm>
            <a:off x="761908" y="1997598"/>
            <a:ext cx="385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 de barra comparados</a:t>
            </a:r>
            <a:endParaRPr lang="es-CL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40E8FB-5840-306E-E74F-0E42988A988A}"/>
              </a:ext>
            </a:extLst>
          </p:cNvPr>
          <p:cNvSpPr txBox="1"/>
          <p:nvPr/>
        </p:nvSpPr>
        <p:spPr>
          <a:xfrm>
            <a:off x="761908" y="2821647"/>
            <a:ext cx="385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Bajada</a:t>
            </a:r>
            <a:endParaRPr lang="es-C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BDE729A-127A-775D-40EF-1B6729633302}"/>
              </a:ext>
            </a:extLst>
          </p:cNvPr>
          <p:cNvSpPr txBox="1"/>
          <p:nvPr/>
        </p:nvSpPr>
        <p:spPr>
          <a:xfrm>
            <a:off x="787786" y="3623196"/>
            <a:ext cx="3905526" cy="147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DA973E06-658D-EADE-14DA-39AC1D34A9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392329"/>
              </p:ext>
            </p:extLst>
          </p:nvPr>
        </p:nvGraphicFramePr>
        <p:xfrm>
          <a:off x="6058462" y="1015195"/>
          <a:ext cx="5770177" cy="239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CD72171F-4FD6-1912-E2D7-3B2605D83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202367"/>
              </p:ext>
            </p:extLst>
          </p:nvPr>
        </p:nvGraphicFramePr>
        <p:xfrm>
          <a:off x="6058462" y="3806841"/>
          <a:ext cx="5770177" cy="239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A1FDDB8-EFD6-6C45-76C2-84B87CECC3EB}"/>
              </a:ext>
            </a:extLst>
          </p:cNvPr>
          <p:cNvSpPr txBox="1"/>
          <p:nvPr/>
        </p:nvSpPr>
        <p:spPr>
          <a:xfrm>
            <a:off x="6545070" y="303512"/>
            <a:ext cx="5322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700" b="1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</a:t>
            </a:r>
            <a:r>
              <a:rPr lang="es-CL" sz="7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UANDES </a:t>
            </a:r>
            <a:r>
              <a:rPr lang="es-CL" sz="8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CL" sz="200" spc="8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9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166F6-632F-DBB4-8F1E-8B65BFA17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466264-7325-A102-245D-C475BFD793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5036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90FA46-1A2E-D377-6E58-9F88F7221FDD}"/>
              </a:ext>
            </a:extLst>
          </p:cNvPr>
          <p:cNvSpPr txBox="1"/>
          <p:nvPr/>
        </p:nvSpPr>
        <p:spPr>
          <a:xfrm>
            <a:off x="589004" y="748294"/>
            <a:ext cx="385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endParaRPr lang="es-CL" sz="1200" b="1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46A362-F7C4-4348-1A98-78AFC72FBD85}"/>
              </a:ext>
            </a:extLst>
          </p:cNvPr>
          <p:cNvSpPr txBox="1"/>
          <p:nvPr/>
        </p:nvSpPr>
        <p:spPr>
          <a:xfrm>
            <a:off x="589004" y="1160264"/>
            <a:ext cx="385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Bajada</a:t>
            </a:r>
            <a:endParaRPr lang="es-CL" sz="11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0CCACE-F217-4A05-FC9C-22D845B669BC}"/>
              </a:ext>
            </a:extLst>
          </p:cNvPr>
          <p:cNvSpPr txBox="1"/>
          <p:nvPr/>
        </p:nvSpPr>
        <p:spPr>
          <a:xfrm>
            <a:off x="5639371" y="1560374"/>
            <a:ext cx="5050366" cy="429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ts val="2220"/>
              </a:lnSpc>
              <a:buClr>
                <a:srgbClr val="D7222A"/>
              </a:buClr>
              <a:buSzPct val="100000"/>
              <a:buFont typeface="+mj-lt"/>
              <a:buAutoNum type="alphaLcPeriod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 marL="400050" indent="-400050">
              <a:lnSpc>
                <a:spcPts val="2220"/>
              </a:lnSpc>
              <a:buClr>
                <a:srgbClr val="D7222A"/>
              </a:buClr>
              <a:buSzPct val="100000"/>
              <a:buFont typeface="+mj-lt"/>
              <a:buAutoNum type="alphaLcPeriod"/>
            </a:pPr>
            <a:endParaRPr lang="es-CL" sz="1400" dirty="0">
              <a:solidFill>
                <a:srgbClr val="4550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ts val="2220"/>
              </a:lnSpc>
              <a:buClr>
                <a:srgbClr val="D7222A"/>
              </a:buClr>
              <a:buSzPct val="100000"/>
              <a:buFont typeface="+mj-lt"/>
              <a:buAutoNum type="alphaLcPeriod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 marL="400050" indent="-400050">
              <a:lnSpc>
                <a:spcPts val="2220"/>
              </a:lnSpc>
              <a:buClr>
                <a:srgbClr val="D7222A"/>
              </a:buClr>
              <a:buSzPct val="100000"/>
              <a:buFont typeface="+mj-lt"/>
              <a:buAutoNum type="alphaLcPeriod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ts val="2220"/>
              </a:lnSpc>
              <a:buClr>
                <a:srgbClr val="D7222A"/>
              </a:buClr>
              <a:buSzPct val="100000"/>
              <a:buFont typeface="+mj-lt"/>
              <a:buAutoNum type="alphaLcPeriod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 marL="400050" indent="-400050">
              <a:lnSpc>
                <a:spcPts val="2220"/>
              </a:lnSpc>
              <a:buClr>
                <a:srgbClr val="D7222A"/>
              </a:buClr>
              <a:buSzPct val="100000"/>
              <a:buFont typeface="+mj-lt"/>
              <a:buAutoNum type="alphaLcPeriod"/>
            </a:pPr>
            <a:endParaRPr lang="es-CL" sz="1400" dirty="0">
              <a:solidFill>
                <a:srgbClr val="4550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2BE454-6ECB-7EE8-4110-EFC98C1FFD5F}"/>
              </a:ext>
            </a:extLst>
          </p:cNvPr>
          <p:cNvSpPr txBox="1"/>
          <p:nvPr/>
        </p:nvSpPr>
        <p:spPr>
          <a:xfrm>
            <a:off x="10624457" y="-522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313627-6900-2AA9-4FAF-5686C587CEFC}"/>
              </a:ext>
            </a:extLst>
          </p:cNvPr>
          <p:cNvSpPr txBox="1"/>
          <p:nvPr/>
        </p:nvSpPr>
        <p:spPr>
          <a:xfrm>
            <a:off x="6545070" y="303512"/>
            <a:ext cx="5322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700" b="1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</a:t>
            </a:r>
            <a:r>
              <a:rPr lang="es-CL" sz="7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UANDES </a:t>
            </a:r>
            <a:r>
              <a:rPr lang="es-CL" sz="8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CL" sz="200" spc="8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6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EF70C-61B8-8124-A358-4F78D593F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BCD87F-4179-325D-41AA-15A0755004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C48D36-5269-2A55-9DFE-CE6A6E7B7945}"/>
              </a:ext>
            </a:extLst>
          </p:cNvPr>
          <p:cNvSpPr txBox="1"/>
          <p:nvPr/>
        </p:nvSpPr>
        <p:spPr>
          <a:xfrm>
            <a:off x="589004" y="748294"/>
            <a:ext cx="385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endParaRPr lang="es-CL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8EEBAA-2D52-FF36-F15E-E75B08E2CA68}"/>
              </a:ext>
            </a:extLst>
          </p:cNvPr>
          <p:cNvSpPr txBox="1"/>
          <p:nvPr/>
        </p:nvSpPr>
        <p:spPr>
          <a:xfrm>
            <a:off x="589004" y="1160264"/>
            <a:ext cx="385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Bajada</a:t>
            </a:r>
            <a:endParaRPr lang="es-C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B946AD-BABD-3B03-8188-FDBB8B1393E2}"/>
              </a:ext>
            </a:extLst>
          </p:cNvPr>
          <p:cNvSpPr txBox="1"/>
          <p:nvPr/>
        </p:nvSpPr>
        <p:spPr>
          <a:xfrm>
            <a:off x="10624457" y="-504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323420F-7E8D-9495-45E9-8CFB213F4347}"/>
              </a:ext>
            </a:extLst>
          </p:cNvPr>
          <p:cNvSpPr txBox="1"/>
          <p:nvPr/>
        </p:nvSpPr>
        <p:spPr>
          <a:xfrm>
            <a:off x="5639371" y="1560374"/>
            <a:ext cx="5050366" cy="429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ts val="2220"/>
              </a:lnSpc>
              <a:buClr>
                <a:srgbClr val="D7222A"/>
              </a:buClr>
              <a:buSzPct val="100000"/>
              <a:buFont typeface="+mj-lt"/>
              <a:buAutoNum type="alphaLcPeriod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 marL="400050" indent="-400050">
              <a:lnSpc>
                <a:spcPts val="2220"/>
              </a:lnSpc>
              <a:buClr>
                <a:srgbClr val="D7222A"/>
              </a:buClr>
              <a:buSzPct val="100000"/>
              <a:buFont typeface="+mj-lt"/>
              <a:buAutoNum type="alphaLcPeriod"/>
            </a:pPr>
            <a:endParaRPr lang="es-CL" sz="1400" dirty="0">
              <a:solidFill>
                <a:srgbClr val="4550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ts val="2220"/>
              </a:lnSpc>
              <a:buClr>
                <a:srgbClr val="D7222A"/>
              </a:buClr>
              <a:buSzPct val="100000"/>
              <a:buFont typeface="+mj-lt"/>
              <a:buAutoNum type="alphaLcPeriod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 marL="400050" indent="-400050">
              <a:lnSpc>
                <a:spcPts val="2220"/>
              </a:lnSpc>
              <a:buClr>
                <a:srgbClr val="D7222A"/>
              </a:buClr>
              <a:buSzPct val="100000"/>
              <a:buFont typeface="+mj-lt"/>
              <a:buAutoNum type="alphaLcPeriod"/>
            </a:pPr>
            <a:endParaRPr lang="es-CL" sz="1400" dirty="0">
              <a:solidFill>
                <a:srgbClr val="4550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ts val="2220"/>
              </a:lnSpc>
              <a:buClr>
                <a:srgbClr val="D7222A"/>
              </a:buClr>
              <a:buSzPct val="100000"/>
              <a:buFont typeface="+mj-lt"/>
              <a:buAutoNum type="alphaLcPeriod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 marL="400050" indent="-400050">
              <a:lnSpc>
                <a:spcPts val="2220"/>
              </a:lnSpc>
              <a:buClr>
                <a:srgbClr val="D7222A"/>
              </a:buClr>
              <a:buSzPct val="100000"/>
              <a:buFont typeface="+mj-lt"/>
              <a:buAutoNum type="alphaLcPeriod"/>
            </a:pPr>
            <a:endParaRPr lang="es-CL" sz="1400" dirty="0">
              <a:solidFill>
                <a:srgbClr val="4550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53B0A4-9C36-F8D6-E548-FC4E93149034}"/>
              </a:ext>
            </a:extLst>
          </p:cNvPr>
          <p:cNvSpPr txBox="1"/>
          <p:nvPr/>
        </p:nvSpPr>
        <p:spPr>
          <a:xfrm>
            <a:off x="6545070" y="303512"/>
            <a:ext cx="5322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700" b="1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</a:t>
            </a:r>
            <a:r>
              <a:rPr lang="es-CL" sz="7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UANDES </a:t>
            </a:r>
            <a:r>
              <a:rPr lang="es-CL" sz="8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CL" sz="200" spc="8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6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D6C2C3-DE62-213A-5B9E-1D21C2FE49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085" y="2242548"/>
            <a:ext cx="4651829" cy="23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76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93363B-3EA2-61BE-0A06-F01972129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2F374F-2660-2B17-833D-9CC81FB4D5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085" y="2242548"/>
            <a:ext cx="4651829" cy="23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2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D3756-5C3A-D955-2638-DE11D33A1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E3609831-2BE5-23BD-3F9D-AA02C77CAE6D}"/>
              </a:ext>
            </a:extLst>
          </p:cNvPr>
          <p:cNvSpPr/>
          <p:nvPr/>
        </p:nvSpPr>
        <p:spPr>
          <a:xfrm>
            <a:off x="0" y="0"/>
            <a:ext cx="23247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1BE482-F7FC-FACC-7E7B-5366DA7490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3153"/>
            <a:ext cx="12191999" cy="452739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206E54F-CF2A-ED11-3CA3-B4AABB028F4C}"/>
              </a:ext>
            </a:extLst>
          </p:cNvPr>
          <p:cNvSpPr txBox="1">
            <a:spLocks/>
          </p:cNvSpPr>
          <p:nvPr/>
        </p:nvSpPr>
        <p:spPr>
          <a:xfrm>
            <a:off x="874722" y="4881795"/>
            <a:ext cx="5485042" cy="692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s-CL" sz="4000" b="1" dirty="0">
                <a:solidFill>
                  <a:srgbClr val="0E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del proyecto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AC4E5AC-F869-E3D0-64A9-D59F3412C14C}"/>
              </a:ext>
            </a:extLst>
          </p:cNvPr>
          <p:cNvSpPr txBox="1">
            <a:spLocks/>
          </p:cNvSpPr>
          <p:nvPr/>
        </p:nvSpPr>
        <p:spPr>
          <a:xfrm>
            <a:off x="874722" y="5422426"/>
            <a:ext cx="5485042" cy="579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000" dirty="0">
                <a:solidFill>
                  <a:srgbClr val="0E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Bajada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DB2C02F-E0C4-0A96-499D-2497C187C4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9534" y="256430"/>
            <a:ext cx="2854384" cy="14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7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715865-3560-9875-4A26-FC7A630BE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624EA9C-8B80-7F11-84C2-286C6A0A9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2DB576-0B37-1582-05C6-DAB883EFFD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71165" y="470794"/>
            <a:ext cx="2166373" cy="627529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F621CD1-F1C3-D48D-944F-48CE78D11CF5}"/>
              </a:ext>
            </a:extLst>
          </p:cNvPr>
          <p:cNvSpPr/>
          <p:nvPr/>
        </p:nvSpPr>
        <p:spPr>
          <a:xfrm>
            <a:off x="0" y="0"/>
            <a:ext cx="5916706" cy="4691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D265425-A6E9-0B95-AC28-473397633D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24670" y="4465967"/>
            <a:ext cx="2166373" cy="26176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61C192-BC9E-435E-883D-A4D2F9BC440D}"/>
              </a:ext>
            </a:extLst>
          </p:cNvPr>
          <p:cNvSpPr txBox="1"/>
          <p:nvPr/>
        </p:nvSpPr>
        <p:spPr>
          <a:xfrm>
            <a:off x="6545070" y="303512"/>
            <a:ext cx="5322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700" b="1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</a:t>
            </a:r>
            <a:r>
              <a:rPr lang="es-CL" sz="7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UANDES </a:t>
            </a:r>
            <a:r>
              <a:rPr lang="es-CL" sz="8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CL" sz="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6AE297-482F-0365-6A01-F4A6DA01538E}"/>
              </a:ext>
            </a:extLst>
          </p:cNvPr>
          <p:cNvSpPr txBox="1"/>
          <p:nvPr/>
        </p:nvSpPr>
        <p:spPr>
          <a:xfrm>
            <a:off x="880897" y="817051"/>
            <a:ext cx="277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CL" sz="1200" b="1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4A4CA4-D0BA-7E53-B1C7-ECC11627B450}"/>
              </a:ext>
            </a:extLst>
          </p:cNvPr>
          <p:cNvSpPr txBox="1"/>
          <p:nvPr/>
        </p:nvSpPr>
        <p:spPr>
          <a:xfrm>
            <a:off x="880898" y="1621165"/>
            <a:ext cx="4407442" cy="175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328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EA215-6149-B533-0E38-68C1E6605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A37CF10-4DFD-86BF-1ADE-55EDD5246E30}"/>
              </a:ext>
            </a:extLst>
          </p:cNvPr>
          <p:cNvSpPr/>
          <p:nvPr/>
        </p:nvSpPr>
        <p:spPr>
          <a:xfrm rot="5400000">
            <a:off x="2902584" y="2715103"/>
            <a:ext cx="1472792" cy="6813003"/>
          </a:xfrm>
          <a:prstGeom prst="rect">
            <a:avLst/>
          </a:prstGeom>
          <a:solidFill>
            <a:srgbClr val="ED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8B24CBB-B3D8-0571-FD7B-4997848AF5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9831" y="0"/>
            <a:ext cx="5322169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954FEE9-B964-60E7-E14A-D7E14E508FA0}"/>
              </a:ext>
            </a:extLst>
          </p:cNvPr>
          <p:cNvSpPr/>
          <p:nvPr/>
        </p:nvSpPr>
        <p:spPr>
          <a:xfrm>
            <a:off x="0" y="0"/>
            <a:ext cx="23247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C0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337DA8-2CC1-43C5-EB32-86C9423A3FE1}"/>
              </a:ext>
            </a:extLst>
          </p:cNvPr>
          <p:cNvSpPr txBox="1"/>
          <p:nvPr/>
        </p:nvSpPr>
        <p:spPr>
          <a:xfrm>
            <a:off x="880897" y="817051"/>
            <a:ext cx="277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CL" sz="1200" b="1" dirty="0">
              <a:solidFill>
                <a:srgbClr val="4550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06DA8C8-5AAB-ACBB-E117-D0DE538C3A65}"/>
              </a:ext>
            </a:extLst>
          </p:cNvPr>
          <p:cNvSpPr txBox="1"/>
          <p:nvPr/>
        </p:nvSpPr>
        <p:spPr>
          <a:xfrm>
            <a:off x="880898" y="1621165"/>
            <a:ext cx="5177108" cy="288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2220"/>
              </a:lnSpc>
            </a:pPr>
            <a:endParaRPr lang="es-CL" sz="1400" dirty="0">
              <a:solidFill>
                <a:srgbClr val="4550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20"/>
              </a:lnSpc>
            </a:pP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45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15E30D-76AE-C26D-1A4B-42CEE5C9918D}"/>
              </a:ext>
            </a:extLst>
          </p:cNvPr>
          <p:cNvSpPr txBox="1"/>
          <p:nvPr/>
        </p:nvSpPr>
        <p:spPr>
          <a:xfrm>
            <a:off x="6545070" y="303512"/>
            <a:ext cx="5322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700" b="1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</a:t>
            </a:r>
            <a:r>
              <a:rPr lang="es-CL" sz="7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UANDES </a:t>
            </a:r>
            <a:r>
              <a:rPr lang="es-CL" sz="8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CL" sz="200" spc="8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2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4E802-3D88-2EF8-5C01-876081489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9AE5F6D-AAA0-A5E8-4625-376846B69B70}"/>
              </a:ext>
            </a:extLst>
          </p:cNvPr>
          <p:cNvSpPr txBox="1"/>
          <p:nvPr/>
        </p:nvSpPr>
        <p:spPr>
          <a:xfrm>
            <a:off x="1288867" y="3257218"/>
            <a:ext cx="2757591" cy="23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498AB15-F286-BCAA-4B4C-AA3C138F4C9D}"/>
              </a:ext>
            </a:extLst>
          </p:cNvPr>
          <p:cNvSpPr/>
          <p:nvPr/>
        </p:nvSpPr>
        <p:spPr>
          <a:xfrm>
            <a:off x="1799303" y="987054"/>
            <a:ext cx="1283110" cy="1283110"/>
          </a:xfrm>
          <a:prstGeom prst="ellipse">
            <a:avLst/>
          </a:prstGeom>
          <a:solidFill>
            <a:srgbClr val="C506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18A3146-FD90-9E19-D6A0-075F6F4466F3}"/>
              </a:ext>
            </a:extLst>
          </p:cNvPr>
          <p:cNvSpPr/>
          <p:nvPr/>
        </p:nvSpPr>
        <p:spPr>
          <a:xfrm>
            <a:off x="5176683" y="987054"/>
            <a:ext cx="1283110" cy="1283110"/>
          </a:xfrm>
          <a:prstGeom prst="ellipse">
            <a:avLst/>
          </a:prstGeom>
          <a:solidFill>
            <a:srgbClr val="C506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34131B0-12B4-F43D-B3B5-C8BECE0C1E42}"/>
              </a:ext>
            </a:extLst>
          </p:cNvPr>
          <p:cNvSpPr/>
          <p:nvPr/>
        </p:nvSpPr>
        <p:spPr>
          <a:xfrm>
            <a:off x="8834283" y="987054"/>
            <a:ext cx="1283110" cy="1283110"/>
          </a:xfrm>
          <a:prstGeom prst="ellipse">
            <a:avLst/>
          </a:prstGeom>
          <a:solidFill>
            <a:srgbClr val="C506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9" name="Gráfico 18" descr="Briefcase con relleno sólido">
            <a:extLst>
              <a:ext uri="{FF2B5EF4-FFF2-40B4-BE49-F238E27FC236}">
                <a16:creationId xmlns:a16="http://schemas.microsoft.com/office/drawing/2014/main" id="{817C0DF4-3900-2B6A-C0E2-3BAABDE0E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1590" y="1219341"/>
            <a:ext cx="818535" cy="818535"/>
          </a:xfrm>
          <a:prstGeom prst="rect">
            <a:avLst/>
          </a:prstGeom>
        </p:spPr>
      </p:pic>
      <p:pic>
        <p:nvPicPr>
          <p:cNvPr id="22" name="Gráfico 21" descr="Books con relleno sólido">
            <a:extLst>
              <a:ext uri="{FF2B5EF4-FFF2-40B4-BE49-F238E27FC236}">
                <a16:creationId xmlns:a16="http://schemas.microsoft.com/office/drawing/2014/main" id="{6043B66C-F942-9CD1-D789-759916C54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5004" y="1204182"/>
            <a:ext cx="866468" cy="866468"/>
          </a:xfrm>
          <a:prstGeom prst="rect">
            <a:avLst/>
          </a:prstGeom>
        </p:spPr>
      </p:pic>
      <p:pic>
        <p:nvPicPr>
          <p:cNvPr id="24" name="Gráfico 23" descr="Chess pieces con relleno sólido">
            <a:extLst>
              <a:ext uri="{FF2B5EF4-FFF2-40B4-BE49-F238E27FC236}">
                <a16:creationId xmlns:a16="http://schemas.microsoft.com/office/drawing/2014/main" id="{F21ED71D-0688-F437-2F76-34FFE04BE3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9669" y="1204182"/>
            <a:ext cx="810768" cy="810768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9279110-1795-C535-BF4C-A573CC558AF0}"/>
              </a:ext>
            </a:extLst>
          </p:cNvPr>
          <p:cNvSpPr txBox="1"/>
          <p:nvPr/>
        </p:nvSpPr>
        <p:spPr>
          <a:xfrm>
            <a:off x="1799303" y="2669112"/>
            <a:ext cx="110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es-CL" sz="1200" b="1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C77B909-2474-1B14-E89F-82F8FE61FB01}"/>
              </a:ext>
            </a:extLst>
          </p:cNvPr>
          <p:cNvSpPr txBox="1"/>
          <p:nvPr/>
        </p:nvSpPr>
        <p:spPr>
          <a:xfrm>
            <a:off x="4687668" y="3257218"/>
            <a:ext cx="2757591" cy="23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FEE5B16-43F1-E12A-E65E-087843F7532B}"/>
              </a:ext>
            </a:extLst>
          </p:cNvPr>
          <p:cNvSpPr txBox="1"/>
          <p:nvPr/>
        </p:nvSpPr>
        <p:spPr>
          <a:xfrm>
            <a:off x="5264936" y="2669112"/>
            <a:ext cx="110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es-CL" sz="1200" b="1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40D0975-991E-8E37-EF8B-587C1330BB9C}"/>
              </a:ext>
            </a:extLst>
          </p:cNvPr>
          <p:cNvSpPr txBox="1"/>
          <p:nvPr/>
        </p:nvSpPr>
        <p:spPr>
          <a:xfrm>
            <a:off x="8230579" y="3257218"/>
            <a:ext cx="2757591" cy="23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endParaRPr lang="es-CL" sz="140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C0BA51F-4D26-5006-15C6-A5CD31162577}"/>
              </a:ext>
            </a:extLst>
          </p:cNvPr>
          <p:cNvSpPr txBox="1"/>
          <p:nvPr/>
        </p:nvSpPr>
        <p:spPr>
          <a:xfrm>
            <a:off x="8911751" y="2669112"/>
            <a:ext cx="110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es-CL" sz="1200" b="1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42E47A-7B27-C8ED-75BB-A4DFADB18ED8}"/>
              </a:ext>
            </a:extLst>
          </p:cNvPr>
          <p:cNvSpPr txBox="1"/>
          <p:nvPr/>
        </p:nvSpPr>
        <p:spPr>
          <a:xfrm>
            <a:off x="6545070" y="303512"/>
            <a:ext cx="5322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700" b="1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</a:t>
            </a:r>
            <a:r>
              <a:rPr lang="es-CL" sz="7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UANDES </a:t>
            </a:r>
            <a:r>
              <a:rPr lang="es-CL" sz="8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CL" sz="200" spc="8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0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527977-D59C-1EF7-6A4A-34984DC5C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235EFE2-FB76-B8FF-9C21-5B5D2B2D03FC}"/>
              </a:ext>
            </a:extLst>
          </p:cNvPr>
          <p:cNvSpPr txBox="1"/>
          <p:nvPr/>
        </p:nvSpPr>
        <p:spPr>
          <a:xfrm>
            <a:off x="7911194" y="1120574"/>
            <a:ext cx="675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s-CL" sz="3600" b="1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3DC6996-3A78-6AC3-860D-934B76135B35}"/>
              </a:ext>
            </a:extLst>
          </p:cNvPr>
          <p:cNvSpPr txBox="1"/>
          <p:nvPr/>
        </p:nvSpPr>
        <p:spPr>
          <a:xfrm>
            <a:off x="7969890" y="2019325"/>
            <a:ext cx="3537748" cy="165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20"/>
              </a:lnSpc>
            </a:pPr>
            <a:r>
              <a:rPr lang="es-CL" sz="2400" b="1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b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b="1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2400" b="1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2400" b="1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24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endParaRPr lang="es-CL" sz="2400" b="1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4CABA-6B0F-9F89-7676-ADF058131E8A}"/>
              </a:ext>
            </a:extLst>
          </p:cNvPr>
          <p:cNvSpPr txBox="1"/>
          <p:nvPr/>
        </p:nvSpPr>
        <p:spPr>
          <a:xfrm>
            <a:off x="10682519" y="3717440"/>
            <a:ext cx="647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CL" sz="3600" b="1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87CF55A-BF02-DCCD-242E-A91C7B7E113E}"/>
              </a:ext>
            </a:extLst>
          </p:cNvPr>
          <p:cNvSpPr txBox="1"/>
          <p:nvPr/>
        </p:nvSpPr>
        <p:spPr>
          <a:xfrm>
            <a:off x="7969890" y="5039855"/>
            <a:ext cx="2627964" cy="559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la persona</a:t>
            </a:r>
          </a:p>
          <a:p>
            <a:pPr>
              <a:lnSpc>
                <a:spcPts val="1920"/>
              </a:lnSpc>
            </a:pP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de la persona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C9DCDA5-0F27-A5E1-3FA2-843B64DAD9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933" y="1281"/>
            <a:ext cx="7180428" cy="6863645"/>
          </a:xfrm>
          <a:prstGeom prst="flowChartDelay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87A6051-D42F-322C-DCBD-F65EF874F1A6}"/>
              </a:ext>
            </a:extLst>
          </p:cNvPr>
          <p:cNvSpPr/>
          <p:nvPr/>
        </p:nvSpPr>
        <p:spPr>
          <a:xfrm>
            <a:off x="11959525" y="6926"/>
            <a:ext cx="23247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C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C39224-B768-439E-FEE3-29ABB47E98B7}"/>
              </a:ext>
            </a:extLst>
          </p:cNvPr>
          <p:cNvSpPr txBox="1"/>
          <p:nvPr/>
        </p:nvSpPr>
        <p:spPr>
          <a:xfrm>
            <a:off x="6545070" y="303512"/>
            <a:ext cx="5322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700" b="1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</a:t>
            </a:r>
            <a:r>
              <a:rPr lang="es-CL" sz="7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UANDES </a:t>
            </a:r>
            <a:r>
              <a:rPr lang="es-CL" sz="8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CL" sz="200" spc="8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1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061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E607FF-4B70-5F52-5775-32E940CCB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8B23087-EB08-790D-991E-BDD0EF64E3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3066" y="-1"/>
            <a:ext cx="7128934" cy="686364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F62B08F-CC7E-7716-50D4-BE1963C502A3}"/>
              </a:ext>
            </a:extLst>
          </p:cNvPr>
          <p:cNvSpPr txBox="1"/>
          <p:nvPr/>
        </p:nvSpPr>
        <p:spPr>
          <a:xfrm>
            <a:off x="782260" y="1347116"/>
            <a:ext cx="675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s-CL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0DEA0B-5E25-FB41-B31D-F1C6028210DA}"/>
              </a:ext>
            </a:extLst>
          </p:cNvPr>
          <p:cNvSpPr txBox="1"/>
          <p:nvPr/>
        </p:nvSpPr>
        <p:spPr>
          <a:xfrm>
            <a:off x="840956" y="2245867"/>
            <a:ext cx="3502444" cy="165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20"/>
              </a:lnSpc>
            </a:pPr>
            <a:r>
              <a:rPr lang="es-C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endParaRPr lang="es-C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5919748-DE50-6C88-45F0-86912B5DF27F}"/>
              </a:ext>
            </a:extLst>
          </p:cNvPr>
          <p:cNvSpPr txBox="1"/>
          <p:nvPr/>
        </p:nvSpPr>
        <p:spPr>
          <a:xfrm>
            <a:off x="3553585" y="3943982"/>
            <a:ext cx="647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CL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3158BED-46AF-A451-8062-0A66ED51E15B}"/>
              </a:ext>
            </a:extLst>
          </p:cNvPr>
          <p:cNvSpPr txBox="1"/>
          <p:nvPr/>
        </p:nvSpPr>
        <p:spPr>
          <a:xfrm>
            <a:off x="2205294" y="5529255"/>
            <a:ext cx="2627964" cy="559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la persona</a:t>
            </a:r>
          </a:p>
          <a:p>
            <a:pPr>
              <a:lnSpc>
                <a:spcPts val="1920"/>
              </a:lnSpc>
            </a:pP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de la persona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92A1B57-8279-001E-214F-2B14E57C30D2}"/>
              </a:ext>
            </a:extLst>
          </p:cNvPr>
          <p:cNvSpPr/>
          <p:nvPr/>
        </p:nvSpPr>
        <p:spPr>
          <a:xfrm rot="5400000">
            <a:off x="2430614" y="4227828"/>
            <a:ext cx="201838" cy="5063066"/>
          </a:xfrm>
          <a:prstGeom prst="rect">
            <a:avLst/>
          </a:prstGeom>
          <a:solidFill>
            <a:srgbClr val="ED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28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A8A995-1B71-53C5-2F91-E857B714A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81AC2BC6-EE42-26BB-738D-584FDEFFE056}"/>
              </a:ext>
            </a:extLst>
          </p:cNvPr>
          <p:cNvSpPr/>
          <p:nvPr/>
        </p:nvSpPr>
        <p:spPr>
          <a:xfrm rot="5400000">
            <a:off x="4097594" y="-4097591"/>
            <a:ext cx="3996813" cy="12192002"/>
          </a:xfrm>
          <a:prstGeom prst="rect">
            <a:avLst/>
          </a:prstGeom>
          <a:solidFill>
            <a:srgbClr val="C506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FC528A-1EBC-80A8-BFEB-A9F76FB7EE60}"/>
              </a:ext>
            </a:extLst>
          </p:cNvPr>
          <p:cNvSpPr txBox="1"/>
          <p:nvPr/>
        </p:nvSpPr>
        <p:spPr>
          <a:xfrm>
            <a:off x="1288867" y="4485872"/>
            <a:ext cx="2757591" cy="25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de la persona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2520486-8F16-99C1-017E-97F0BB6FDCD1}"/>
              </a:ext>
            </a:extLst>
          </p:cNvPr>
          <p:cNvSpPr txBox="1"/>
          <p:nvPr/>
        </p:nvSpPr>
        <p:spPr>
          <a:xfrm>
            <a:off x="1288867" y="4203405"/>
            <a:ext cx="2370915" cy="22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persona</a:t>
            </a:r>
            <a:endParaRPr lang="es-CL" sz="1100" b="1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C729C36-B34A-E449-8E48-99F18B42D0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995" y="1024811"/>
            <a:ext cx="2732713" cy="2646174"/>
          </a:xfrm>
          <a:prstGeom prst="ellipse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CD30C9-97E3-4D34-F3D9-3C8FA72A24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7668" y="1024811"/>
            <a:ext cx="2732713" cy="2646173"/>
          </a:xfrm>
          <a:prstGeom prst="ellipse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8542643-AD0C-3FD5-F36A-0CCD53F91C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9494" y="1024811"/>
            <a:ext cx="2676910" cy="2637465"/>
          </a:xfrm>
          <a:prstGeom prst="ellipse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4EC4C2D-F3DD-DAEC-B608-64682B8687A5}"/>
              </a:ext>
            </a:extLst>
          </p:cNvPr>
          <p:cNvSpPr txBox="1"/>
          <p:nvPr/>
        </p:nvSpPr>
        <p:spPr>
          <a:xfrm>
            <a:off x="4814120" y="4485872"/>
            <a:ext cx="2757591" cy="25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de la persona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9D5169-1C23-790B-4B71-1B076190B396}"/>
              </a:ext>
            </a:extLst>
          </p:cNvPr>
          <p:cNvSpPr txBox="1"/>
          <p:nvPr/>
        </p:nvSpPr>
        <p:spPr>
          <a:xfrm>
            <a:off x="4814120" y="4203405"/>
            <a:ext cx="2370915" cy="22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persona</a:t>
            </a:r>
            <a:endParaRPr lang="es-CL" sz="1100" b="1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3151AD-4BF3-F516-3865-4BDD4C188669}"/>
              </a:ext>
            </a:extLst>
          </p:cNvPr>
          <p:cNvSpPr txBox="1"/>
          <p:nvPr/>
        </p:nvSpPr>
        <p:spPr>
          <a:xfrm>
            <a:off x="8531877" y="4485872"/>
            <a:ext cx="2757591" cy="25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de la persona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B1FCCA-28FA-1CDF-B150-69E06CEBCC9C}"/>
              </a:ext>
            </a:extLst>
          </p:cNvPr>
          <p:cNvSpPr txBox="1"/>
          <p:nvPr/>
        </p:nvSpPr>
        <p:spPr>
          <a:xfrm>
            <a:off x="8531877" y="4203405"/>
            <a:ext cx="2370915" cy="22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persona</a:t>
            </a:r>
            <a:endParaRPr lang="es-CL" sz="1100" b="1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9A0A876-F9F9-4AEA-A8E4-27105C827186}"/>
              </a:ext>
            </a:extLst>
          </p:cNvPr>
          <p:cNvSpPr txBox="1"/>
          <p:nvPr/>
        </p:nvSpPr>
        <p:spPr>
          <a:xfrm>
            <a:off x="1288867" y="5002785"/>
            <a:ext cx="2757591" cy="11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371B677-F98A-A3DA-B565-C3B93CB721F6}"/>
              </a:ext>
            </a:extLst>
          </p:cNvPr>
          <p:cNvSpPr txBox="1"/>
          <p:nvPr/>
        </p:nvSpPr>
        <p:spPr>
          <a:xfrm>
            <a:off x="4910372" y="5002785"/>
            <a:ext cx="2757591" cy="11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A44FC8E-AE52-30E4-E4E2-134E33D362FC}"/>
              </a:ext>
            </a:extLst>
          </p:cNvPr>
          <p:cNvSpPr txBox="1"/>
          <p:nvPr/>
        </p:nvSpPr>
        <p:spPr>
          <a:xfrm>
            <a:off x="8531877" y="5002785"/>
            <a:ext cx="2757591" cy="11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buClr>
                <a:srgbClr val="D7222A"/>
              </a:buClr>
              <a:buSzPct val="100000"/>
            </a:pP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144E9F1-EEFB-A9FB-6282-D0AEED1335B5}"/>
              </a:ext>
            </a:extLst>
          </p:cNvPr>
          <p:cNvSpPr txBox="1"/>
          <p:nvPr/>
        </p:nvSpPr>
        <p:spPr>
          <a:xfrm>
            <a:off x="6545070" y="303512"/>
            <a:ext cx="5322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700" b="1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</a:t>
            </a:r>
            <a:r>
              <a:rPr lang="es-CL" sz="7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UANDES </a:t>
            </a:r>
            <a:r>
              <a:rPr lang="es-CL" sz="8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CL" sz="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9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5802A-32D0-CE55-6D24-336F8A4F2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223120-9828-2659-8CD9-F9E1528CDE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6677"/>
            <a:ext cx="12258502" cy="68941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44A690B-81FD-AF3B-D5E1-565A8FBEFCE2}"/>
              </a:ext>
            </a:extLst>
          </p:cNvPr>
          <p:cNvSpPr txBox="1"/>
          <p:nvPr/>
        </p:nvSpPr>
        <p:spPr>
          <a:xfrm>
            <a:off x="787786" y="672171"/>
            <a:ext cx="385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 circular comparados</a:t>
            </a:r>
            <a:endParaRPr lang="es-CL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02CF83-3923-27C4-A3D3-6F289ABEED38}"/>
              </a:ext>
            </a:extLst>
          </p:cNvPr>
          <p:cNvSpPr txBox="1"/>
          <p:nvPr/>
        </p:nvSpPr>
        <p:spPr>
          <a:xfrm>
            <a:off x="787786" y="4451871"/>
            <a:ext cx="3905526" cy="147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D6CCF3-5201-CAF7-BF29-8050D2BAAF34}"/>
              </a:ext>
            </a:extLst>
          </p:cNvPr>
          <p:cNvSpPr txBox="1"/>
          <p:nvPr/>
        </p:nvSpPr>
        <p:spPr>
          <a:xfrm>
            <a:off x="787786" y="1496220"/>
            <a:ext cx="385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Bajada</a:t>
            </a:r>
            <a:endParaRPr lang="es-C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0817D97-6B9E-FF02-C7A3-764F7F985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763111"/>
              </p:ext>
            </p:extLst>
          </p:nvPr>
        </p:nvGraphicFramePr>
        <p:xfrm>
          <a:off x="5764696" y="3614614"/>
          <a:ext cx="6427304" cy="288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B60AAF4C-DA07-3340-5927-E9A14C6F1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207746"/>
              </p:ext>
            </p:extLst>
          </p:nvPr>
        </p:nvGraphicFramePr>
        <p:xfrm>
          <a:off x="5764696" y="899989"/>
          <a:ext cx="6427304" cy="288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EDE21AC-5CEE-4C2A-A168-D3E58C80E935}"/>
              </a:ext>
            </a:extLst>
          </p:cNvPr>
          <p:cNvSpPr txBox="1"/>
          <p:nvPr/>
        </p:nvSpPr>
        <p:spPr>
          <a:xfrm>
            <a:off x="6545070" y="303512"/>
            <a:ext cx="5322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700" b="1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</a:t>
            </a:r>
            <a:r>
              <a:rPr lang="es-CL" sz="7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UANDES </a:t>
            </a:r>
            <a:r>
              <a:rPr lang="es-CL" sz="800" spc="80" dirty="0">
                <a:solidFill>
                  <a:srgbClr val="223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CL" sz="200" spc="80" dirty="0">
              <a:solidFill>
                <a:srgbClr val="223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0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91e1a9b-4718-4623-882e-6fb655d96bf0}" enabled="0" method="" siteId="{b91e1a9b-4718-4623-882e-6fb655d96bf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1315</Words>
  <Application>Microsoft Macintosh PowerPoint</Application>
  <PresentationFormat>Panorámica</PresentationFormat>
  <Paragraphs>117</Paragraphs>
  <Slides>18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Valentina Paz Mendoza Zapata</dc:creator>
  <cp:lastModifiedBy>Katherine Nicole Palma Ibañez</cp:lastModifiedBy>
  <cp:revision>5</cp:revision>
  <dcterms:created xsi:type="dcterms:W3CDTF">2025-07-04T18:17:21Z</dcterms:created>
  <dcterms:modified xsi:type="dcterms:W3CDTF">2025-10-03T11:36:48Z</dcterms:modified>
</cp:coreProperties>
</file>