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9" r:id="rId2"/>
  </p:sldIdLst>
  <p:sldSz cx="32404050" cy="43200638"/>
  <p:notesSz cx="7016750" cy="9309100"/>
  <p:defaultTextStyle>
    <a:defPPr>
      <a:defRPr lang="en-US"/>
    </a:defPPr>
    <a:lvl1pPr marL="0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1pPr>
    <a:lvl2pPr marL="2613281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2pPr>
    <a:lvl3pPr marL="522655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3pPr>
    <a:lvl4pPr marL="783983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4pPr>
    <a:lvl5pPr marL="1045311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5pPr>
    <a:lvl6pPr marL="13066398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6pPr>
    <a:lvl7pPr marL="1567967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7pPr>
    <a:lvl8pPr marL="18292960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8pPr>
    <a:lvl9pPr marL="20906238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00" userDrawn="1">
          <p15:clr>
            <a:srgbClr val="A4A3A4"/>
          </p15:clr>
        </p15:guide>
        <p15:guide id="2" orient="horz" pos="23667" userDrawn="1">
          <p15:clr>
            <a:srgbClr val="A4A3A4"/>
          </p15:clr>
        </p15:guide>
        <p15:guide id="3" orient="horz" pos="24883" userDrawn="1">
          <p15:clr>
            <a:srgbClr val="A4A3A4"/>
          </p15:clr>
        </p15:guide>
        <p15:guide id="4" pos="19356" userDrawn="1">
          <p15:clr>
            <a:srgbClr val="A4A3A4"/>
          </p15:clr>
        </p15:guide>
        <p15:guide id="5" pos="1038" userDrawn="1">
          <p15:clr>
            <a:srgbClr val="A4A3A4"/>
          </p15:clr>
        </p15:guide>
        <p15:guide id="6" pos="5077" userDrawn="1">
          <p15:clr>
            <a:srgbClr val="A4A3A4"/>
          </p15:clr>
        </p15:guide>
        <p15:guide id="7" pos="5777" userDrawn="1">
          <p15:clr>
            <a:srgbClr val="A4A3A4"/>
          </p15:clr>
        </p15:guide>
        <p15:guide id="8" pos="15386" userDrawn="1">
          <p15:clr>
            <a:srgbClr val="A4A3A4"/>
          </p15:clr>
        </p15:guide>
        <p15:guide id="9" pos="14685" userDrawn="1">
          <p15:clr>
            <a:srgbClr val="A4A3A4"/>
          </p15:clr>
        </p15:guide>
        <p15:guide id="10" pos="9882" userDrawn="1">
          <p15:clr>
            <a:srgbClr val="A4A3A4"/>
          </p15:clr>
        </p15:guide>
        <p15:guide id="11" pos="105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1CA"/>
    <a:srgbClr val="8A001A"/>
    <a:srgbClr val="131E29"/>
    <a:srgbClr val="A30D12"/>
    <a:srgbClr val="76879C"/>
    <a:srgbClr val="25384A"/>
    <a:srgbClr val="CA3625"/>
    <a:srgbClr val="008629"/>
    <a:srgbClr val="007D00"/>
    <a:srgbClr val="0F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3" autoAdjust="0"/>
    <p:restoredTop sz="50000" autoAdjust="0"/>
  </p:normalViewPr>
  <p:slideViewPr>
    <p:cSldViewPr snapToGrid="0" snapToObjects="1">
      <p:cViewPr varScale="1">
        <p:scale>
          <a:sx n="14" d="100"/>
          <a:sy n="14" d="100"/>
        </p:scale>
        <p:origin x="2212" y="156"/>
      </p:cViewPr>
      <p:guideLst>
        <p:guide orient="horz" pos="4400"/>
        <p:guide orient="horz" pos="23667"/>
        <p:guide orient="horz" pos="24883"/>
        <p:guide pos="19356"/>
        <p:guide pos="1038"/>
        <p:guide pos="5077"/>
        <p:guide pos="5777"/>
        <p:guide pos="15386"/>
        <p:guide pos="14685"/>
        <p:guide pos="9882"/>
        <p:guide pos="105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4536" y="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E0143-4527-664E-8136-765A61D3F94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4536" y="884203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D97F8-B143-8647-961D-4B1030E362C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67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3756" y="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AEE35-AE37-4AC4-A79C-1194EC557A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348" y="4480396"/>
            <a:ext cx="5614055" cy="36646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171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3756" y="884171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66892-DCD5-43B5-A667-B5593285DEA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50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37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673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010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347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684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021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358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6956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30450" y="1163638"/>
            <a:ext cx="2355850" cy="3141662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240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666892-DCD5-43B5-A667-B5593285DEA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2240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9913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8" y="13420204"/>
            <a:ext cx="27543444" cy="926013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11" y="24480365"/>
            <a:ext cx="22682835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9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8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6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6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5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4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13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6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40" y="1730037"/>
            <a:ext cx="7290911" cy="368605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4" y="1730037"/>
            <a:ext cx="21332666" cy="368605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0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9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9" y="27760418"/>
            <a:ext cx="27543444" cy="8580127"/>
          </a:xfrm>
        </p:spPr>
        <p:txBody>
          <a:bodyPr anchor="t"/>
          <a:lstStyle>
            <a:lvl1pPr algn="l">
              <a:defRPr sz="5136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9" y="18310276"/>
            <a:ext cx="27543444" cy="9450138"/>
          </a:xfrm>
        </p:spPr>
        <p:txBody>
          <a:bodyPr anchor="b"/>
          <a:lstStyle>
            <a:lvl1pPr marL="0" indent="0">
              <a:buNone/>
              <a:defRPr sz="2568">
                <a:solidFill>
                  <a:schemeClr val="tx1">
                    <a:tint val="75000"/>
                  </a:schemeClr>
                </a:solidFill>
              </a:defRPr>
            </a:lvl1pPr>
            <a:lvl2pPr marL="589236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2pPr>
            <a:lvl3pPr marL="1178471" indent="0">
              <a:buNone/>
              <a:defRPr sz="2061">
                <a:solidFill>
                  <a:schemeClr val="tx1">
                    <a:tint val="75000"/>
                  </a:schemeClr>
                </a:solidFill>
              </a:defRPr>
            </a:lvl3pPr>
            <a:lvl4pPr marL="1767708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4pPr>
            <a:lvl5pPr marL="2356944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5pPr>
            <a:lvl6pPr marL="2946179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6pPr>
            <a:lvl7pPr marL="3535415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7pPr>
            <a:lvl8pPr marL="4124652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8pPr>
            <a:lvl9pPr marL="4713886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6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07" y="10080153"/>
            <a:ext cx="14311789" cy="28510423"/>
          </a:xfrm>
        </p:spPr>
        <p:txBody>
          <a:bodyPr/>
          <a:lstStyle>
            <a:lvl1pPr>
              <a:defRPr sz="3617"/>
            </a:lvl1pPr>
            <a:lvl2pPr>
              <a:defRPr sz="3110"/>
            </a:lvl2pPr>
            <a:lvl3pPr>
              <a:defRPr sz="2568"/>
            </a:lvl3pPr>
            <a:lvl4pPr>
              <a:defRPr sz="2315"/>
            </a:lvl4pPr>
            <a:lvl5pPr>
              <a:defRPr sz="2315"/>
            </a:lvl5pPr>
            <a:lvl6pPr>
              <a:defRPr sz="2315"/>
            </a:lvl6pPr>
            <a:lvl7pPr>
              <a:defRPr sz="2315"/>
            </a:lvl7pPr>
            <a:lvl8pPr>
              <a:defRPr sz="2315"/>
            </a:lvl8pPr>
            <a:lvl9pPr>
              <a:defRPr sz="23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063" y="10080153"/>
            <a:ext cx="14311789" cy="28510423"/>
          </a:xfrm>
        </p:spPr>
        <p:txBody>
          <a:bodyPr/>
          <a:lstStyle>
            <a:lvl1pPr>
              <a:defRPr sz="3617"/>
            </a:lvl1pPr>
            <a:lvl2pPr>
              <a:defRPr sz="3110"/>
            </a:lvl2pPr>
            <a:lvl3pPr>
              <a:defRPr sz="2568"/>
            </a:lvl3pPr>
            <a:lvl4pPr>
              <a:defRPr sz="2315"/>
            </a:lvl4pPr>
            <a:lvl5pPr>
              <a:defRPr sz="2315"/>
            </a:lvl5pPr>
            <a:lvl6pPr>
              <a:defRPr sz="2315"/>
            </a:lvl6pPr>
            <a:lvl7pPr>
              <a:defRPr sz="2315"/>
            </a:lvl7pPr>
            <a:lvl8pPr>
              <a:defRPr sz="2315"/>
            </a:lvl8pPr>
            <a:lvl9pPr>
              <a:defRPr sz="23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6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5" y="9670150"/>
            <a:ext cx="14317416" cy="4030057"/>
          </a:xfrm>
        </p:spPr>
        <p:txBody>
          <a:bodyPr anchor="b"/>
          <a:lstStyle>
            <a:lvl1pPr marL="0" indent="0">
              <a:buNone/>
              <a:defRPr sz="3110" b="1"/>
            </a:lvl1pPr>
            <a:lvl2pPr marL="589236" indent="0">
              <a:buNone/>
              <a:defRPr sz="2568" b="1"/>
            </a:lvl2pPr>
            <a:lvl3pPr marL="1178471" indent="0">
              <a:buNone/>
              <a:defRPr sz="2315" b="1"/>
            </a:lvl3pPr>
            <a:lvl4pPr marL="1767708" indent="0">
              <a:buNone/>
              <a:defRPr sz="2061" b="1"/>
            </a:lvl4pPr>
            <a:lvl5pPr marL="2356944" indent="0">
              <a:buNone/>
              <a:defRPr sz="2061" b="1"/>
            </a:lvl5pPr>
            <a:lvl6pPr marL="2946179" indent="0">
              <a:buNone/>
              <a:defRPr sz="2061" b="1"/>
            </a:lvl6pPr>
            <a:lvl7pPr marL="3535415" indent="0">
              <a:buNone/>
              <a:defRPr sz="2061" b="1"/>
            </a:lvl7pPr>
            <a:lvl8pPr marL="4124652" indent="0">
              <a:buNone/>
              <a:defRPr sz="2061" b="1"/>
            </a:lvl8pPr>
            <a:lvl9pPr marL="4713886" indent="0">
              <a:buNone/>
              <a:defRPr sz="20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5" y="13700204"/>
            <a:ext cx="14317416" cy="24890372"/>
          </a:xfrm>
        </p:spPr>
        <p:txBody>
          <a:bodyPr/>
          <a:lstStyle>
            <a:lvl1pPr>
              <a:defRPr sz="3110"/>
            </a:lvl1pPr>
            <a:lvl2pPr>
              <a:defRPr sz="2568"/>
            </a:lvl2pPr>
            <a:lvl3pPr>
              <a:defRPr sz="2315"/>
            </a:lvl3pPr>
            <a:lvl4pPr>
              <a:defRPr sz="2061"/>
            </a:lvl4pPr>
            <a:lvl5pPr>
              <a:defRPr sz="2061"/>
            </a:lvl5pPr>
            <a:lvl6pPr>
              <a:defRPr sz="2061"/>
            </a:lvl6pPr>
            <a:lvl7pPr>
              <a:defRPr sz="2061"/>
            </a:lvl7pPr>
            <a:lvl8pPr>
              <a:defRPr sz="2061"/>
            </a:lvl8pPr>
            <a:lvl9pPr>
              <a:defRPr sz="206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11" y="9670150"/>
            <a:ext cx="14323039" cy="4030057"/>
          </a:xfrm>
        </p:spPr>
        <p:txBody>
          <a:bodyPr anchor="b"/>
          <a:lstStyle>
            <a:lvl1pPr marL="0" indent="0">
              <a:buNone/>
              <a:defRPr sz="3110" b="1"/>
            </a:lvl1pPr>
            <a:lvl2pPr marL="589236" indent="0">
              <a:buNone/>
              <a:defRPr sz="2568" b="1"/>
            </a:lvl2pPr>
            <a:lvl3pPr marL="1178471" indent="0">
              <a:buNone/>
              <a:defRPr sz="2315" b="1"/>
            </a:lvl3pPr>
            <a:lvl4pPr marL="1767708" indent="0">
              <a:buNone/>
              <a:defRPr sz="2061" b="1"/>
            </a:lvl4pPr>
            <a:lvl5pPr marL="2356944" indent="0">
              <a:buNone/>
              <a:defRPr sz="2061" b="1"/>
            </a:lvl5pPr>
            <a:lvl6pPr marL="2946179" indent="0">
              <a:buNone/>
              <a:defRPr sz="2061" b="1"/>
            </a:lvl6pPr>
            <a:lvl7pPr marL="3535415" indent="0">
              <a:buNone/>
              <a:defRPr sz="2061" b="1"/>
            </a:lvl7pPr>
            <a:lvl8pPr marL="4124652" indent="0">
              <a:buNone/>
              <a:defRPr sz="2061" b="1"/>
            </a:lvl8pPr>
            <a:lvl9pPr marL="4713886" indent="0">
              <a:buNone/>
              <a:defRPr sz="20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11" y="13700204"/>
            <a:ext cx="14323039" cy="24890372"/>
          </a:xfrm>
        </p:spPr>
        <p:txBody>
          <a:bodyPr/>
          <a:lstStyle>
            <a:lvl1pPr>
              <a:defRPr sz="3110"/>
            </a:lvl1pPr>
            <a:lvl2pPr>
              <a:defRPr sz="2568"/>
            </a:lvl2pPr>
            <a:lvl3pPr>
              <a:defRPr sz="2315"/>
            </a:lvl3pPr>
            <a:lvl4pPr>
              <a:defRPr sz="2061"/>
            </a:lvl4pPr>
            <a:lvl5pPr>
              <a:defRPr sz="2061"/>
            </a:lvl5pPr>
            <a:lvl6pPr>
              <a:defRPr sz="2061"/>
            </a:lvl6pPr>
            <a:lvl7pPr>
              <a:defRPr sz="2061"/>
            </a:lvl7pPr>
            <a:lvl8pPr>
              <a:defRPr sz="2061"/>
            </a:lvl8pPr>
            <a:lvl9pPr>
              <a:defRPr sz="206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4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9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3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8" y="1720025"/>
            <a:ext cx="10660710" cy="7320109"/>
          </a:xfrm>
        </p:spPr>
        <p:txBody>
          <a:bodyPr anchor="b"/>
          <a:lstStyle>
            <a:lvl1pPr algn="l">
              <a:defRPr sz="256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6" y="1720031"/>
            <a:ext cx="18114765" cy="36870546"/>
          </a:xfrm>
        </p:spPr>
        <p:txBody>
          <a:bodyPr/>
          <a:lstStyle>
            <a:lvl1pPr>
              <a:defRPr sz="4122"/>
            </a:lvl1pPr>
            <a:lvl2pPr>
              <a:defRPr sz="3617"/>
            </a:lvl2pPr>
            <a:lvl3pPr>
              <a:defRPr sz="3110"/>
            </a:lvl3pPr>
            <a:lvl4pPr>
              <a:defRPr sz="2568"/>
            </a:lvl4pPr>
            <a:lvl5pPr>
              <a:defRPr sz="2568"/>
            </a:lvl5pPr>
            <a:lvl6pPr>
              <a:defRPr sz="2568"/>
            </a:lvl6pPr>
            <a:lvl7pPr>
              <a:defRPr sz="2568"/>
            </a:lvl7pPr>
            <a:lvl8pPr>
              <a:defRPr sz="2568"/>
            </a:lvl8pPr>
            <a:lvl9pPr>
              <a:defRPr sz="256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8" y="9040139"/>
            <a:ext cx="10660710" cy="29550440"/>
          </a:xfrm>
        </p:spPr>
        <p:txBody>
          <a:bodyPr/>
          <a:lstStyle>
            <a:lvl1pPr marL="0" indent="0">
              <a:buNone/>
              <a:defRPr sz="1808"/>
            </a:lvl1pPr>
            <a:lvl2pPr marL="589236" indent="0">
              <a:buNone/>
              <a:defRPr sz="1519"/>
            </a:lvl2pPr>
            <a:lvl3pPr marL="1178471" indent="0">
              <a:buNone/>
              <a:defRPr sz="1302"/>
            </a:lvl3pPr>
            <a:lvl4pPr marL="1767708" indent="0">
              <a:buNone/>
              <a:defRPr sz="1158"/>
            </a:lvl4pPr>
            <a:lvl5pPr marL="2356944" indent="0">
              <a:buNone/>
              <a:defRPr sz="1158"/>
            </a:lvl5pPr>
            <a:lvl6pPr marL="2946179" indent="0">
              <a:buNone/>
              <a:defRPr sz="1158"/>
            </a:lvl6pPr>
            <a:lvl7pPr marL="3535415" indent="0">
              <a:buNone/>
              <a:defRPr sz="1158"/>
            </a:lvl7pPr>
            <a:lvl8pPr marL="4124652" indent="0">
              <a:buNone/>
              <a:defRPr sz="1158"/>
            </a:lvl8pPr>
            <a:lvl9pPr marL="4713886" indent="0">
              <a:buNone/>
              <a:defRPr sz="115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2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3" y="30240453"/>
            <a:ext cx="19442430" cy="3570055"/>
          </a:xfrm>
        </p:spPr>
        <p:txBody>
          <a:bodyPr anchor="b"/>
          <a:lstStyle>
            <a:lvl1pPr algn="l">
              <a:defRPr sz="256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3" y="3860057"/>
            <a:ext cx="19442430" cy="25920383"/>
          </a:xfrm>
        </p:spPr>
        <p:txBody>
          <a:bodyPr/>
          <a:lstStyle>
            <a:lvl1pPr marL="0" indent="0">
              <a:buNone/>
              <a:defRPr sz="4122"/>
            </a:lvl1pPr>
            <a:lvl2pPr marL="589236" indent="0">
              <a:buNone/>
              <a:defRPr sz="3617"/>
            </a:lvl2pPr>
            <a:lvl3pPr marL="1178471" indent="0">
              <a:buNone/>
              <a:defRPr sz="3110"/>
            </a:lvl3pPr>
            <a:lvl4pPr marL="1767708" indent="0">
              <a:buNone/>
              <a:defRPr sz="2568"/>
            </a:lvl4pPr>
            <a:lvl5pPr marL="2356944" indent="0">
              <a:buNone/>
              <a:defRPr sz="2568"/>
            </a:lvl5pPr>
            <a:lvl6pPr marL="2946179" indent="0">
              <a:buNone/>
              <a:defRPr sz="2568"/>
            </a:lvl6pPr>
            <a:lvl7pPr marL="3535415" indent="0">
              <a:buNone/>
              <a:defRPr sz="2568"/>
            </a:lvl7pPr>
            <a:lvl8pPr marL="4124652" indent="0">
              <a:buNone/>
              <a:defRPr sz="2568"/>
            </a:lvl8pPr>
            <a:lvl9pPr marL="4713886" indent="0">
              <a:buNone/>
              <a:defRPr sz="256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3" y="33810507"/>
            <a:ext cx="19442430" cy="5070072"/>
          </a:xfrm>
        </p:spPr>
        <p:txBody>
          <a:bodyPr/>
          <a:lstStyle>
            <a:lvl1pPr marL="0" indent="0">
              <a:buNone/>
              <a:defRPr sz="1808"/>
            </a:lvl1pPr>
            <a:lvl2pPr marL="589236" indent="0">
              <a:buNone/>
              <a:defRPr sz="1519"/>
            </a:lvl2pPr>
            <a:lvl3pPr marL="1178471" indent="0">
              <a:buNone/>
              <a:defRPr sz="1302"/>
            </a:lvl3pPr>
            <a:lvl4pPr marL="1767708" indent="0">
              <a:buNone/>
              <a:defRPr sz="1158"/>
            </a:lvl4pPr>
            <a:lvl5pPr marL="2356944" indent="0">
              <a:buNone/>
              <a:defRPr sz="1158"/>
            </a:lvl5pPr>
            <a:lvl6pPr marL="2946179" indent="0">
              <a:buNone/>
              <a:defRPr sz="1158"/>
            </a:lvl6pPr>
            <a:lvl7pPr marL="3535415" indent="0">
              <a:buNone/>
              <a:defRPr sz="1158"/>
            </a:lvl7pPr>
            <a:lvl8pPr marL="4124652" indent="0">
              <a:buNone/>
              <a:defRPr sz="1158"/>
            </a:lvl8pPr>
            <a:lvl9pPr marL="4713886" indent="0">
              <a:buNone/>
              <a:defRPr sz="115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7" y="1730033"/>
            <a:ext cx="29163646" cy="7200106"/>
          </a:xfrm>
          <a:prstGeom prst="rect">
            <a:avLst/>
          </a:prstGeom>
        </p:spPr>
        <p:txBody>
          <a:bodyPr vert="horz" lIns="325878" tIns="162938" rIns="325878" bIns="162938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7" y="10080153"/>
            <a:ext cx="29163646" cy="28510423"/>
          </a:xfrm>
          <a:prstGeom prst="rect">
            <a:avLst/>
          </a:prstGeom>
        </p:spPr>
        <p:txBody>
          <a:bodyPr vert="horz" lIns="325878" tIns="162938" rIns="325878" bIns="162938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7" y="40040597"/>
            <a:ext cx="7560945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l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8" y="40040597"/>
            <a:ext cx="10261284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ctr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2906" y="40040597"/>
            <a:ext cx="7560945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r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9236" rtl="0" eaLnBrk="1" latinLnBrk="0" hangingPunct="1">
        <a:spcBef>
          <a:spcPct val="0"/>
        </a:spcBef>
        <a:buNone/>
        <a:defRPr sz="5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1927" indent="-441927" algn="l" defTabSz="589236" rtl="0" eaLnBrk="1" latinLnBrk="0" hangingPunct="1">
        <a:spcBef>
          <a:spcPct val="20000"/>
        </a:spcBef>
        <a:buFont typeface="Arial"/>
        <a:buChar char="•"/>
        <a:defRPr sz="4122" kern="1200">
          <a:solidFill>
            <a:schemeClr val="tx1"/>
          </a:solidFill>
          <a:latin typeface="+mn-lt"/>
          <a:ea typeface="+mn-ea"/>
          <a:cs typeface="+mn-cs"/>
        </a:defRPr>
      </a:lvl1pPr>
      <a:lvl2pPr marL="957509" indent="-368272" algn="l" defTabSz="589236" rtl="0" eaLnBrk="1" latinLnBrk="0" hangingPunct="1">
        <a:spcBef>
          <a:spcPct val="20000"/>
        </a:spcBef>
        <a:buFont typeface="Arial"/>
        <a:buChar char="–"/>
        <a:defRPr sz="3617" kern="1200">
          <a:solidFill>
            <a:schemeClr val="tx1"/>
          </a:solidFill>
          <a:latin typeface="+mn-lt"/>
          <a:ea typeface="+mn-ea"/>
          <a:cs typeface="+mn-cs"/>
        </a:defRPr>
      </a:lvl2pPr>
      <a:lvl3pPr marL="1473090" indent="-294618" algn="l" defTabSz="589236" rtl="0" eaLnBrk="1" latinLnBrk="0" hangingPunct="1">
        <a:spcBef>
          <a:spcPct val="20000"/>
        </a:spcBef>
        <a:buFont typeface="Arial"/>
        <a:buChar char="•"/>
        <a:defRPr sz="3110" kern="1200">
          <a:solidFill>
            <a:schemeClr val="tx1"/>
          </a:solidFill>
          <a:latin typeface="+mn-lt"/>
          <a:ea typeface="+mn-ea"/>
          <a:cs typeface="+mn-cs"/>
        </a:defRPr>
      </a:lvl3pPr>
      <a:lvl4pPr marL="2062326" indent="-294618" algn="l" defTabSz="589236" rtl="0" eaLnBrk="1" latinLnBrk="0" hangingPunct="1">
        <a:spcBef>
          <a:spcPct val="20000"/>
        </a:spcBef>
        <a:buFont typeface="Arial"/>
        <a:buChar char="–"/>
        <a:defRPr sz="2568" kern="1200">
          <a:solidFill>
            <a:schemeClr val="tx1"/>
          </a:solidFill>
          <a:latin typeface="+mn-lt"/>
          <a:ea typeface="+mn-ea"/>
          <a:cs typeface="+mn-cs"/>
        </a:defRPr>
      </a:lvl4pPr>
      <a:lvl5pPr marL="2651561" indent="-294618" algn="l" defTabSz="589236" rtl="0" eaLnBrk="1" latinLnBrk="0" hangingPunct="1">
        <a:spcBef>
          <a:spcPct val="20000"/>
        </a:spcBef>
        <a:buFont typeface="Arial"/>
        <a:buChar char="»"/>
        <a:defRPr sz="2568" kern="1200">
          <a:solidFill>
            <a:schemeClr val="tx1"/>
          </a:solidFill>
          <a:latin typeface="+mn-lt"/>
          <a:ea typeface="+mn-ea"/>
          <a:cs typeface="+mn-cs"/>
        </a:defRPr>
      </a:lvl5pPr>
      <a:lvl6pPr marL="3240798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6pPr>
      <a:lvl7pPr marL="3830033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7pPr>
      <a:lvl8pPr marL="4419269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8pPr>
      <a:lvl9pPr marL="5008505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89236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2pPr>
      <a:lvl3pPr marL="1178471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3pPr>
      <a:lvl4pPr marL="1767708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4pPr>
      <a:lvl5pPr marL="2356944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5pPr>
      <a:lvl6pPr marL="2946179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6pPr>
      <a:lvl7pPr marL="3535415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7pPr>
      <a:lvl8pPr marL="4124652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8pPr>
      <a:lvl9pPr marL="4713886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ángulo: esquinas redondeadas 39">
            <a:extLst>
              <a:ext uri="{FF2B5EF4-FFF2-40B4-BE49-F238E27FC236}">
                <a16:creationId xmlns:a16="http://schemas.microsoft.com/office/drawing/2014/main" id="{8B2E3A5F-E612-4FF4-A7B9-81CB4BDDEA69}"/>
              </a:ext>
            </a:extLst>
          </p:cNvPr>
          <p:cNvSpPr/>
          <p:nvPr/>
        </p:nvSpPr>
        <p:spPr>
          <a:xfrm>
            <a:off x="280556" y="37213708"/>
            <a:ext cx="31727745" cy="3961298"/>
          </a:xfrm>
          <a:prstGeom prst="roundRect">
            <a:avLst>
              <a:gd name="adj" fmla="val 8236"/>
            </a:avLst>
          </a:prstGeom>
          <a:solidFill>
            <a:srgbClr val="D6D1CA"/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8D2039D6-996E-4BD7-8287-4D16DAF8AA5A}"/>
              </a:ext>
            </a:extLst>
          </p:cNvPr>
          <p:cNvSpPr/>
          <p:nvPr/>
        </p:nvSpPr>
        <p:spPr>
          <a:xfrm>
            <a:off x="222893" y="3392334"/>
            <a:ext cx="31853119" cy="3105608"/>
          </a:xfrm>
          <a:prstGeom prst="roundRect">
            <a:avLst>
              <a:gd name="adj" fmla="val 8236"/>
            </a:avLst>
          </a:prstGeom>
          <a:solidFill>
            <a:srgbClr val="D6D1CA"/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0" y="-45159"/>
            <a:ext cx="32502108" cy="3214982"/>
          </a:xfrm>
          <a:prstGeom prst="rect">
            <a:avLst/>
          </a:prstGeom>
          <a:solidFill>
            <a:srgbClr val="8A00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n-GB" sz="3182" dirty="0">
              <a:solidFill>
                <a:srgbClr val="FFFFFF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9159912" y="125912"/>
            <a:ext cx="22848389" cy="1763063"/>
          </a:xfrm>
          <a:noFill/>
          <a:ln>
            <a:noFill/>
          </a:ln>
        </p:spPr>
        <p:txBody>
          <a:bodyPr vert="horz" wrap="square" lIns="0" tIns="0" rIns="0" bIns="0" rtlCol="0" anchor="t">
            <a:noAutofit/>
          </a:bodyPr>
          <a:lstStyle/>
          <a:p>
            <a:pPr algn="l">
              <a:lnSpc>
                <a:spcPct val="150000"/>
              </a:lnSpc>
            </a:pPr>
            <a:r>
              <a:rPr lang="es-ES_tradnl" sz="67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36A81F42-07C5-354F-B926-9D516963A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91527" y="7247113"/>
            <a:ext cx="15820494" cy="10354342"/>
          </a:xfrm>
        </p:spPr>
        <p:txBody>
          <a:bodyPr/>
          <a:lstStyle/>
          <a:p>
            <a:endParaRPr lang="es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48"/>
          <p:cNvSpPr txBox="1">
            <a:spLocks noChangeArrowheads="1"/>
          </p:cNvSpPr>
          <p:nvPr/>
        </p:nvSpPr>
        <p:spPr bwMode="auto">
          <a:xfrm>
            <a:off x="9159911" y="2005914"/>
            <a:ext cx="23244139" cy="9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2520093">
              <a:defRPr/>
            </a:pPr>
            <a:r>
              <a:rPr lang="es-ES_tradnl" sz="3038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endParaRPr lang="es-ES_tradnl" sz="3038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20093">
              <a:defRPr/>
            </a:pPr>
            <a:r>
              <a:rPr lang="es-CL" sz="3038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Universidad de los Andes, Facultad de Odontología, Santiago, Chile</a:t>
            </a:r>
          </a:p>
        </p:txBody>
      </p:sp>
      <p:sp>
        <p:nvSpPr>
          <p:cNvPr id="9" name="Rectangle 24"/>
          <p:cNvSpPr/>
          <p:nvPr/>
        </p:nvSpPr>
        <p:spPr>
          <a:xfrm>
            <a:off x="0" y="41472144"/>
            <a:ext cx="32404050" cy="1401107"/>
          </a:xfrm>
          <a:prstGeom prst="rect">
            <a:avLst/>
          </a:prstGeom>
          <a:solidFill>
            <a:srgbClr val="A30D12">
              <a:alpha val="95000"/>
            </a:srgbClr>
          </a:solidFill>
          <a:ln w="190500" cmpd="dbl">
            <a:noFill/>
            <a:miter lim="800000"/>
            <a:headEnd/>
            <a:tailEnd/>
          </a:ln>
        </p:spPr>
        <p:txBody>
          <a:bodyPr wrap="square" lIns="65097" tIns="130195" rIns="65097" bIns="130195">
            <a:noAutofit/>
          </a:bodyPr>
          <a:lstStyle/>
          <a:p>
            <a:pPr algn="ctr" defTabSz="2520093">
              <a:defRPr/>
            </a:pPr>
            <a:r>
              <a:rPr lang="en-US" sz="3150" dirty="0" err="1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Conflicto</a:t>
            </a:r>
            <a:r>
              <a:rPr lang="en-US" sz="3150" dirty="0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150" dirty="0" err="1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intereses</a:t>
            </a:r>
            <a:r>
              <a:rPr lang="en-US" sz="3150" dirty="0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                                                                                                                                                                            </a:t>
            </a:r>
            <a:r>
              <a:rPr lang="es-CL" sz="3150" dirty="0">
                <a:solidFill>
                  <a:srgbClr val="D6D1CA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email: xxxxxxxxxxxxxxxxxxxxxxxxxxx</a:t>
            </a:r>
          </a:p>
          <a:p>
            <a:pPr algn="ctr" defTabSz="2520093">
              <a:defRPr/>
            </a:pPr>
            <a:r>
              <a:rPr lang="es-CL" sz="2700" dirty="0">
                <a:solidFill>
                  <a:srgbClr val="FFFFFF"/>
                </a:solidFill>
                <a:latin typeface="Century Gothic" panose="020B0502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</a:p>
          <a:p>
            <a:pPr algn="ctr" defTabSz="2520093">
              <a:defRPr/>
            </a:pPr>
            <a:endParaRPr lang="es-CL" sz="1519" dirty="0">
              <a:solidFill>
                <a:srgbClr val="FFFFFF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 defTabSz="2520093">
              <a:defRPr/>
            </a:pPr>
            <a:endParaRPr lang="es-CL" sz="1519" dirty="0">
              <a:solidFill>
                <a:srgbClr val="FFFFFF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 defTabSz="2520093">
              <a:defRPr/>
            </a:pPr>
            <a:endParaRPr lang="es-CL" sz="1519" dirty="0">
              <a:solidFill>
                <a:srgbClr val="FFFFFF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361FE84-6A2B-413F-ABA2-3EC20A15CC7D}"/>
              </a:ext>
            </a:extLst>
          </p:cNvPr>
          <p:cNvSpPr txBox="1"/>
          <p:nvPr/>
        </p:nvSpPr>
        <p:spPr>
          <a:xfrm>
            <a:off x="1934790" y="3447532"/>
            <a:ext cx="29856571" cy="2827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2520093">
              <a:defRPr/>
            </a:pPr>
            <a:r>
              <a:rPr lang="es-ES_tradnl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INTRODUCCIÓN</a:t>
            </a:r>
            <a:endParaRPr lang="es-ES_tradnl" sz="5625" b="1" dirty="0">
              <a:solidFill>
                <a:srgbClr val="A30D12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520093">
              <a:defRPr/>
            </a:pPr>
            <a:r>
              <a:rPr lang="en-US" sz="4050" dirty="0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626AD95-CE77-478A-A50B-980953AA1A5D}"/>
              </a:ext>
            </a:extLst>
          </p:cNvPr>
          <p:cNvSpPr txBox="1"/>
          <p:nvPr/>
        </p:nvSpPr>
        <p:spPr>
          <a:xfrm>
            <a:off x="1236392" y="7048703"/>
            <a:ext cx="31315606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2520093">
              <a:defRPr/>
            </a:pPr>
            <a:r>
              <a:rPr lang="es-ES_tradnl" sz="4500" b="1" dirty="0">
                <a:solidFill>
                  <a:srgbClr val="131E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DESCRIPCIÓN DEL CASO</a:t>
            </a:r>
            <a:endParaRPr lang="en-US" sz="4500" b="1" dirty="0">
              <a:solidFill>
                <a:srgbClr val="131E29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E91A3714-E1F2-4705-965F-3C67DE8EE9B5}"/>
              </a:ext>
            </a:extLst>
          </p:cNvPr>
          <p:cNvSpPr/>
          <p:nvPr/>
        </p:nvSpPr>
        <p:spPr>
          <a:xfrm>
            <a:off x="280555" y="6763000"/>
            <a:ext cx="31749423" cy="19755777"/>
          </a:xfrm>
          <a:prstGeom prst="roundRect">
            <a:avLst>
              <a:gd name="adj" fmla="val 967"/>
            </a:avLst>
          </a:prstGeom>
          <a:noFill/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F0D9F3D-B040-4674-B826-4218715D9FFC}"/>
              </a:ext>
            </a:extLst>
          </p:cNvPr>
          <p:cNvSpPr txBox="1"/>
          <p:nvPr/>
        </p:nvSpPr>
        <p:spPr>
          <a:xfrm>
            <a:off x="8979300" y="37602785"/>
            <a:ext cx="16883539" cy="3035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2520093">
              <a:defRPr/>
            </a:pPr>
            <a:r>
              <a:rPr lang="es-ES_tradnl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CONCLUSIONES</a:t>
            </a:r>
            <a:endParaRPr lang="en-US" sz="6750" dirty="0">
              <a:solidFill>
                <a:srgbClr val="FFFFFF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520093">
              <a:defRPr/>
            </a:pPr>
            <a:r>
              <a:rPr lang="en-US" sz="450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</a:t>
            </a:r>
            <a:endParaRPr lang="en-US" sz="450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520093">
              <a:defRPr/>
            </a:pPr>
            <a:r>
              <a:rPr lang="en-US" sz="450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</a:t>
            </a:r>
            <a:endParaRPr lang="en-US" sz="450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520093">
              <a:defRPr/>
            </a:pPr>
            <a:r>
              <a:rPr lang="en-US" sz="450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</a:t>
            </a:r>
            <a:endParaRPr lang="en-US" sz="450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50D24DB-6E64-5B4E-9551-F50EB5A3460D}"/>
              </a:ext>
            </a:extLst>
          </p:cNvPr>
          <p:cNvPicPr>
            <a:picLocks/>
          </p:cNvPicPr>
          <p:nvPr/>
        </p:nvPicPr>
        <p:blipFill rotWithShape="1">
          <a:blip r:embed="rId3"/>
          <a:srcRect l="23450" t="37694" r="24350" b="37117"/>
          <a:stretch/>
        </p:blipFill>
        <p:spPr>
          <a:xfrm>
            <a:off x="27343965" y="35580848"/>
            <a:ext cx="4732047" cy="1620000"/>
          </a:xfrm>
          <a:prstGeom prst="rect">
            <a:avLst/>
          </a:prstGeom>
        </p:spPr>
      </p:pic>
      <p:grpSp>
        <p:nvGrpSpPr>
          <p:cNvPr id="31" name="Grupo 30">
            <a:extLst>
              <a:ext uri="{FF2B5EF4-FFF2-40B4-BE49-F238E27FC236}">
                <a16:creationId xmlns:a16="http://schemas.microsoft.com/office/drawing/2014/main" id="{C7CA5F6E-7C1E-E74A-A082-5E08B500EC7C}"/>
              </a:ext>
            </a:extLst>
          </p:cNvPr>
          <p:cNvGrpSpPr/>
          <p:nvPr/>
        </p:nvGrpSpPr>
        <p:grpSpPr>
          <a:xfrm>
            <a:off x="28135270" y="25304643"/>
            <a:ext cx="3348833" cy="880719"/>
            <a:chOff x="25063626" y="15809633"/>
            <a:chExt cx="3019512" cy="1042834"/>
          </a:xfrm>
        </p:grpSpPr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D07B0919-19C7-994D-A015-A94978F26A2E}"/>
                </a:ext>
              </a:extLst>
            </p:cNvPr>
            <p:cNvSpPr/>
            <p:nvPr/>
          </p:nvSpPr>
          <p:spPr>
            <a:xfrm>
              <a:off x="25063626" y="15812763"/>
              <a:ext cx="754727" cy="1015663"/>
            </a:xfrm>
            <a:prstGeom prst="ellipse">
              <a:avLst/>
            </a:prstGeom>
            <a:solidFill>
              <a:srgbClr val="131E29"/>
            </a:solidFill>
            <a:ln>
              <a:solidFill>
                <a:srgbClr val="131E2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2520093">
                <a:defRPr/>
              </a:pPr>
              <a:endParaRPr lang="es-US" sz="9899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531DE8B6-DDAA-6541-8E36-E79D5877DA9A}"/>
                </a:ext>
              </a:extLst>
            </p:cNvPr>
            <p:cNvSpPr/>
            <p:nvPr/>
          </p:nvSpPr>
          <p:spPr>
            <a:xfrm>
              <a:off x="26224932" y="15809633"/>
              <a:ext cx="754727" cy="1015663"/>
            </a:xfrm>
            <a:prstGeom prst="ellipse">
              <a:avLst/>
            </a:prstGeom>
            <a:solidFill>
              <a:srgbClr val="25384A"/>
            </a:solidFill>
            <a:ln>
              <a:solidFill>
                <a:srgbClr val="25384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2520093">
                <a:defRPr/>
              </a:pPr>
              <a:endParaRPr lang="es-US" sz="9899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9895F01F-2496-984E-8D89-6789F8EC1FF3}"/>
                </a:ext>
              </a:extLst>
            </p:cNvPr>
            <p:cNvSpPr/>
            <p:nvPr/>
          </p:nvSpPr>
          <p:spPr>
            <a:xfrm>
              <a:off x="27328411" y="15836804"/>
              <a:ext cx="754727" cy="1015663"/>
            </a:xfrm>
            <a:prstGeom prst="ellipse">
              <a:avLst/>
            </a:prstGeom>
            <a:solidFill>
              <a:srgbClr val="76879C"/>
            </a:solidFill>
            <a:ln>
              <a:solidFill>
                <a:srgbClr val="76879C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2520093">
                <a:defRPr/>
              </a:pPr>
              <a:endParaRPr lang="es-US" sz="9899">
                <a:solidFill>
                  <a:srgbClr val="FFFFFF"/>
                </a:solidFill>
                <a:latin typeface="Calibri"/>
              </a:endParaRPr>
            </a:p>
          </p:txBody>
        </p:sp>
      </p:grp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1CB2834-C8CE-954E-855F-78919327057A}"/>
              </a:ext>
            </a:extLst>
          </p:cNvPr>
          <p:cNvSpPr txBox="1"/>
          <p:nvPr/>
        </p:nvSpPr>
        <p:spPr>
          <a:xfrm>
            <a:off x="1236392" y="8624369"/>
            <a:ext cx="1328691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2520093">
              <a:defRPr/>
            </a:pPr>
            <a:r>
              <a:rPr lang="en-US" sz="4050" dirty="0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1645FF5-D011-B141-8890-844D95491E50}"/>
              </a:ext>
            </a:extLst>
          </p:cNvPr>
          <p:cNvSpPr txBox="1"/>
          <p:nvPr/>
        </p:nvSpPr>
        <p:spPr>
          <a:xfrm>
            <a:off x="15948339" y="18443759"/>
            <a:ext cx="14995424" cy="5701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2520093">
              <a:defRPr/>
            </a:pPr>
            <a:r>
              <a:rPr lang="en-US" sz="4050" dirty="0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41" name="Rectángulo: esquinas redondeadas 24">
            <a:extLst>
              <a:ext uri="{FF2B5EF4-FFF2-40B4-BE49-F238E27FC236}">
                <a16:creationId xmlns:a16="http://schemas.microsoft.com/office/drawing/2014/main" id="{E3B9E20C-AC1C-A64F-B10C-9B9CDE00D7E3}"/>
              </a:ext>
            </a:extLst>
          </p:cNvPr>
          <p:cNvSpPr/>
          <p:nvPr/>
        </p:nvSpPr>
        <p:spPr>
          <a:xfrm>
            <a:off x="734193" y="8072174"/>
            <a:ext cx="14097722" cy="6282405"/>
          </a:xfrm>
          <a:prstGeom prst="roundRect">
            <a:avLst>
              <a:gd name="adj" fmla="val 1028"/>
            </a:avLst>
          </a:prstGeom>
          <a:noFill/>
          <a:ln>
            <a:solidFill>
              <a:srgbClr val="D6D1C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2" name="Rectángulo: esquinas redondeadas 24">
            <a:extLst>
              <a:ext uri="{FF2B5EF4-FFF2-40B4-BE49-F238E27FC236}">
                <a16:creationId xmlns:a16="http://schemas.microsoft.com/office/drawing/2014/main" id="{5A193480-97BA-3C42-9381-79A5A30A1D3A}"/>
              </a:ext>
            </a:extLst>
          </p:cNvPr>
          <p:cNvSpPr/>
          <p:nvPr/>
        </p:nvSpPr>
        <p:spPr>
          <a:xfrm>
            <a:off x="805609" y="14707062"/>
            <a:ext cx="14097722" cy="11148278"/>
          </a:xfrm>
          <a:prstGeom prst="roundRect">
            <a:avLst>
              <a:gd name="adj" fmla="val 1028"/>
            </a:avLst>
          </a:prstGeom>
          <a:noFill/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3" name="Rectángulo: esquinas redondeadas 24">
            <a:extLst>
              <a:ext uri="{FF2B5EF4-FFF2-40B4-BE49-F238E27FC236}">
                <a16:creationId xmlns:a16="http://schemas.microsoft.com/office/drawing/2014/main" id="{D0C12B95-04BE-944A-9623-892F706DFED4}"/>
              </a:ext>
            </a:extLst>
          </p:cNvPr>
          <p:cNvSpPr/>
          <p:nvPr/>
        </p:nvSpPr>
        <p:spPr>
          <a:xfrm>
            <a:off x="15501527" y="18066899"/>
            <a:ext cx="15910494" cy="7038555"/>
          </a:xfrm>
          <a:prstGeom prst="roundRect">
            <a:avLst>
              <a:gd name="adj" fmla="val 1028"/>
            </a:avLst>
          </a:prstGeom>
          <a:noFill/>
          <a:ln>
            <a:solidFill>
              <a:srgbClr val="D6D1C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4" name="Rectángulo: esquinas redondeadas 24">
            <a:extLst>
              <a:ext uri="{FF2B5EF4-FFF2-40B4-BE49-F238E27FC236}">
                <a16:creationId xmlns:a16="http://schemas.microsoft.com/office/drawing/2014/main" id="{16BA03AF-1BAA-884E-9342-414DD5924786}"/>
              </a:ext>
            </a:extLst>
          </p:cNvPr>
          <p:cNvSpPr/>
          <p:nvPr/>
        </p:nvSpPr>
        <p:spPr>
          <a:xfrm>
            <a:off x="15311925" y="7024358"/>
            <a:ext cx="16492180" cy="10715691"/>
          </a:xfrm>
          <a:prstGeom prst="roundRect">
            <a:avLst>
              <a:gd name="adj" fmla="val 1028"/>
            </a:avLst>
          </a:prstGeom>
          <a:noFill/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834B825-72E2-4240-BC9B-A2D4B4C92EEE}"/>
              </a:ext>
            </a:extLst>
          </p:cNvPr>
          <p:cNvSpPr txBox="1"/>
          <p:nvPr/>
        </p:nvSpPr>
        <p:spPr>
          <a:xfrm>
            <a:off x="26365458" y="37445051"/>
            <a:ext cx="5425903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2520093">
              <a:defRPr/>
            </a:pPr>
            <a:r>
              <a:rPr lang="es-ES_tradnl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BIBLIOGRAFIA</a:t>
            </a:r>
            <a:endParaRPr lang="en-US" sz="6750" dirty="0">
              <a:solidFill>
                <a:srgbClr val="FFFFFF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Marcador de contenido 48">
            <a:extLst>
              <a:ext uri="{FF2B5EF4-FFF2-40B4-BE49-F238E27FC236}">
                <a16:creationId xmlns:a16="http://schemas.microsoft.com/office/drawing/2014/main" id="{C7B418C7-B77D-AB4C-8271-0514B16DB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1014" y="15010149"/>
            <a:ext cx="13286912" cy="10557442"/>
          </a:xfrm>
        </p:spPr>
        <p:txBody>
          <a:bodyPr/>
          <a:lstStyle/>
          <a:p>
            <a:endParaRPr lang="es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ángulo: esquinas redondeadas 24">
            <a:extLst>
              <a:ext uri="{FF2B5EF4-FFF2-40B4-BE49-F238E27FC236}">
                <a16:creationId xmlns:a16="http://schemas.microsoft.com/office/drawing/2014/main" id="{80B555A3-A7C8-C64C-90E3-BC5E9A5D6D63}"/>
              </a:ext>
            </a:extLst>
          </p:cNvPr>
          <p:cNvSpPr/>
          <p:nvPr/>
        </p:nvSpPr>
        <p:spPr>
          <a:xfrm>
            <a:off x="27303070" y="38363116"/>
            <a:ext cx="3145925" cy="2612701"/>
          </a:xfrm>
          <a:prstGeom prst="roundRect">
            <a:avLst>
              <a:gd name="adj" fmla="val 1028"/>
            </a:avLst>
          </a:prstGeom>
          <a:noFill/>
          <a:ln>
            <a:solidFill>
              <a:srgbClr val="8A00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r>
              <a:rPr lang="es-CL" sz="3600" b="1" dirty="0">
                <a:solidFill>
                  <a:srgbClr val="131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Insertar QR</a:t>
            </a:r>
          </a:p>
        </p:txBody>
      </p:sp>
      <p:sp>
        <p:nvSpPr>
          <p:cNvPr id="38" name="Rectángulo: esquinas redondeadas 19">
            <a:extLst>
              <a:ext uri="{FF2B5EF4-FFF2-40B4-BE49-F238E27FC236}">
                <a16:creationId xmlns:a16="http://schemas.microsoft.com/office/drawing/2014/main" id="{59E2C51A-B936-DC4B-A132-600C9FCC7B97}"/>
              </a:ext>
            </a:extLst>
          </p:cNvPr>
          <p:cNvSpPr/>
          <p:nvPr/>
        </p:nvSpPr>
        <p:spPr>
          <a:xfrm>
            <a:off x="316430" y="26903182"/>
            <a:ext cx="31759583" cy="5719379"/>
          </a:xfrm>
          <a:prstGeom prst="roundRect">
            <a:avLst>
              <a:gd name="adj" fmla="val 1948"/>
            </a:avLst>
          </a:prstGeom>
          <a:solidFill>
            <a:srgbClr val="76879C">
              <a:alpha val="50588"/>
            </a:srgbClr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9A721872-BEB2-1946-BE9A-BC82482F57B3}"/>
              </a:ext>
            </a:extLst>
          </p:cNvPr>
          <p:cNvSpPr txBox="1"/>
          <p:nvPr/>
        </p:nvSpPr>
        <p:spPr>
          <a:xfrm>
            <a:off x="475755" y="27199314"/>
            <a:ext cx="31315606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>
              <a:defRPr sz="4000" b="1">
                <a:latin typeface="Century Gothic" panose="020B0502020202020204" pitchFamily="34" charset="0"/>
              </a:defRPr>
            </a:lvl1pPr>
          </a:lstStyle>
          <a:p>
            <a:pPr algn="l" defTabSz="2520093">
              <a:defRPr/>
            </a:pPr>
            <a:r>
              <a:rPr lang="es-ES_tradnl" sz="4500" dirty="0">
                <a:solidFill>
                  <a:srgbClr val="8A00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DISCUSIÓN</a:t>
            </a:r>
            <a:endParaRPr lang="en-US" sz="4500" b="0" dirty="0">
              <a:solidFill>
                <a:srgbClr val="D6D1CA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</a:t>
            </a:r>
            <a:endParaRPr lang="en-US" sz="3600" b="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</a:t>
            </a:r>
            <a:endParaRPr lang="en-US" sz="3600" b="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endParaRPr lang="en-US" sz="3600" b="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</a:t>
            </a:r>
            <a:endParaRPr lang="en-US" sz="3600" b="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endParaRPr lang="en-US" sz="3600" b="0" dirty="0">
              <a:solidFill>
                <a:srgbClr val="333C3E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A63C2460-1F5F-DB47-B9E2-7E2D044F7D4A}"/>
              </a:ext>
            </a:extLst>
          </p:cNvPr>
          <p:cNvSpPr txBox="1"/>
          <p:nvPr/>
        </p:nvSpPr>
        <p:spPr>
          <a:xfrm>
            <a:off x="475755" y="33382101"/>
            <a:ext cx="23112746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>
              <a:defRPr sz="4000" b="1">
                <a:latin typeface="Century Gothic" panose="020B0502020202020204" pitchFamily="34" charset="0"/>
              </a:defRPr>
            </a:lvl1pPr>
          </a:lstStyle>
          <a:p>
            <a:pPr algn="l" defTabSz="2520093">
              <a:defRPr/>
            </a:pPr>
            <a:r>
              <a:rPr lang="es-ES" sz="4500" dirty="0">
                <a:solidFill>
                  <a:srgbClr val="8A00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APRENDIZAJE CLÍNICO</a:t>
            </a:r>
            <a:endParaRPr lang="en-US" sz="4500" b="0" dirty="0">
              <a:solidFill>
                <a:srgbClr val="D6D1CA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</a:t>
            </a:r>
            <a:endParaRPr lang="en-US" sz="3600" b="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</a:t>
            </a:r>
            <a:endParaRPr lang="en-US" sz="3600" b="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 defTabSz="2520093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/>
            </a:pPr>
            <a:r>
              <a:rPr lang="en-US" sz="3600" b="0" dirty="0" err="1">
                <a:solidFill>
                  <a:srgbClr val="333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endParaRPr lang="en-US" sz="3600" b="0" dirty="0">
              <a:solidFill>
                <a:srgbClr val="333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ángulo: esquinas redondeadas 16">
            <a:extLst>
              <a:ext uri="{FF2B5EF4-FFF2-40B4-BE49-F238E27FC236}">
                <a16:creationId xmlns:a16="http://schemas.microsoft.com/office/drawing/2014/main" id="{BD0DCB1C-3317-E24D-A9FC-749075B3E7D2}"/>
              </a:ext>
            </a:extLst>
          </p:cNvPr>
          <p:cNvSpPr/>
          <p:nvPr/>
        </p:nvSpPr>
        <p:spPr>
          <a:xfrm>
            <a:off x="326590" y="33006966"/>
            <a:ext cx="31749423" cy="3841400"/>
          </a:xfrm>
          <a:prstGeom prst="roundRect">
            <a:avLst>
              <a:gd name="adj" fmla="val 8405"/>
            </a:avLst>
          </a:prstGeom>
          <a:noFill/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endParaRPr lang="es-CL" sz="9899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50" name="Marcador de contenido 10">
            <a:extLst>
              <a:ext uri="{FF2B5EF4-FFF2-40B4-BE49-F238E27FC236}">
                <a16:creationId xmlns:a16="http://schemas.microsoft.com/office/drawing/2014/main" id="{BB5ABF5B-9607-1D4F-ADD7-80ED7EA3670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lum bright="70000" contrast="-70000"/>
          </a:blip>
          <a:srcRect l="17751" t="31328" r="14235" b="34031"/>
          <a:stretch/>
        </p:blipFill>
        <p:spPr>
          <a:xfrm>
            <a:off x="-128797" y="-348130"/>
            <a:ext cx="9417507" cy="3705230"/>
          </a:xfrm>
          <a:prstGeom prst="rect">
            <a:avLst/>
          </a:prstGeom>
        </p:spPr>
      </p:pic>
      <p:pic>
        <p:nvPicPr>
          <p:cNvPr id="52" name="Marcador de contenido 8">
            <a:extLst>
              <a:ext uri="{FF2B5EF4-FFF2-40B4-BE49-F238E27FC236}">
                <a16:creationId xmlns:a16="http://schemas.microsoft.com/office/drawing/2014/main" id="{026D8DB3-EA6A-794B-8915-35B27393A5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83561" y="41472144"/>
            <a:ext cx="4456726" cy="1316760"/>
          </a:xfrm>
          <a:prstGeom prst="rect">
            <a:avLst/>
          </a:prstGeom>
        </p:spPr>
      </p:pic>
      <p:pic>
        <p:nvPicPr>
          <p:cNvPr id="54" name="Marcador de contenido 5">
            <a:extLst>
              <a:ext uri="{FF2B5EF4-FFF2-40B4-BE49-F238E27FC236}">
                <a16:creationId xmlns:a16="http://schemas.microsoft.com/office/drawing/2014/main" id="{4582AD96-A2DE-0F47-89B9-FEA4D3C1415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27808" b="27471"/>
          <a:stretch/>
        </p:blipFill>
        <p:spPr>
          <a:xfrm>
            <a:off x="148203" y="37246339"/>
            <a:ext cx="8900482" cy="398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2984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33C3E"/>
      </a:dk1>
      <a:lt1>
        <a:srgbClr val="FFFFFF"/>
      </a:lt1>
      <a:dk2>
        <a:srgbClr val="474F51"/>
      </a:dk2>
      <a:lt2>
        <a:srgbClr val="D3CFC6"/>
      </a:lt2>
      <a:accent1>
        <a:srgbClr val="0B5584"/>
      </a:accent1>
      <a:accent2>
        <a:srgbClr val="EE6727"/>
      </a:accent2>
      <a:accent3>
        <a:srgbClr val="8B0029"/>
      </a:accent3>
      <a:accent4>
        <a:srgbClr val="4D5F15"/>
      </a:accent4>
      <a:accent5>
        <a:srgbClr val="AE0E54"/>
      </a:accent5>
      <a:accent6>
        <a:srgbClr val="9161A9"/>
      </a:accent6>
      <a:hlink>
        <a:srgbClr val="DDC83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10848</TotalTime>
  <Words>51</Words>
  <Application>Microsoft Office PowerPoint</Application>
  <PresentationFormat>Personalizado</PresentationFormat>
  <Paragraphs>31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 bureau Kings bureau</dc:title>
  <dc:creator>alice</dc:creator>
  <cp:lastModifiedBy>Kiyoko Suzuki Barrera</cp:lastModifiedBy>
  <cp:revision>629</cp:revision>
  <cp:lastPrinted>2014-08-10T14:40:01Z</cp:lastPrinted>
  <dcterms:created xsi:type="dcterms:W3CDTF">2012-05-29T14:55:07Z</dcterms:created>
  <dcterms:modified xsi:type="dcterms:W3CDTF">2025-10-22T14:40:13Z</dcterms:modified>
</cp:coreProperties>
</file>