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74" r:id="rId2"/>
  </p:sldIdLst>
  <p:sldSz cx="32404050" cy="43200638"/>
  <p:notesSz cx="7016750" cy="9309100"/>
  <p:defaultTextStyle>
    <a:defPPr>
      <a:defRPr lang="en-US"/>
    </a:defPPr>
    <a:lvl1pPr marL="0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1pPr>
    <a:lvl2pPr marL="2613281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2pPr>
    <a:lvl3pPr marL="5226559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3pPr>
    <a:lvl4pPr marL="7839839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4pPr>
    <a:lvl5pPr marL="10453119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5pPr>
    <a:lvl6pPr marL="13066398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6pPr>
    <a:lvl7pPr marL="15679679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7pPr>
    <a:lvl8pPr marL="18292960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8pPr>
    <a:lvl9pPr marL="20906238" algn="l" defTabSz="2613281" rtl="0" eaLnBrk="1" latinLnBrk="0" hangingPunct="1">
      <a:defRPr sz="1026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400" userDrawn="1">
          <p15:clr>
            <a:srgbClr val="A4A3A4"/>
          </p15:clr>
        </p15:guide>
        <p15:guide id="2" orient="horz" pos="23667" userDrawn="1">
          <p15:clr>
            <a:srgbClr val="A4A3A4"/>
          </p15:clr>
        </p15:guide>
        <p15:guide id="3" orient="horz" pos="24883" userDrawn="1">
          <p15:clr>
            <a:srgbClr val="A4A3A4"/>
          </p15:clr>
        </p15:guide>
        <p15:guide id="4" pos="19356" userDrawn="1">
          <p15:clr>
            <a:srgbClr val="A4A3A4"/>
          </p15:clr>
        </p15:guide>
        <p15:guide id="5" pos="1038" userDrawn="1">
          <p15:clr>
            <a:srgbClr val="A4A3A4"/>
          </p15:clr>
        </p15:guide>
        <p15:guide id="6" pos="5077" userDrawn="1">
          <p15:clr>
            <a:srgbClr val="A4A3A4"/>
          </p15:clr>
        </p15:guide>
        <p15:guide id="7" pos="5777" userDrawn="1">
          <p15:clr>
            <a:srgbClr val="A4A3A4"/>
          </p15:clr>
        </p15:guide>
        <p15:guide id="8" pos="15386" userDrawn="1">
          <p15:clr>
            <a:srgbClr val="A4A3A4"/>
          </p15:clr>
        </p15:guide>
        <p15:guide id="9" pos="14685" userDrawn="1">
          <p15:clr>
            <a:srgbClr val="A4A3A4"/>
          </p15:clr>
        </p15:guide>
        <p15:guide id="10" pos="9882" userDrawn="1">
          <p15:clr>
            <a:srgbClr val="A4A3A4"/>
          </p15:clr>
        </p15:guide>
        <p15:guide id="11" pos="1054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0D12"/>
    <a:srgbClr val="A91E20"/>
    <a:srgbClr val="8A001A"/>
    <a:srgbClr val="D6D1CA"/>
    <a:srgbClr val="BAC2CD"/>
    <a:srgbClr val="131E29"/>
    <a:srgbClr val="D33726"/>
    <a:srgbClr val="FF5F63"/>
    <a:srgbClr val="FFB7A9"/>
    <a:srgbClr val="8A00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981" autoAdjust="0"/>
    <p:restoredTop sz="50000" autoAdjust="0"/>
  </p:normalViewPr>
  <p:slideViewPr>
    <p:cSldViewPr snapToGrid="0" snapToObjects="1">
      <p:cViewPr varScale="1">
        <p:scale>
          <a:sx n="14" d="100"/>
          <a:sy n="14" d="100"/>
        </p:scale>
        <p:origin x="2060" y="156"/>
      </p:cViewPr>
      <p:guideLst>
        <p:guide orient="horz" pos="4400"/>
        <p:guide orient="horz" pos="23667"/>
        <p:guide orient="horz" pos="24883"/>
        <p:guide pos="19356"/>
        <p:guide pos="1038"/>
        <p:guide pos="5077"/>
        <p:guide pos="5777"/>
        <p:guide pos="15386"/>
        <p:guide pos="14685"/>
        <p:guide pos="9882"/>
        <p:guide pos="105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0591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4536" y="0"/>
            <a:ext cx="3040591" cy="4654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E0143-4527-664E-8136-765A61D3F94E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030"/>
            <a:ext cx="3040591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4536" y="8842030"/>
            <a:ext cx="3040591" cy="4654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D97F8-B143-8647-961D-4B1030E362CC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767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356" cy="4673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3756" y="0"/>
            <a:ext cx="3041356" cy="46739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EAEE35-AE37-4AC4-A79C-1194EC557A4C}" type="datetimeFigureOut">
              <a:rPr lang="en-GB" smtClean="0"/>
              <a:t>22/10/2025</a:t>
            </a:fld>
            <a:endParaRPr lang="en-GB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0450" y="1163638"/>
            <a:ext cx="2355850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348" y="4480396"/>
            <a:ext cx="5614055" cy="366469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41710"/>
            <a:ext cx="3041356" cy="4673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3756" y="8841710"/>
            <a:ext cx="3041356" cy="4673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66892-DCD5-43B5-A667-B5593285DEA6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650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3370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66739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0109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33478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66848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00217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33587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66956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330450" y="1163638"/>
            <a:ext cx="2355850" cy="3141662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66892-DCD5-43B5-A667-B5593285DEA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151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308" y="13420204"/>
            <a:ext cx="27543444" cy="926013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611" y="24480365"/>
            <a:ext cx="22682835" cy="11040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9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8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7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6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461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354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246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13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9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62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92940" y="1730037"/>
            <a:ext cx="7290911" cy="368605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0204" y="1730037"/>
            <a:ext cx="21332666" cy="368605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40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791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699" y="27760418"/>
            <a:ext cx="27543444" cy="8580127"/>
          </a:xfrm>
        </p:spPr>
        <p:txBody>
          <a:bodyPr anchor="t"/>
          <a:lstStyle>
            <a:lvl1pPr algn="l">
              <a:defRPr sz="5136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699" y="18310276"/>
            <a:ext cx="27543444" cy="9450138"/>
          </a:xfrm>
        </p:spPr>
        <p:txBody>
          <a:bodyPr anchor="b"/>
          <a:lstStyle>
            <a:lvl1pPr marL="0" indent="0">
              <a:buNone/>
              <a:defRPr sz="2568">
                <a:solidFill>
                  <a:schemeClr val="tx1">
                    <a:tint val="75000"/>
                  </a:schemeClr>
                </a:solidFill>
              </a:defRPr>
            </a:lvl1pPr>
            <a:lvl2pPr marL="589236" indent="0">
              <a:buNone/>
              <a:defRPr sz="2315">
                <a:solidFill>
                  <a:schemeClr val="tx1">
                    <a:tint val="75000"/>
                  </a:schemeClr>
                </a:solidFill>
              </a:defRPr>
            </a:lvl2pPr>
            <a:lvl3pPr marL="1178471" indent="0">
              <a:buNone/>
              <a:defRPr sz="2061">
                <a:solidFill>
                  <a:schemeClr val="tx1">
                    <a:tint val="75000"/>
                  </a:schemeClr>
                </a:solidFill>
              </a:defRPr>
            </a:lvl3pPr>
            <a:lvl4pPr marL="1767708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4pPr>
            <a:lvl5pPr marL="2356944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5pPr>
            <a:lvl6pPr marL="2946179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6pPr>
            <a:lvl7pPr marL="3535415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7pPr>
            <a:lvl8pPr marL="4124652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8pPr>
            <a:lvl9pPr marL="4713886" indent="0">
              <a:buNone/>
              <a:defRPr sz="18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066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0207" y="10080153"/>
            <a:ext cx="14311789" cy="28510423"/>
          </a:xfrm>
        </p:spPr>
        <p:txBody>
          <a:bodyPr/>
          <a:lstStyle>
            <a:lvl1pPr>
              <a:defRPr sz="3617"/>
            </a:lvl1pPr>
            <a:lvl2pPr>
              <a:defRPr sz="3110"/>
            </a:lvl2pPr>
            <a:lvl3pPr>
              <a:defRPr sz="2568"/>
            </a:lvl3pPr>
            <a:lvl4pPr>
              <a:defRPr sz="2315"/>
            </a:lvl4pPr>
            <a:lvl5pPr>
              <a:defRPr sz="2315"/>
            </a:lvl5pPr>
            <a:lvl6pPr>
              <a:defRPr sz="2315"/>
            </a:lvl6pPr>
            <a:lvl7pPr>
              <a:defRPr sz="2315"/>
            </a:lvl7pPr>
            <a:lvl8pPr>
              <a:defRPr sz="2315"/>
            </a:lvl8pPr>
            <a:lvl9pPr>
              <a:defRPr sz="231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72063" y="10080153"/>
            <a:ext cx="14311789" cy="28510423"/>
          </a:xfrm>
        </p:spPr>
        <p:txBody>
          <a:bodyPr/>
          <a:lstStyle>
            <a:lvl1pPr>
              <a:defRPr sz="3617"/>
            </a:lvl1pPr>
            <a:lvl2pPr>
              <a:defRPr sz="3110"/>
            </a:lvl2pPr>
            <a:lvl3pPr>
              <a:defRPr sz="2568"/>
            </a:lvl3pPr>
            <a:lvl4pPr>
              <a:defRPr sz="2315"/>
            </a:lvl4pPr>
            <a:lvl5pPr>
              <a:defRPr sz="2315"/>
            </a:lvl5pPr>
            <a:lvl6pPr>
              <a:defRPr sz="2315"/>
            </a:lvl6pPr>
            <a:lvl7pPr>
              <a:defRPr sz="2315"/>
            </a:lvl7pPr>
            <a:lvl8pPr>
              <a:defRPr sz="2315"/>
            </a:lvl8pPr>
            <a:lvl9pPr>
              <a:defRPr sz="2315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68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5" y="9670150"/>
            <a:ext cx="14317416" cy="4030057"/>
          </a:xfrm>
        </p:spPr>
        <p:txBody>
          <a:bodyPr anchor="b"/>
          <a:lstStyle>
            <a:lvl1pPr marL="0" indent="0">
              <a:buNone/>
              <a:defRPr sz="3110" b="1"/>
            </a:lvl1pPr>
            <a:lvl2pPr marL="589236" indent="0">
              <a:buNone/>
              <a:defRPr sz="2568" b="1"/>
            </a:lvl2pPr>
            <a:lvl3pPr marL="1178471" indent="0">
              <a:buNone/>
              <a:defRPr sz="2315" b="1"/>
            </a:lvl3pPr>
            <a:lvl4pPr marL="1767708" indent="0">
              <a:buNone/>
              <a:defRPr sz="2061" b="1"/>
            </a:lvl4pPr>
            <a:lvl5pPr marL="2356944" indent="0">
              <a:buNone/>
              <a:defRPr sz="2061" b="1"/>
            </a:lvl5pPr>
            <a:lvl6pPr marL="2946179" indent="0">
              <a:buNone/>
              <a:defRPr sz="2061" b="1"/>
            </a:lvl6pPr>
            <a:lvl7pPr marL="3535415" indent="0">
              <a:buNone/>
              <a:defRPr sz="2061" b="1"/>
            </a:lvl7pPr>
            <a:lvl8pPr marL="4124652" indent="0">
              <a:buNone/>
              <a:defRPr sz="2061" b="1"/>
            </a:lvl8pPr>
            <a:lvl9pPr marL="4713886" indent="0">
              <a:buNone/>
              <a:defRPr sz="206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05" y="13700204"/>
            <a:ext cx="14317416" cy="24890372"/>
          </a:xfrm>
        </p:spPr>
        <p:txBody>
          <a:bodyPr/>
          <a:lstStyle>
            <a:lvl1pPr>
              <a:defRPr sz="3110"/>
            </a:lvl1pPr>
            <a:lvl2pPr>
              <a:defRPr sz="2568"/>
            </a:lvl2pPr>
            <a:lvl3pPr>
              <a:defRPr sz="2315"/>
            </a:lvl3pPr>
            <a:lvl4pPr>
              <a:defRPr sz="2061"/>
            </a:lvl4pPr>
            <a:lvl5pPr>
              <a:defRPr sz="2061"/>
            </a:lvl5pPr>
            <a:lvl6pPr>
              <a:defRPr sz="2061"/>
            </a:lvl6pPr>
            <a:lvl7pPr>
              <a:defRPr sz="2061"/>
            </a:lvl7pPr>
            <a:lvl8pPr>
              <a:defRPr sz="2061"/>
            </a:lvl8pPr>
            <a:lvl9pPr>
              <a:defRPr sz="206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0811" y="9670150"/>
            <a:ext cx="14323039" cy="4030057"/>
          </a:xfrm>
        </p:spPr>
        <p:txBody>
          <a:bodyPr anchor="b"/>
          <a:lstStyle>
            <a:lvl1pPr marL="0" indent="0">
              <a:buNone/>
              <a:defRPr sz="3110" b="1"/>
            </a:lvl1pPr>
            <a:lvl2pPr marL="589236" indent="0">
              <a:buNone/>
              <a:defRPr sz="2568" b="1"/>
            </a:lvl2pPr>
            <a:lvl3pPr marL="1178471" indent="0">
              <a:buNone/>
              <a:defRPr sz="2315" b="1"/>
            </a:lvl3pPr>
            <a:lvl4pPr marL="1767708" indent="0">
              <a:buNone/>
              <a:defRPr sz="2061" b="1"/>
            </a:lvl4pPr>
            <a:lvl5pPr marL="2356944" indent="0">
              <a:buNone/>
              <a:defRPr sz="2061" b="1"/>
            </a:lvl5pPr>
            <a:lvl6pPr marL="2946179" indent="0">
              <a:buNone/>
              <a:defRPr sz="2061" b="1"/>
            </a:lvl6pPr>
            <a:lvl7pPr marL="3535415" indent="0">
              <a:buNone/>
              <a:defRPr sz="2061" b="1"/>
            </a:lvl7pPr>
            <a:lvl8pPr marL="4124652" indent="0">
              <a:buNone/>
              <a:defRPr sz="2061" b="1"/>
            </a:lvl8pPr>
            <a:lvl9pPr marL="4713886" indent="0">
              <a:buNone/>
              <a:defRPr sz="2061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811" y="13700204"/>
            <a:ext cx="14323039" cy="24890372"/>
          </a:xfrm>
        </p:spPr>
        <p:txBody>
          <a:bodyPr/>
          <a:lstStyle>
            <a:lvl1pPr>
              <a:defRPr sz="3110"/>
            </a:lvl1pPr>
            <a:lvl2pPr>
              <a:defRPr sz="2568"/>
            </a:lvl2pPr>
            <a:lvl3pPr>
              <a:defRPr sz="2315"/>
            </a:lvl3pPr>
            <a:lvl4pPr>
              <a:defRPr sz="2061"/>
            </a:lvl4pPr>
            <a:lvl5pPr>
              <a:defRPr sz="2061"/>
            </a:lvl5pPr>
            <a:lvl6pPr>
              <a:defRPr sz="2061"/>
            </a:lvl6pPr>
            <a:lvl7pPr>
              <a:defRPr sz="2061"/>
            </a:lvl7pPr>
            <a:lvl8pPr>
              <a:defRPr sz="2061"/>
            </a:lvl8pPr>
            <a:lvl9pPr>
              <a:defRPr sz="206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4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499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36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208" y="1720025"/>
            <a:ext cx="10660710" cy="7320109"/>
          </a:xfrm>
        </p:spPr>
        <p:txBody>
          <a:bodyPr anchor="b"/>
          <a:lstStyle>
            <a:lvl1pPr algn="l">
              <a:defRPr sz="2568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086" y="1720031"/>
            <a:ext cx="18114765" cy="36870546"/>
          </a:xfrm>
        </p:spPr>
        <p:txBody>
          <a:bodyPr/>
          <a:lstStyle>
            <a:lvl1pPr>
              <a:defRPr sz="4122"/>
            </a:lvl1pPr>
            <a:lvl2pPr>
              <a:defRPr sz="3617"/>
            </a:lvl2pPr>
            <a:lvl3pPr>
              <a:defRPr sz="3110"/>
            </a:lvl3pPr>
            <a:lvl4pPr>
              <a:defRPr sz="2568"/>
            </a:lvl4pPr>
            <a:lvl5pPr>
              <a:defRPr sz="2568"/>
            </a:lvl5pPr>
            <a:lvl6pPr>
              <a:defRPr sz="2568"/>
            </a:lvl6pPr>
            <a:lvl7pPr>
              <a:defRPr sz="2568"/>
            </a:lvl7pPr>
            <a:lvl8pPr>
              <a:defRPr sz="2568"/>
            </a:lvl8pPr>
            <a:lvl9pPr>
              <a:defRPr sz="2568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208" y="9040139"/>
            <a:ext cx="10660710" cy="29550440"/>
          </a:xfrm>
        </p:spPr>
        <p:txBody>
          <a:bodyPr/>
          <a:lstStyle>
            <a:lvl1pPr marL="0" indent="0">
              <a:buNone/>
              <a:defRPr sz="1808"/>
            </a:lvl1pPr>
            <a:lvl2pPr marL="589236" indent="0">
              <a:buNone/>
              <a:defRPr sz="1519"/>
            </a:lvl2pPr>
            <a:lvl3pPr marL="1178471" indent="0">
              <a:buNone/>
              <a:defRPr sz="1302"/>
            </a:lvl3pPr>
            <a:lvl4pPr marL="1767708" indent="0">
              <a:buNone/>
              <a:defRPr sz="1158"/>
            </a:lvl4pPr>
            <a:lvl5pPr marL="2356944" indent="0">
              <a:buNone/>
              <a:defRPr sz="1158"/>
            </a:lvl5pPr>
            <a:lvl6pPr marL="2946179" indent="0">
              <a:buNone/>
              <a:defRPr sz="1158"/>
            </a:lvl6pPr>
            <a:lvl7pPr marL="3535415" indent="0">
              <a:buNone/>
              <a:defRPr sz="1158"/>
            </a:lvl7pPr>
            <a:lvl8pPr marL="4124652" indent="0">
              <a:buNone/>
              <a:defRPr sz="1158"/>
            </a:lvl8pPr>
            <a:lvl9pPr marL="4713886" indent="0">
              <a:buNone/>
              <a:defRPr sz="1158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621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423" y="30240453"/>
            <a:ext cx="19442430" cy="3570055"/>
          </a:xfrm>
        </p:spPr>
        <p:txBody>
          <a:bodyPr anchor="b"/>
          <a:lstStyle>
            <a:lvl1pPr algn="l">
              <a:defRPr sz="2568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423" y="3860057"/>
            <a:ext cx="19442430" cy="25920383"/>
          </a:xfrm>
        </p:spPr>
        <p:txBody>
          <a:bodyPr/>
          <a:lstStyle>
            <a:lvl1pPr marL="0" indent="0">
              <a:buNone/>
              <a:defRPr sz="4122"/>
            </a:lvl1pPr>
            <a:lvl2pPr marL="589236" indent="0">
              <a:buNone/>
              <a:defRPr sz="3617"/>
            </a:lvl2pPr>
            <a:lvl3pPr marL="1178471" indent="0">
              <a:buNone/>
              <a:defRPr sz="3110"/>
            </a:lvl3pPr>
            <a:lvl4pPr marL="1767708" indent="0">
              <a:buNone/>
              <a:defRPr sz="2568"/>
            </a:lvl4pPr>
            <a:lvl5pPr marL="2356944" indent="0">
              <a:buNone/>
              <a:defRPr sz="2568"/>
            </a:lvl5pPr>
            <a:lvl6pPr marL="2946179" indent="0">
              <a:buNone/>
              <a:defRPr sz="2568"/>
            </a:lvl6pPr>
            <a:lvl7pPr marL="3535415" indent="0">
              <a:buNone/>
              <a:defRPr sz="2568"/>
            </a:lvl7pPr>
            <a:lvl8pPr marL="4124652" indent="0">
              <a:buNone/>
              <a:defRPr sz="2568"/>
            </a:lvl8pPr>
            <a:lvl9pPr marL="4713886" indent="0">
              <a:buNone/>
              <a:defRPr sz="2568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423" y="33810507"/>
            <a:ext cx="19442430" cy="5070072"/>
          </a:xfrm>
        </p:spPr>
        <p:txBody>
          <a:bodyPr/>
          <a:lstStyle>
            <a:lvl1pPr marL="0" indent="0">
              <a:buNone/>
              <a:defRPr sz="1808"/>
            </a:lvl1pPr>
            <a:lvl2pPr marL="589236" indent="0">
              <a:buNone/>
              <a:defRPr sz="1519"/>
            </a:lvl2pPr>
            <a:lvl3pPr marL="1178471" indent="0">
              <a:buNone/>
              <a:defRPr sz="1302"/>
            </a:lvl3pPr>
            <a:lvl4pPr marL="1767708" indent="0">
              <a:buNone/>
              <a:defRPr sz="1158"/>
            </a:lvl4pPr>
            <a:lvl5pPr marL="2356944" indent="0">
              <a:buNone/>
              <a:defRPr sz="1158"/>
            </a:lvl5pPr>
            <a:lvl6pPr marL="2946179" indent="0">
              <a:buNone/>
              <a:defRPr sz="1158"/>
            </a:lvl6pPr>
            <a:lvl7pPr marL="3535415" indent="0">
              <a:buNone/>
              <a:defRPr sz="1158"/>
            </a:lvl7pPr>
            <a:lvl8pPr marL="4124652" indent="0">
              <a:buNone/>
              <a:defRPr sz="1158"/>
            </a:lvl8pPr>
            <a:lvl9pPr marL="4713886" indent="0">
              <a:buNone/>
              <a:defRPr sz="1158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8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20207" y="1730033"/>
            <a:ext cx="29163646" cy="7200106"/>
          </a:xfrm>
          <a:prstGeom prst="rect">
            <a:avLst/>
          </a:prstGeom>
        </p:spPr>
        <p:txBody>
          <a:bodyPr vert="horz" lIns="325878" tIns="162938" rIns="325878" bIns="162938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207" y="10080153"/>
            <a:ext cx="29163646" cy="28510423"/>
          </a:xfrm>
          <a:prstGeom prst="rect">
            <a:avLst/>
          </a:prstGeom>
        </p:spPr>
        <p:txBody>
          <a:bodyPr vert="horz" lIns="325878" tIns="162938" rIns="325878" bIns="162938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20207" y="40040597"/>
            <a:ext cx="7560945" cy="2300034"/>
          </a:xfrm>
          <a:prstGeom prst="rect">
            <a:avLst/>
          </a:prstGeom>
        </p:spPr>
        <p:txBody>
          <a:bodyPr vert="horz" lIns="325878" tIns="162938" rIns="325878" bIns="162938" rtlCol="0" anchor="ctr"/>
          <a:lstStyle>
            <a:lvl1pPr algn="l">
              <a:defRPr sz="15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63D2C-05B6-D04D-BFE1-A5C5B0FDA76B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71388" y="40040597"/>
            <a:ext cx="10261284" cy="2300034"/>
          </a:xfrm>
          <a:prstGeom prst="rect">
            <a:avLst/>
          </a:prstGeom>
        </p:spPr>
        <p:txBody>
          <a:bodyPr vert="horz" lIns="325878" tIns="162938" rIns="325878" bIns="162938" rtlCol="0" anchor="ctr"/>
          <a:lstStyle>
            <a:lvl1pPr algn="ctr">
              <a:defRPr sz="15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22906" y="40040597"/>
            <a:ext cx="7560945" cy="2300034"/>
          </a:xfrm>
          <a:prstGeom prst="rect">
            <a:avLst/>
          </a:prstGeom>
        </p:spPr>
        <p:txBody>
          <a:bodyPr vert="horz" lIns="325878" tIns="162938" rIns="325878" bIns="162938" rtlCol="0" anchor="ctr"/>
          <a:lstStyle>
            <a:lvl1pPr algn="r">
              <a:defRPr sz="15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21A65-08D6-0C41-937D-6FDD273381E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1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89236" rtl="0" eaLnBrk="1" latinLnBrk="0" hangingPunct="1">
        <a:spcBef>
          <a:spcPct val="0"/>
        </a:spcBef>
        <a:buNone/>
        <a:defRPr sz="5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1927" indent="-441927" algn="l" defTabSz="589236" rtl="0" eaLnBrk="1" latinLnBrk="0" hangingPunct="1">
        <a:spcBef>
          <a:spcPct val="20000"/>
        </a:spcBef>
        <a:buFont typeface="Arial"/>
        <a:buChar char="•"/>
        <a:defRPr sz="4122" kern="1200">
          <a:solidFill>
            <a:schemeClr val="tx1"/>
          </a:solidFill>
          <a:latin typeface="+mn-lt"/>
          <a:ea typeface="+mn-ea"/>
          <a:cs typeface="+mn-cs"/>
        </a:defRPr>
      </a:lvl1pPr>
      <a:lvl2pPr marL="957509" indent="-368272" algn="l" defTabSz="589236" rtl="0" eaLnBrk="1" latinLnBrk="0" hangingPunct="1">
        <a:spcBef>
          <a:spcPct val="20000"/>
        </a:spcBef>
        <a:buFont typeface="Arial"/>
        <a:buChar char="–"/>
        <a:defRPr sz="3617" kern="1200">
          <a:solidFill>
            <a:schemeClr val="tx1"/>
          </a:solidFill>
          <a:latin typeface="+mn-lt"/>
          <a:ea typeface="+mn-ea"/>
          <a:cs typeface="+mn-cs"/>
        </a:defRPr>
      </a:lvl2pPr>
      <a:lvl3pPr marL="1473090" indent="-294618" algn="l" defTabSz="589236" rtl="0" eaLnBrk="1" latinLnBrk="0" hangingPunct="1">
        <a:spcBef>
          <a:spcPct val="20000"/>
        </a:spcBef>
        <a:buFont typeface="Arial"/>
        <a:buChar char="•"/>
        <a:defRPr sz="3110" kern="1200">
          <a:solidFill>
            <a:schemeClr val="tx1"/>
          </a:solidFill>
          <a:latin typeface="+mn-lt"/>
          <a:ea typeface="+mn-ea"/>
          <a:cs typeface="+mn-cs"/>
        </a:defRPr>
      </a:lvl3pPr>
      <a:lvl4pPr marL="2062326" indent="-294618" algn="l" defTabSz="589236" rtl="0" eaLnBrk="1" latinLnBrk="0" hangingPunct="1">
        <a:spcBef>
          <a:spcPct val="20000"/>
        </a:spcBef>
        <a:buFont typeface="Arial"/>
        <a:buChar char="–"/>
        <a:defRPr sz="2568" kern="1200">
          <a:solidFill>
            <a:schemeClr val="tx1"/>
          </a:solidFill>
          <a:latin typeface="+mn-lt"/>
          <a:ea typeface="+mn-ea"/>
          <a:cs typeface="+mn-cs"/>
        </a:defRPr>
      </a:lvl4pPr>
      <a:lvl5pPr marL="2651561" indent="-294618" algn="l" defTabSz="589236" rtl="0" eaLnBrk="1" latinLnBrk="0" hangingPunct="1">
        <a:spcBef>
          <a:spcPct val="20000"/>
        </a:spcBef>
        <a:buFont typeface="Arial"/>
        <a:buChar char="»"/>
        <a:defRPr sz="2568" kern="1200">
          <a:solidFill>
            <a:schemeClr val="tx1"/>
          </a:solidFill>
          <a:latin typeface="+mn-lt"/>
          <a:ea typeface="+mn-ea"/>
          <a:cs typeface="+mn-cs"/>
        </a:defRPr>
      </a:lvl5pPr>
      <a:lvl6pPr marL="3240798" indent="-294618" algn="l" defTabSz="589236" rtl="0" eaLnBrk="1" latinLnBrk="0" hangingPunct="1">
        <a:spcBef>
          <a:spcPct val="20000"/>
        </a:spcBef>
        <a:buFont typeface="Arial"/>
        <a:buChar char="•"/>
        <a:defRPr sz="2568" kern="1200">
          <a:solidFill>
            <a:schemeClr val="tx1"/>
          </a:solidFill>
          <a:latin typeface="+mn-lt"/>
          <a:ea typeface="+mn-ea"/>
          <a:cs typeface="+mn-cs"/>
        </a:defRPr>
      </a:lvl6pPr>
      <a:lvl7pPr marL="3830033" indent="-294618" algn="l" defTabSz="589236" rtl="0" eaLnBrk="1" latinLnBrk="0" hangingPunct="1">
        <a:spcBef>
          <a:spcPct val="20000"/>
        </a:spcBef>
        <a:buFont typeface="Arial"/>
        <a:buChar char="•"/>
        <a:defRPr sz="2568" kern="1200">
          <a:solidFill>
            <a:schemeClr val="tx1"/>
          </a:solidFill>
          <a:latin typeface="+mn-lt"/>
          <a:ea typeface="+mn-ea"/>
          <a:cs typeface="+mn-cs"/>
        </a:defRPr>
      </a:lvl7pPr>
      <a:lvl8pPr marL="4419269" indent="-294618" algn="l" defTabSz="589236" rtl="0" eaLnBrk="1" latinLnBrk="0" hangingPunct="1">
        <a:spcBef>
          <a:spcPct val="20000"/>
        </a:spcBef>
        <a:buFont typeface="Arial"/>
        <a:buChar char="•"/>
        <a:defRPr sz="2568" kern="1200">
          <a:solidFill>
            <a:schemeClr val="tx1"/>
          </a:solidFill>
          <a:latin typeface="+mn-lt"/>
          <a:ea typeface="+mn-ea"/>
          <a:cs typeface="+mn-cs"/>
        </a:defRPr>
      </a:lvl8pPr>
      <a:lvl9pPr marL="5008505" indent="-294618" algn="l" defTabSz="589236" rtl="0" eaLnBrk="1" latinLnBrk="0" hangingPunct="1">
        <a:spcBef>
          <a:spcPct val="20000"/>
        </a:spcBef>
        <a:buFont typeface="Arial"/>
        <a:buChar char="•"/>
        <a:defRPr sz="25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89236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2pPr>
      <a:lvl3pPr marL="1178471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3pPr>
      <a:lvl4pPr marL="1767708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4pPr>
      <a:lvl5pPr marL="2356944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5pPr>
      <a:lvl6pPr marL="2946179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6pPr>
      <a:lvl7pPr marL="3535415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7pPr>
      <a:lvl8pPr marL="4124652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8pPr>
      <a:lvl9pPr marL="4713886" algn="l" defTabSz="589236" rtl="0" eaLnBrk="1" latinLnBrk="0" hangingPunct="1">
        <a:defRPr sz="23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8D2039D6-996E-4BD7-8287-4D16DAF8AA5A}"/>
              </a:ext>
            </a:extLst>
          </p:cNvPr>
          <p:cNvSpPr/>
          <p:nvPr/>
        </p:nvSpPr>
        <p:spPr>
          <a:xfrm>
            <a:off x="220701" y="3550351"/>
            <a:ext cx="31823627" cy="5524544"/>
          </a:xfrm>
          <a:prstGeom prst="roundRect">
            <a:avLst>
              <a:gd name="adj" fmla="val 8236"/>
            </a:avLst>
          </a:prstGeom>
          <a:solidFill>
            <a:srgbClr val="D6D1CA"/>
          </a:solidFill>
          <a:ln>
            <a:solidFill>
              <a:schemeClr val="tx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1548" dirty="0"/>
          </a:p>
        </p:txBody>
      </p:sp>
      <p:sp>
        <p:nvSpPr>
          <p:cNvPr id="40" name="Rectángulo: esquinas redondeadas 39">
            <a:extLst>
              <a:ext uri="{FF2B5EF4-FFF2-40B4-BE49-F238E27FC236}">
                <a16:creationId xmlns:a16="http://schemas.microsoft.com/office/drawing/2014/main" id="{8B2E3A5F-E612-4FF4-A7B9-81CB4BDDEA69}"/>
              </a:ext>
            </a:extLst>
          </p:cNvPr>
          <p:cNvSpPr/>
          <p:nvPr/>
        </p:nvSpPr>
        <p:spPr>
          <a:xfrm>
            <a:off x="220701" y="36510989"/>
            <a:ext cx="31823628" cy="4547717"/>
          </a:xfrm>
          <a:prstGeom prst="roundRect">
            <a:avLst>
              <a:gd name="adj" fmla="val 8236"/>
            </a:avLst>
          </a:prstGeom>
          <a:solidFill>
            <a:srgbClr val="D6D1CA"/>
          </a:solidFill>
          <a:ln>
            <a:solidFill>
              <a:schemeClr val="tx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1548" dirty="0"/>
          </a:p>
        </p:txBody>
      </p:sp>
      <p:sp>
        <p:nvSpPr>
          <p:cNvPr id="23" name="Rectángulo 22"/>
          <p:cNvSpPr/>
          <p:nvPr/>
        </p:nvSpPr>
        <p:spPr>
          <a:xfrm>
            <a:off x="-41151" y="-13560"/>
            <a:ext cx="32504381" cy="3214982"/>
          </a:xfrm>
          <a:prstGeom prst="rect">
            <a:avLst/>
          </a:prstGeom>
          <a:solidFill>
            <a:srgbClr val="8A00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182" dirty="0">
              <a:solidFill>
                <a:schemeClr val="bg1"/>
              </a:solidFill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"/>
          <p:cNvSpPr>
            <a:spLocks noGrp="1" noChangeArrowheads="1"/>
          </p:cNvSpPr>
          <p:nvPr>
            <p:ph type="title"/>
          </p:nvPr>
        </p:nvSpPr>
        <p:spPr>
          <a:xfrm>
            <a:off x="8556200" y="328303"/>
            <a:ext cx="23488128" cy="1335922"/>
          </a:xfrm>
          <a:noFill/>
          <a:ln>
            <a:noFill/>
          </a:ln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es-ES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TITULO</a:t>
            </a:r>
            <a:endParaRPr lang="es-ES_tradnl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  <p:sp>
        <p:nvSpPr>
          <p:cNvPr id="18" name="Marcador de contenido 17">
            <a:extLst>
              <a:ext uri="{FF2B5EF4-FFF2-40B4-BE49-F238E27FC236}">
                <a16:creationId xmlns:a16="http://schemas.microsoft.com/office/drawing/2014/main" id="{EC56ECB8-0EF5-7045-898E-4A73411A74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2881" y="10620689"/>
            <a:ext cx="15300874" cy="4302779"/>
          </a:xfrm>
        </p:spPr>
        <p:txBody>
          <a:bodyPr>
            <a:normAutofit/>
          </a:bodyPr>
          <a:lstStyle/>
          <a:p>
            <a:endParaRPr lang="es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id="{A230D4B0-49D5-1D49-80CB-DEE786E3EA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6372852" y="10542993"/>
            <a:ext cx="15479687" cy="4380476"/>
          </a:xfrm>
        </p:spPr>
        <p:txBody>
          <a:bodyPr/>
          <a:lstStyle/>
          <a:p>
            <a:endParaRPr lang="es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Box 48"/>
          <p:cNvSpPr txBox="1">
            <a:spLocks noChangeArrowheads="1"/>
          </p:cNvSpPr>
          <p:nvPr/>
        </p:nvSpPr>
        <p:spPr bwMode="auto">
          <a:xfrm>
            <a:off x="8556200" y="2029769"/>
            <a:ext cx="2358762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s-CL" sz="2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AUTTORES</a:t>
            </a:r>
          </a:p>
          <a:p>
            <a:r>
              <a:rPr lang="es-CL" sz="27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Universidad de los Andes, Facultad de Odontología, Santiago, Chile.</a:t>
            </a:r>
          </a:p>
        </p:txBody>
      </p:sp>
      <p:sp>
        <p:nvSpPr>
          <p:cNvPr id="9" name="Rectangle 24"/>
          <p:cNvSpPr/>
          <p:nvPr/>
        </p:nvSpPr>
        <p:spPr>
          <a:xfrm>
            <a:off x="0" y="41483869"/>
            <a:ext cx="32404050" cy="1401107"/>
          </a:xfrm>
          <a:prstGeom prst="rect">
            <a:avLst/>
          </a:prstGeom>
          <a:solidFill>
            <a:srgbClr val="A30D12">
              <a:alpha val="95000"/>
            </a:srgbClr>
          </a:solidFill>
          <a:ln w="190500" cmpd="dbl">
            <a:noFill/>
            <a:miter lim="800000"/>
            <a:headEnd/>
            <a:tailEnd/>
          </a:ln>
        </p:spPr>
        <p:txBody>
          <a:bodyPr wrap="square" lIns="65097" tIns="130195" rIns="65097" bIns="130195">
            <a:noAutofit/>
          </a:bodyPr>
          <a:lstStyle/>
          <a:p>
            <a:pPr>
              <a:defRPr/>
            </a:pPr>
            <a:r>
              <a:rPr lang="en-US" sz="3150" dirty="0" err="1">
                <a:solidFill>
                  <a:srgbClr val="D6D1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Conflicto</a:t>
            </a:r>
            <a:r>
              <a:rPr lang="en-US" sz="3150" dirty="0">
                <a:solidFill>
                  <a:srgbClr val="D6D1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3150" dirty="0" err="1">
                <a:solidFill>
                  <a:srgbClr val="D6D1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interés</a:t>
            </a:r>
            <a:r>
              <a:rPr lang="en-US" sz="3150" dirty="0">
                <a:solidFill>
                  <a:srgbClr val="D6D1C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:                                                                                                                                                                                                    </a:t>
            </a:r>
            <a:r>
              <a:rPr lang="es-CL" sz="3150" dirty="0">
                <a:solidFill>
                  <a:srgbClr val="D6D1CA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email: xxxxxxxxxxxxxxxxxxxxxxxxxxx</a:t>
            </a:r>
            <a:endParaRPr lang="en-US" sz="3150" dirty="0">
              <a:solidFill>
                <a:srgbClr val="D6D1C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es-CL" sz="2700" dirty="0">
                <a:solidFill>
                  <a:schemeClr val="bg1"/>
                </a:solidFill>
                <a:latin typeface="Century Gothic" panose="020B0502020202020204" pitchFamily="34" charset="0"/>
                <a:ea typeface="ＭＳ Ｐゴシック" charset="0"/>
                <a:cs typeface="Arial" panose="020B0604020202020204" pitchFamily="34" charset="0"/>
              </a:rPr>
              <a:t> </a:t>
            </a:r>
          </a:p>
          <a:p>
            <a:pPr algn="ctr">
              <a:defRPr/>
            </a:pPr>
            <a:endParaRPr lang="es-CL" sz="1519" dirty="0">
              <a:solidFill>
                <a:schemeClr val="bg1"/>
              </a:solidFill>
              <a:latin typeface="Century Gothic" panose="020B0502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s-CL" sz="1519" dirty="0">
              <a:solidFill>
                <a:schemeClr val="bg1"/>
              </a:solidFill>
              <a:latin typeface="Century Gothic" panose="020B0502020202020204" pitchFamily="34" charset="0"/>
              <a:ea typeface="ＭＳ Ｐゴシック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s-CL" sz="1519" dirty="0">
              <a:solidFill>
                <a:schemeClr val="bg1"/>
              </a:solidFill>
              <a:latin typeface="Century Gothic" panose="020B0502020202020204" pitchFamily="34" charset="0"/>
              <a:ea typeface="ＭＳ Ｐゴシック" charset="0"/>
              <a:cs typeface="Arial" panose="020B0604020202020204" pitchFamily="34" charset="0"/>
            </a:endParaRP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C626AD95-CE77-478A-A50B-980953AA1A5D}"/>
              </a:ext>
            </a:extLst>
          </p:cNvPr>
          <p:cNvSpPr txBox="1"/>
          <p:nvPr/>
        </p:nvSpPr>
        <p:spPr>
          <a:xfrm>
            <a:off x="17983484" y="4724013"/>
            <a:ext cx="13869055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150" dirty="0">
                <a:latin typeface="Arial" panose="020B0604020202020204" pitchFamily="34" charset="0"/>
                <a:cs typeface="Arial" panose="020B0604020202020204" pitchFamily="34" charset="0"/>
              </a:rPr>
              <a:t>XXXXXXXXXXXXX</a:t>
            </a:r>
          </a:p>
          <a:p>
            <a:pPr algn="just"/>
            <a:endParaRPr lang="en-US" sz="31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ángulo: esquinas redondeadas 19">
            <a:extLst>
              <a:ext uri="{FF2B5EF4-FFF2-40B4-BE49-F238E27FC236}">
                <a16:creationId xmlns:a16="http://schemas.microsoft.com/office/drawing/2014/main" id="{46904357-1A16-4BA7-A740-B3DA7FEF1E13}"/>
              </a:ext>
            </a:extLst>
          </p:cNvPr>
          <p:cNvSpPr/>
          <p:nvPr/>
        </p:nvSpPr>
        <p:spPr>
          <a:xfrm>
            <a:off x="299225" y="9439921"/>
            <a:ext cx="31823627" cy="5866553"/>
          </a:xfrm>
          <a:prstGeom prst="roundRect">
            <a:avLst>
              <a:gd name="adj" fmla="val 5845"/>
            </a:avLst>
          </a:prstGeom>
          <a:solidFill>
            <a:srgbClr val="76879C">
              <a:alpha val="50588"/>
            </a:srgbClr>
          </a:solidFill>
          <a:ln>
            <a:solidFill>
              <a:schemeClr val="tx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1548" dirty="0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014D8B48-45FB-8C47-ACBD-6FC26B76F0B7}"/>
              </a:ext>
            </a:extLst>
          </p:cNvPr>
          <p:cNvSpPr txBox="1"/>
          <p:nvPr/>
        </p:nvSpPr>
        <p:spPr>
          <a:xfrm>
            <a:off x="13056106" y="9524575"/>
            <a:ext cx="6036533" cy="95795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r">
              <a:defRPr sz="4000" b="1">
                <a:latin typeface="Century Gothic" panose="020B0502020202020204" pitchFamily="34" charset="0"/>
              </a:defRPr>
            </a:lvl1pPr>
          </a:lstStyle>
          <a:p>
            <a:pPr algn="l"/>
            <a:r>
              <a:rPr lang="es-ES_tradnl" sz="5625" dirty="0">
                <a:solidFill>
                  <a:srgbClr val="8A00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MÉTODOLOGÍA</a:t>
            </a:r>
            <a:endParaRPr lang="en-US" sz="5625" b="0" dirty="0">
              <a:solidFill>
                <a:srgbClr val="D6D1CA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ectángulo: esquinas redondeadas 24">
            <a:extLst>
              <a:ext uri="{FF2B5EF4-FFF2-40B4-BE49-F238E27FC236}">
                <a16:creationId xmlns:a16="http://schemas.microsoft.com/office/drawing/2014/main" id="{A78B07EE-8866-C048-9816-3023A2C36BD2}"/>
              </a:ext>
            </a:extLst>
          </p:cNvPr>
          <p:cNvSpPr/>
          <p:nvPr/>
        </p:nvSpPr>
        <p:spPr>
          <a:xfrm>
            <a:off x="220700" y="15779127"/>
            <a:ext cx="31923123" cy="20318100"/>
          </a:xfrm>
          <a:prstGeom prst="roundRect">
            <a:avLst>
              <a:gd name="adj" fmla="val 1028"/>
            </a:avLst>
          </a:prstGeom>
          <a:noFill/>
          <a:ln>
            <a:solidFill>
              <a:schemeClr val="tx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1548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1DB8AEAC-C02B-734F-AC06-F97C01945EAA}"/>
              </a:ext>
            </a:extLst>
          </p:cNvPr>
          <p:cNvSpPr txBox="1"/>
          <p:nvPr/>
        </p:nvSpPr>
        <p:spPr>
          <a:xfrm>
            <a:off x="780160" y="15825729"/>
            <a:ext cx="32445199" cy="9579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_tradnl" sz="5625" b="1" dirty="0">
                <a:solidFill>
                  <a:srgbClr val="8A00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RESULTADOS</a:t>
            </a:r>
            <a:endParaRPr lang="en-US" sz="5625" dirty="0">
              <a:solidFill>
                <a:srgbClr val="8A001A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Rectángulo: esquinas redondeadas 24">
            <a:extLst>
              <a:ext uri="{FF2B5EF4-FFF2-40B4-BE49-F238E27FC236}">
                <a16:creationId xmlns:a16="http://schemas.microsoft.com/office/drawing/2014/main" id="{5A193480-97BA-3C42-9381-79A5A30A1D3A}"/>
              </a:ext>
            </a:extLst>
          </p:cNvPr>
          <p:cNvSpPr/>
          <p:nvPr/>
        </p:nvSpPr>
        <p:spPr>
          <a:xfrm>
            <a:off x="685281" y="21928432"/>
            <a:ext cx="15497353" cy="14050601"/>
          </a:xfrm>
          <a:prstGeom prst="roundRect">
            <a:avLst>
              <a:gd name="adj" fmla="val 1028"/>
            </a:avLst>
          </a:prstGeom>
          <a:solidFill>
            <a:schemeClr val="bg1"/>
          </a:solidFill>
          <a:ln>
            <a:solidFill>
              <a:srgbClr val="76879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L" sz="4500" dirty="0">
              <a:solidFill>
                <a:schemeClr val="tx1"/>
              </a:solidFill>
            </a:endParaRPr>
          </a:p>
          <a:p>
            <a:endParaRPr lang="es-CL" sz="4500" dirty="0">
              <a:solidFill>
                <a:schemeClr val="tx1"/>
              </a:solidFill>
            </a:endParaRPr>
          </a:p>
          <a:p>
            <a:endParaRPr lang="es-CL" sz="4500" dirty="0">
              <a:solidFill>
                <a:schemeClr val="tx1"/>
              </a:solidFill>
            </a:endParaRPr>
          </a:p>
          <a:p>
            <a:endParaRPr lang="es-CL" sz="4500" b="1" dirty="0">
              <a:solidFill>
                <a:schemeClr val="tx1"/>
              </a:solidFill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D669124E-D428-5744-BBFA-8AAB6C8F727F}"/>
              </a:ext>
            </a:extLst>
          </p:cNvPr>
          <p:cNvSpPr/>
          <p:nvPr/>
        </p:nvSpPr>
        <p:spPr>
          <a:xfrm>
            <a:off x="406987" y="3682618"/>
            <a:ext cx="5995552" cy="9579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625" b="1" dirty="0">
                <a:solidFill>
                  <a:srgbClr val="8A00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 INTRODUCCIÓN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F6966A0-BCBB-6247-8140-8D230A3A656C}"/>
              </a:ext>
            </a:extLst>
          </p:cNvPr>
          <p:cNvSpPr/>
          <p:nvPr/>
        </p:nvSpPr>
        <p:spPr>
          <a:xfrm>
            <a:off x="614167" y="4622007"/>
            <a:ext cx="15460206" cy="4281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75" dirty="0">
                <a:latin typeface="Arial" panose="020B0604020202020204" pitchFamily="34" charset="0"/>
                <a:cs typeface="Arial" panose="020B0604020202020204" pitchFamily="34" charset="0"/>
              </a:rPr>
              <a:t>&lt;XxxxxxxxxxxxxxxxxxxxxxxxxxxxxxxxxxxxxxxxxxXxxxxxxxxxxxxxxxxxxxxxxxxxxxxxxxxxxxxxxxxx</a:t>
            </a:r>
          </a:p>
          <a:p>
            <a:pPr algn="just"/>
            <a:r>
              <a:rPr lang="en-US" sz="2475" dirty="0">
                <a:latin typeface="Arial" panose="020B0604020202020204" pitchFamily="34" charset="0"/>
                <a:cs typeface="Arial" panose="020B0604020202020204" pitchFamily="34" charset="0"/>
              </a:rPr>
              <a:t>&lt;XxxxxxxxxxxxxxxxxxxxxxxxxxxxxxxxxxxxxxxxxxXxxxxxxxxxxxxxxxxxxxxxxx&lt;&lt;XxxxxxxxxxxxxxxxxxxxxxxxxxxxxxxxxxxxxxxxxxXxxxxxxxxxxxxxxxxxxxxxxxxxxxxxxxxxxxxxxxxxxxxxxxxxxxxxxxxxxxxXxxxxxxxxxxxxxxxxxxxxxxx XxxxxxxxxxxxxxxxxxxxxxxxxxxxxxxxxxxxxxxxxxXxxxxxxxxxxxxxxxxxxxxxxxxxxxxxxxxxxxxxxxxxxxxx</a:t>
            </a:r>
          </a:p>
          <a:p>
            <a:pPr algn="just"/>
            <a:r>
              <a:rPr lang="en-US" sz="2475" dirty="0">
                <a:latin typeface="Arial" panose="020B0604020202020204" pitchFamily="34" charset="0"/>
                <a:cs typeface="Arial" panose="020B0604020202020204" pitchFamily="34" charset="0"/>
              </a:rPr>
              <a:t>&lt;XxxxxxxxxxxxxxxxxxxxxxxxxxxxxxxxxxxxxxxxxxXxxxxxxxxxxxxxxxxxxxxxxx&lt;XxxxxxxxxxxxxxxxxxxxxxxxxxxxxxxxxxxxxxxxxxXxxxxxxxxxxxxxxxxxxxxxxx&lt;XxxxxxxxxxxxxxxxxxxxxxxxxxxxxxxxxxxxxxxxxxXxxxxxxxxxxxxxxxxxxxxxxx&lt;XxxxxxxxxxxxxxxxxxxxxxxxxxxxxxxxxxxxxxxxxxXxxxxxxxxxxxxxxxxxxxxxxx&lt;XxxxxxxxxxxxxxxxxxxxxxxxxxxxxxxxxxxxxxxxxxXxxxxxxxxxxxxxxxxxxxxxxx&lt;XxxxxxxxxxxxxxxxxxxxxxxxxxxxxxxxxxxxxxxxxxXxxxxxxxxxxxxxxxxxxxxxxx&lt;XxxxxxxxxxxxxxxxxxxxxxxxxxxxxxxxxxxxxxxxxxXxxxxxxxxxxxxxxxxxxxxxxx&lt;XxxxxxxxxxxxxxxxxxxxxxxxxxxxxxxxxxxxxxxxxxXxxxxxxxxxxxxxxxxxxxxxxx&lt;&lt;XxxxxxxxxxxxxxxxxxxxxxxxxxxxxxxxxxxxxxxxxxXxxxxxxxxxxxxxxxxxxxxxxx&lt;XxxxxxxxxxxxxxxxxxxxxxxxxxxxxxxxxxxxxxxxxxXxxxxxxxxxxxxxxxxxxxxx</a:t>
            </a:r>
          </a:p>
        </p:txBody>
      </p:sp>
      <p:sp>
        <p:nvSpPr>
          <p:cNvPr id="77" name="Rectángulo 76">
            <a:extLst>
              <a:ext uri="{FF2B5EF4-FFF2-40B4-BE49-F238E27FC236}">
                <a16:creationId xmlns:a16="http://schemas.microsoft.com/office/drawing/2014/main" id="{1A7BD800-5703-8040-99D5-6EC9797F0A23}"/>
              </a:ext>
            </a:extLst>
          </p:cNvPr>
          <p:cNvSpPr/>
          <p:nvPr/>
        </p:nvSpPr>
        <p:spPr>
          <a:xfrm>
            <a:off x="17143433" y="3682618"/>
            <a:ext cx="4312399" cy="9579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625" b="1" dirty="0">
                <a:solidFill>
                  <a:srgbClr val="A30D1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OBJETIVOS</a:t>
            </a:r>
          </a:p>
        </p:txBody>
      </p:sp>
      <p:pic>
        <p:nvPicPr>
          <p:cNvPr id="79" name="Marcador de contenido 13">
            <a:extLst>
              <a:ext uri="{FF2B5EF4-FFF2-40B4-BE49-F238E27FC236}">
                <a16:creationId xmlns:a16="http://schemas.microsoft.com/office/drawing/2014/main" id="{1135EB9C-A0A5-2C4A-98D4-B8B1445A10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30782" y="41363005"/>
            <a:ext cx="5151286" cy="1521971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026A65CE-7033-6147-B979-05CF388B8364}"/>
              </a:ext>
            </a:extLst>
          </p:cNvPr>
          <p:cNvSpPr txBox="1"/>
          <p:nvPr/>
        </p:nvSpPr>
        <p:spPr>
          <a:xfrm>
            <a:off x="13896531" y="36703869"/>
            <a:ext cx="6212458" cy="95795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algn="r">
              <a:defRPr sz="4000" b="1">
                <a:latin typeface="Century Gothic" panose="020B0502020202020204" pitchFamily="34" charset="0"/>
              </a:defRPr>
            </a:lvl1pPr>
          </a:lstStyle>
          <a:p>
            <a:pPr algn="l"/>
            <a:r>
              <a:rPr lang="en-US" sz="5625" dirty="0">
                <a:solidFill>
                  <a:srgbClr val="8A00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CONCLUSIONES</a:t>
            </a:r>
            <a:endParaRPr lang="en-US" sz="5625" b="0" dirty="0">
              <a:solidFill>
                <a:srgbClr val="D6D1CA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20BB66F0-9E38-F541-A2A3-A604ED68A38C}"/>
              </a:ext>
            </a:extLst>
          </p:cNvPr>
          <p:cNvSpPr/>
          <p:nvPr/>
        </p:nvSpPr>
        <p:spPr>
          <a:xfrm>
            <a:off x="8800110" y="37413250"/>
            <a:ext cx="16256829" cy="3520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75" dirty="0">
                <a:latin typeface="Arial" panose="020B0604020202020204" pitchFamily="34" charset="0"/>
                <a:cs typeface="Arial" panose="020B0604020202020204" pitchFamily="34" charset="0"/>
              </a:rPr>
              <a:t>XXXXX&lt;XxxxxxxxxxxxxxxxxxxxxxxxxxxxxxxxxxxxxxxxxxXxxxxxxxxxxxxxxxxxxxxxxx&lt;XxxxxxxxxxxxxxxxxxxxxxxxxxxxxxxxxxxxxxxxxxXxxxxxxxxxxxxxxxxxxxxxxx&lt;XxxxxxxxxxxxxxxxxxxxxxxxxxxxxxxxxxxxxxxxxxXxxxxxxxxxxxxxxxxxxxxxxx&lt;XxxxxxxxxxxxxxxxxxxxxxxxxxxxxxxxxxxxxxxxxxXxxxxxxxxxxxxxxxxxxxxxxx&lt;XxxxxxxxxxxxxxxxxxxxxxxxxxxxxxxxxxxxxxxxxxXxxxxxxxxxxxxxxxxxxxxxxx&lt;&lt;</a:t>
            </a:r>
            <a:r>
              <a:rPr lang="en-US" sz="2475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</a:t>
            </a:r>
            <a:r>
              <a:rPr lang="en-US" sz="2475" dirty="0">
                <a:latin typeface="Arial" panose="020B0604020202020204" pitchFamily="34" charset="0"/>
                <a:cs typeface="Arial" panose="020B0604020202020204" pitchFamily="34" charset="0"/>
              </a:rPr>
              <a:t>&lt;XxxxxxxxxxxxxxxxxxxxxxxxxxxxxxxxxxxxxxxxxxXxxxxxxxxxxxxxxxxxxxxxxx&lt;XxxxxxxxxxxxxxxxxxxxxxxxxxxxxxxxxxxxxxxxxxXxxxxxxxxxxxxxxxxxxxxxxx&lt;&lt;&lt;&lt;&lt;</a:t>
            </a:r>
            <a:r>
              <a:rPr lang="en-US" sz="2475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</a:t>
            </a:r>
            <a:r>
              <a:rPr lang="en-US" sz="2475" dirty="0">
                <a:latin typeface="Arial" panose="020B0604020202020204" pitchFamily="34" charset="0"/>
                <a:cs typeface="Arial" panose="020B0604020202020204" pitchFamily="34" charset="0"/>
              </a:rPr>
              <a:t>&lt;XxxxxxxxxxxxxxxxxxxxxxxxxxxxxxxxxxxxxxxxxxXxxxxxxxxxxxxxxxxxxxxxxx&lt;XxxxxxxxxxxxxxxxxxxxxxxxxxxxxxxxxxxxxxxxxxXxxxxxxxxxxxxxxxxxxxxxxx&lt;XxxxxxxxxxxxxxxxxxxxxxxxxxxxxxxxxxxxxxxxxxXxxxxxxxxxxxxxxxxxxxxxxx&lt;</a:t>
            </a:r>
            <a:r>
              <a:rPr lang="en-US" sz="2475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</a:t>
            </a:r>
            <a:endParaRPr lang="en-US" sz="2475" dirty="0">
              <a:solidFill>
                <a:schemeClr val="tx1">
                  <a:lumMod val="50000"/>
                </a:schemeClr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" name="Marcador de contenido 10">
            <a:extLst>
              <a:ext uri="{FF2B5EF4-FFF2-40B4-BE49-F238E27FC236}">
                <a16:creationId xmlns:a16="http://schemas.microsoft.com/office/drawing/2014/main" id="{84469F27-E984-1143-A620-61BE5A12920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lum bright="70000" contrast="-70000"/>
          </a:blip>
          <a:srcRect l="17751" t="31328" r="14235" b="34031"/>
          <a:stretch/>
        </p:blipFill>
        <p:spPr>
          <a:xfrm>
            <a:off x="94377" y="-80426"/>
            <a:ext cx="8561370" cy="3368391"/>
          </a:xfrm>
          <a:prstGeom prst="rect">
            <a:avLst/>
          </a:prstGeom>
        </p:spPr>
      </p:pic>
      <p:sp>
        <p:nvSpPr>
          <p:cNvPr id="90" name="Rectángulo: esquinas redondeadas 24">
            <a:extLst>
              <a:ext uri="{FF2B5EF4-FFF2-40B4-BE49-F238E27FC236}">
                <a16:creationId xmlns:a16="http://schemas.microsoft.com/office/drawing/2014/main" id="{FF1762B6-767E-934F-87BE-8D215EBF36BC}"/>
              </a:ext>
            </a:extLst>
          </p:cNvPr>
          <p:cNvSpPr/>
          <p:nvPr/>
        </p:nvSpPr>
        <p:spPr>
          <a:xfrm>
            <a:off x="685281" y="16959565"/>
            <a:ext cx="15497353" cy="4606433"/>
          </a:xfrm>
          <a:prstGeom prst="roundRect">
            <a:avLst>
              <a:gd name="adj" fmla="val 1028"/>
            </a:avLst>
          </a:prstGeom>
          <a:solidFill>
            <a:srgbClr val="A30D12"/>
          </a:solidFill>
          <a:ln>
            <a:solidFill>
              <a:srgbClr val="76879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XxxxxxxxxxxxxxxxxxxxxxxxxxxxxxxxxxxxxxxxxxXxxxxxxxxxxxxxxxxxxxxxxx&lt;</a:t>
            </a:r>
            <a:r>
              <a:rPr lang="en-US" sz="45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</a:t>
            </a:r>
            <a:endParaRPr lang="en-US" sz="4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XxxxxxxxxxxxxxxxxxxxxxxxxxxxxxxxxxxxxxxxxxXxxxxxxxxxxxxxxxxxxxxxxx&lt;XxxxxxxxxxxxxxxxxxxxxxxxxxxxxxxxxxxxxxxxxxXxxxxxxxxxxxxxxxxxxxxxxx&lt;</a:t>
            </a:r>
            <a:r>
              <a:rPr lang="en-US" sz="45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</a:t>
            </a:r>
            <a:endParaRPr lang="es-CL" sz="4500" dirty="0">
              <a:solidFill>
                <a:schemeClr val="tx1"/>
              </a:solidFill>
            </a:endParaRPr>
          </a:p>
        </p:txBody>
      </p:sp>
      <p:grpSp>
        <p:nvGrpSpPr>
          <p:cNvPr id="92" name="Grupo 91">
            <a:extLst>
              <a:ext uri="{FF2B5EF4-FFF2-40B4-BE49-F238E27FC236}">
                <a16:creationId xmlns:a16="http://schemas.microsoft.com/office/drawing/2014/main" id="{58ED0B07-9A07-2E4B-A1A1-E43E97B62DFA}"/>
              </a:ext>
            </a:extLst>
          </p:cNvPr>
          <p:cNvGrpSpPr/>
          <p:nvPr/>
        </p:nvGrpSpPr>
        <p:grpSpPr>
          <a:xfrm>
            <a:off x="29664287" y="8149057"/>
            <a:ext cx="2188252" cy="632013"/>
            <a:chOff x="25063626" y="15724503"/>
            <a:chExt cx="3019512" cy="1103923"/>
          </a:xfrm>
        </p:grpSpPr>
        <p:sp>
          <p:nvSpPr>
            <p:cNvPr id="94" name="Elipse 93">
              <a:extLst>
                <a:ext uri="{FF2B5EF4-FFF2-40B4-BE49-F238E27FC236}">
                  <a16:creationId xmlns:a16="http://schemas.microsoft.com/office/drawing/2014/main" id="{34C7E2FC-CBAB-9242-8C87-254FF021D151}"/>
                </a:ext>
              </a:extLst>
            </p:cNvPr>
            <p:cNvSpPr/>
            <p:nvPr/>
          </p:nvSpPr>
          <p:spPr>
            <a:xfrm>
              <a:off x="25063626" y="15812763"/>
              <a:ext cx="754727" cy="1015663"/>
            </a:xfrm>
            <a:prstGeom prst="ellipse">
              <a:avLst/>
            </a:prstGeom>
            <a:solidFill>
              <a:srgbClr val="131E29"/>
            </a:solidFill>
            <a:ln>
              <a:solidFill>
                <a:srgbClr val="131E29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2520093">
                <a:defRPr/>
              </a:pPr>
              <a:endParaRPr lang="es-US" sz="9899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96" name="Elipse 95">
              <a:extLst>
                <a:ext uri="{FF2B5EF4-FFF2-40B4-BE49-F238E27FC236}">
                  <a16:creationId xmlns:a16="http://schemas.microsoft.com/office/drawing/2014/main" id="{890E0EB8-F41E-1545-BBE5-4A94FA8565F7}"/>
                </a:ext>
              </a:extLst>
            </p:cNvPr>
            <p:cNvSpPr/>
            <p:nvPr/>
          </p:nvSpPr>
          <p:spPr>
            <a:xfrm>
              <a:off x="26224932" y="15809633"/>
              <a:ext cx="754727" cy="1015663"/>
            </a:xfrm>
            <a:prstGeom prst="ellipse">
              <a:avLst/>
            </a:prstGeom>
            <a:solidFill>
              <a:srgbClr val="25384A"/>
            </a:solidFill>
            <a:ln>
              <a:solidFill>
                <a:srgbClr val="25384A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2520093">
                <a:defRPr/>
              </a:pPr>
              <a:endParaRPr lang="es-US" sz="9899">
                <a:solidFill>
                  <a:srgbClr val="FFFFFF"/>
                </a:solidFill>
                <a:latin typeface="Calibri"/>
              </a:endParaRPr>
            </a:p>
          </p:txBody>
        </p:sp>
        <p:sp>
          <p:nvSpPr>
            <p:cNvPr id="98" name="Elipse 97">
              <a:extLst>
                <a:ext uri="{FF2B5EF4-FFF2-40B4-BE49-F238E27FC236}">
                  <a16:creationId xmlns:a16="http://schemas.microsoft.com/office/drawing/2014/main" id="{7D6A7B04-006E-8B4B-9B6A-7AE7E8D07543}"/>
                </a:ext>
              </a:extLst>
            </p:cNvPr>
            <p:cNvSpPr/>
            <p:nvPr/>
          </p:nvSpPr>
          <p:spPr>
            <a:xfrm>
              <a:off x="27328411" y="15724503"/>
              <a:ext cx="754727" cy="1015664"/>
            </a:xfrm>
            <a:prstGeom prst="ellipse">
              <a:avLst/>
            </a:prstGeom>
            <a:solidFill>
              <a:srgbClr val="76879C"/>
            </a:solidFill>
            <a:ln>
              <a:solidFill>
                <a:srgbClr val="76879C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2520093">
                <a:defRPr/>
              </a:pPr>
              <a:endParaRPr lang="es-US" sz="9899">
                <a:solidFill>
                  <a:srgbClr val="FFFFFF"/>
                </a:solidFill>
                <a:latin typeface="Calibri"/>
              </a:endParaRPr>
            </a:p>
          </p:txBody>
        </p:sp>
      </p:grp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E75E92A4-FBB7-7E44-9F53-653DD4CCB358}"/>
              </a:ext>
            </a:extLst>
          </p:cNvPr>
          <p:cNvSpPr txBox="1"/>
          <p:nvPr/>
        </p:nvSpPr>
        <p:spPr>
          <a:xfrm>
            <a:off x="26347388" y="36703869"/>
            <a:ext cx="5425903" cy="9579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2520093">
              <a:defRPr/>
            </a:pPr>
            <a:r>
              <a:rPr lang="es-ES_tradnl" sz="5625" b="1" dirty="0">
                <a:solidFill>
                  <a:srgbClr val="A30D1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BIBLIOGRAFIA</a:t>
            </a:r>
            <a:endParaRPr lang="en-US" sz="6750" dirty="0">
              <a:solidFill>
                <a:srgbClr val="FFFFFF"/>
              </a:solidFill>
              <a:highlight>
                <a:srgbClr val="008629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Rectángulo: esquinas redondeadas 24">
            <a:extLst>
              <a:ext uri="{FF2B5EF4-FFF2-40B4-BE49-F238E27FC236}">
                <a16:creationId xmlns:a16="http://schemas.microsoft.com/office/drawing/2014/main" id="{4B18A852-B747-C749-8668-EB28E16B1742}"/>
              </a:ext>
            </a:extLst>
          </p:cNvPr>
          <p:cNvSpPr/>
          <p:nvPr/>
        </p:nvSpPr>
        <p:spPr>
          <a:xfrm>
            <a:off x="27223822" y="38140885"/>
            <a:ext cx="3145925" cy="2612701"/>
          </a:xfrm>
          <a:prstGeom prst="roundRect">
            <a:avLst>
              <a:gd name="adj" fmla="val 1028"/>
            </a:avLst>
          </a:prstGeom>
          <a:noFill/>
          <a:ln>
            <a:solidFill>
              <a:srgbClr val="8A001A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520093">
              <a:defRPr/>
            </a:pPr>
            <a:r>
              <a:rPr lang="es-CL" sz="3600" b="1" dirty="0">
                <a:solidFill>
                  <a:srgbClr val="131E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Insertar QR</a:t>
            </a:r>
          </a:p>
        </p:txBody>
      </p:sp>
      <p:sp>
        <p:nvSpPr>
          <p:cNvPr id="112" name="Rectángulo: esquinas redondeadas 24">
            <a:extLst>
              <a:ext uri="{FF2B5EF4-FFF2-40B4-BE49-F238E27FC236}">
                <a16:creationId xmlns:a16="http://schemas.microsoft.com/office/drawing/2014/main" id="{A94C40F7-4EC8-3E46-8E3C-B8E30FD1B2AE}"/>
              </a:ext>
            </a:extLst>
          </p:cNvPr>
          <p:cNvSpPr/>
          <p:nvPr/>
        </p:nvSpPr>
        <p:spPr>
          <a:xfrm>
            <a:off x="16555808" y="16614780"/>
            <a:ext cx="15006422" cy="13604492"/>
          </a:xfrm>
          <a:prstGeom prst="roundRect">
            <a:avLst>
              <a:gd name="adj" fmla="val 1028"/>
            </a:avLst>
          </a:prstGeom>
          <a:solidFill>
            <a:schemeClr val="bg1"/>
          </a:solidFill>
          <a:ln>
            <a:solidFill>
              <a:srgbClr val="76879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s-CL" sz="4500" dirty="0">
              <a:solidFill>
                <a:schemeClr val="tx1"/>
              </a:solidFill>
            </a:endParaRPr>
          </a:p>
          <a:p>
            <a:endParaRPr lang="es-CL" sz="4500" dirty="0">
              <a:solidFill>
                <a:schemeClr val="tx1"/>
              </a:solidFill>
            </a:endParaRPr>
          </a:p>
          <a:p>
            <a:endParaRPr lang="es-CL" sz="4500" dirty="0">
              <a:solidFill>
                <a:schemeClr val="tx1"/>
              </a:solidFill>
            </a:endParaRPr>
          </a:p>
          <a:p>
            <a:endParaRPr lang="es-CL" sz="4500" b="1" dirty="0">
              <a:solidFill>
                <a:schemeClr val="tx1"/>
              </a:solidFill>
            </a:endParaRPr>
          </a:p>
        </p:txBody>
      </p:sp>
      <p:pic>
        <p:nvPicPr>
          <p:cNvPr id="117" name="Imagen 116">
            <a:extLst>
              <a:ext uri="{FF2B5EF4-FFF2-40B4-BE49-F238E27FC236}">
                <a16:creationId xmlns:a16="http://schemas.microsoft.com/office/drawing/2014/main" id="{AFA98A63-3E85-4040-A661-4D29B2ECEE7E}"/>
              </a:ext>
            </a:extLst>
          </p:cNvPr>
          <p:cNvPicPr>
            <a:picLocks/>
          </p:cNvPicPr>
          <p:nvPr/>
        </p:nvPicPr>
        <p:blipFill rotWithShape="1">
          <a:blip r:embed="rId5"/>
          <a:srcRect l="23450" t="42291" r="28104" b="41859"/>
          <a:stretch/>
        </p:blipFill>
        <p:spPr>
          <a:xfrm>
            <a:off x="27460796" y="35108593"/>
            <a:ext cx="4391744" cy="1019391"/>
          </a:xfrm>
          <a:prstGeom prst="rect">
            <a:avLst/>
          </a:prstGeom>
        </p:spPr>
      </p:pic>
      <p:sp>
        <p:nvSpPr>
          <p:cNvPr id="120" name="Rectángulo: esquinas redondeadas 24">
            <a:extLst>
              <a:ext uri="{FF2B5EF4-FFF2-40B4-BE49-F238E27FC236}">
                <a16:creationId xmlns:a16="http://schemas.microsoft.com/office/drawing/2014/main" id="{CE471DC0-B24E-1D45-B0E2-23FA3619498E}"/>
              </a:ext>
            </a:extLst>
          </p:cNvPr>
          <p:cNvSpPr/>
          <p:nvPr/>
        </p:nvSpPr>
        <p:spPr>
          <a:xfrm>
            <a:off x="16588550" y="30438720"/>
            <a:ext cx="14967675" cy="4606433"/>
          </a:xfrm>
          <a:prstGeom prst="roundRect">
            <a:avLst>
              <a:gd name="adj" fmla="val 1028"/>
            </a:avLst>
          </a:prstGeom>
          <a:solidFill>
            <a:srgbClr val="A30D12"/>
          </a:solidFill>
          <a:ln>
            <a:solidFill>
              <a:srgbClr val="76879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XxxxxxxxxxxxxxxxxxxxxxxxxxxxxxxxxxxxxxxxxxXxxxxxxxxxxxxxxxxxxxxxxx&lt;</a:t>
            </a:r>
            <a:r>
              <a:rPr lang="en-US" sz="45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</a:t>
            </a:r>
            <a:endParaRPr lang="en-US" sz="4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500" dirty="0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XxxxxxxxxxxxxxxxxxxxxxxxxxxxxxxxxxxxxxxxxxXxxxxxxxxxxxxxxxxxxxxxxx&lt;XxxxxxxxxxxxxxxxxxxxxxxxxxxxxxxxxxxxxxxxxxXxxxxxxxxxxxxxxxxxxxxxxx&lt;</a:t>
            </a:r>
            <a:r>
              <a:rPr lang="en-US" sz="4500" dirty="0" err="1">
                <a:latin typeface="Arial" panose="020B0604020202020204" pitchFamily="34" charset="0"/>
                <a:cs typeface="Arial" panose="020B0604020202020204" pitchFamily="34" charset="0"/>
              </a:rPr>
              <a:t>XxxxxxxxxxxxxxxxxxxxxxxxxxxxxxxxxxxxxxxxxxXxxxxxxxxxxxxxxx</a:t>
            </a:r>
            <a:endParaRPr lang="es-CL" sz="4500" dirty="0">
              <a:solidFill>
                <a:schemeClr val="tx1"/>
              </a:solidFill>
            </a:endParaRPr>
          </a:p>
        </p:txBody>
      </p:sp>
      <p:pic>
        <p:nvPicPr>
          <p:cNvPr id="34" name="Marcador de contenido 5">
            <a:extLst>
              <a:ext uri="{FF2B5EF4-FFF2-40B4-BE49-F238E27FC236}">
                <a16:creationId xmlns:a16="http://schemas.microsoft.com/office/drawing/2014/main" id="{65E9C044-2227-4546-A417-5470B09CD15B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27652" b="28201"/>
          <a:stretch/>
        </p:blipFill>
        <p:spPr>
          <a:xfrm>
            <a:off x="94377" y="37049546"/>
            <a:ext cx="8797614" cy="3883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376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E_HAS_URLS" val="oh hey this is notes box, due to this not being an empty string. woot.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33C3E"/>
      </a:dk1>
      <a:lt1>
        <a:srgbClr val="FFFFFF"/>
      </a:lt1>
      <a:dk2>
        <a:srgbClr val="474F51"/>
      </a:dk2>
      <a:lt2>
        <a:srgbClr val="D3CFC6"/>
      </a:lt2>
      <a:accent1>
        <a:srgbClr val="0B5584"/>
      </a:accent1>
      <a:accent2>
        <a:srgbClr val="EE6727"/>
      </a:accent2>
      <a:accent3>
        <a:srgbClr val="8B0029"/>
      </a:accent3>
      <a:accent4>
        <a:srgbClr val="4D5F15"/>
      </a:accent4>
      <a:accent5>
        <a:srgbClr val="AE0E54"/>
      </a:accent5>
      <a:accent6>
        <a:srgbClr val="9161A9"/>
      </a:accent6>
      <a:hlink>
        <a:srgbClr val="DDC839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11814</TotalTime>
  <Words>105</Words>
  <Application>Microsoft Office PowerPoint</Application>
  <PresentationFormat>Personalizado</PresentationFormat>
  <Paragraphs>27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Office Theme</vt:lpstr>
      <vt:lpstr>TITULO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Kings bureau Kings bureau</dc:title>
  <dc:subject/>
  <dc:creator>alice</dc:creator>
  <cp:keywords/>
  <dc:description/>
  <cp:lastModifiedBy>Kiyoko Suzuki Barrera</cp:lastModifiedBy>
  <cp:revision>659</cp:revision>
  <cp:lastPrinted>2014-08-10T14:40:01Z</cp:lastPrinted>
  <dcterms:created xsi:type="dcterms:W3CDTF">2012-05-29T14:55:07Z</dcterms:created>
  <dcterms:modified xsi:type="dcterms:W3CDTF">2025-10-22T14:40:21Z</dcterms:modified>
  <cp:category/>
</cp:coreProperties>
</file>