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32404050" cy="43200638"/>
  <p:notesSz cx="7016750" cy="9309100"/>
  <p:defaultTextStyle>
    <a:defPPr>
      <a:defRPr lang="en-US"/>
    </a:defPPr>
    <a:lvl1pPr marL="0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1pPr>
    <a:lvl2pPr marL="2613281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2pPr>
    <a:lvl3pPr marL="522655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3pPr>
    <a:lvl4pPr marL="783983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4pPr>
    <a:lvl5pPr marL="1045311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5pPr>
    <a:lvl6pPr marL="13066398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6pPr>
    <a:lvl7pPr marL="1567967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7pPr>
    <a:lvl8pPr marL="18292960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8pPr>
    <a:lvl9pPr marL="20906238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00" userDrawn="1">
          <p15:clr>
            <a:srgbClr val="A4A3A4"/>
          </p15:clr>
        </p15:guide>
        <p15:guide id="2" orient="horz" pos="23667" userDrawn="1">
          <p15:clr>
            <a:srgbClr val="A4A3A4"/>
          </p15:clr>
        </p15:guide>
        <p15:guide id="3" orient="horz" pos="24883" userDrawn="1">
          <p15:clr>
            <a:srgbClr val="A4A3A4"/>
          </p15:clr>
        </p15:guide>
        <p15:guide id="4" pos="19356" userDrawn="1">
          <p15:clr>
            <a:srgbClr val="A4A3A4"/>
          </p15:clr>
        </p15:guide>
        <p15:guide id="5" pos="1038" userDrawn="1">
          <p15:clr>
            <a:srgbClr val="A4A3A4"/>
          </p15:clr>
        </p15:guide>
        <p15:guide id="6" pos="5077" userDrawn="1">
          <p15:clr>
            <a:srgbClr val="A4A3A4"/>
          </p15:clr>
        </p15:guide>
        <p15:guide id="7" pos="5777" userDrawn="1">
          <p15:clr>
            <a:srgbClr val="A4A3A4"/>
          </p15:clr>
        </p15:guide>
        <p15:guide id="8" pos="15386" userDrawn="1">
          <p15:clr>
            <a:srgbClr val="A4A3A4"/>
          </p15:clr>
        </p15:guide>
        <p15:guide id="9" pos="14685" userDrawn="1">
          <p15:clr>
            <a:srgbClr val="A4A3A4"/>
          </p15:clr>
        </p15:guide>
        <p15:guide id="10" pos="9882" userDrawn="1">
          <p15:clr>
            <a:srgbClr val="A4A3A4"/>
          </p15:clr>
        </p15:guide>
        <p15:guide id="11" pos="105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001A"/>
    <a:srgbClr val="131E29"/>
    <a:srgbClr val="A30D12"/>
    <a:srgbClr val="D6D1CA"/>
    <a:srgbClr val="76879C"/>
    <a:srgbClr val="25384A"/>
    <a:srgbClr val="CA3625"/>
    <a:srgbClr val="008629"/>
    <a:srgbClr val="007D00"/>
    <a:srgbClr val="0F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0" autoAdjust="0"/>
    <p:restoredTop sz="50000" autoAdjust="0"/>
  </p:normalViewPr>
  <p:slideViewPr>
    <p:cSldViewPr snapToGrid="0" snapToObjects="1">
      <p:cViewPr varScale="1">
        <p:scale>
          <a:sx n="14" d="100"/>
          <a:sy n="14" d="100"/>
        </p:scale>
        <p:origin x="2420" y="156"/>
      </p:cViewPr>
      <p:guideLst>
        <p:guide orient="horz" pos="4400"/>
        <p:guide orient="horz" pos="23667"/>
        <p:guide orient="horz" pos="24883"/>
        <p:guide pos="19356"/>
        <p:guide pos="1038"/>
        <p:guide pos="5077"/>
        <p:guide pos="5777"/>
        <p:guide pos="15386"/>
        <p:guide pos="14685"/>
        <p:guide pos="9882"/>
        <p:guide pos="105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536" y="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E0143-4527-664E-8136-765A61D3F94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536" y="884203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D97F8-B143-8647-961D-4B1030E362C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67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3756" y="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EE35-AE37-4AC4-A79C-1194EC557A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348" y="4480396"/>
            <a:ext cx="5614055" cy="36646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171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3756" y="884171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66892-DCD5-43B5-A667-B5593285DEA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5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7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3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10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7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84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21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58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956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30450" y="1163638"/>
            <a:ext cx="2355850" cy="3141662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66892-DCD5-43B5-A667-B5593285DEA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15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8" y="13420204"/>
            <a:ext cx="27543444" cy="926013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11" y="24480365"/>
            <a:ext cx="22682835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9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8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6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6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5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4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13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6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40" y="1730037"/>
            <a:ext cx="7290911" cy="368605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4" y="1730037"/>
            <a:ext cx="21332666" cy="368605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0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9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9" y="27760418"/>
            <a:ext cx="27543444" cy="8580127"/>
          </a:xfrm>
        </p:spPr>
        <p:txBody>
          <a:bodyPr anchor="t"/>
          <a:lstStyle>
            <a:lvl1pPr algn="l">
              <a:defRPr sz="5136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9" y="18310276"/>
            <a:ext cx="27543444" cy="9450138"/>
          </a:xfrm>
        </p:spPr>
        <p:txBody>
          <a:bodyPr anchor="b"/>
          <a:lstStyle>
            <a:lvl1pPr marL="0" indent="0">
              <a:buNone/>
              <a:defRPr sz="2568">
                <a:solidFill>
                  <a:schemeClr val="tx1">
                    <a:tint val="75000"/>
                  </a:schemeClr>
                </a:solidFill>
              </a:defRPr>
            </a:lvl1pPr>
            <a:lvl2pPr marL="589236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2pPr>
            <a:lvl3pPr marL="1178471" indent="0">
              <a:buNone/>
              <a:defRPr sz="2061">
                <a:solidFill>
                  <a:schemeClr val="tx1">
                    <a:tint val="75000"/>
                  </a:schemeClr>
                </a:solidFill>
              </a:defRPr>
            </a:lvl3pPr>
            <a:lvl4pPr marL="1767708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4pPr>
            <a:lvl5pPr marL="2356944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5pPr>
            <a:lvl6pPr marL="2946179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6pPr>
            <a:lvl7pPr marL="3535415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7pPr>
            <a:lvl8pPr marL="4124652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8pPr>
            <a:lvl9pPr marL="4713886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6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7" y="10080153"/>
            <a:ext cx="14311789" cy="28510423"/>
          </a:xfrm>
        </p:spPr>
        <p:txBody>
          <a:bodyPr/>
          <a:lstStyle>
            <a:lvl1pPr>
              <a:defRPr sz="3617"/>
            </a:lvl1pPr>
            <a:lvl2pPr>
              <a:defRPr sz="3110"/>
            </a:lvl2pPr>
            <a:lvl3pPr>
              <a:defRPr sz="2568"/>
            </a:lvl3pPr>
            <a:lvl4pPr>
              <a:defRPr sz="2315"/>
            </a:lvl4pPr>
            <a:lvl5pPr>
              <a:defRPr sz="2315"/>
            </a:lvl5pPr>
            <a:lvl6pPr>
              <a:defRPr sz="2315"/>
            </a:lvl6pPr>
            <a:lvl7pPr>
              <a:defRPr sz="2315"/>
            </a:lvl7pPr>
            <a:lvl8pPr>
              <a:defRPr sz="2315"/>
            </a:lvl8pPr>
            <a:lvl9pPr>
              <a:defRPr sz="23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63" y="10080153"/>
            <a:ext cx="14311789" cy="28510423"/>
          </a:xfrm>
        </p:spPr>
        <p:txBody>
          <a:bodyPr/>
          <a:lstStyle>
            <a:lvl1pPr>
              <a:defRPr sz="3617"/>
            </a:lvl1pPr>
            <a:lvl2pPr>
              <a:defRPr sz="3110"/>
            </a:lvl2pPr>
            <a:lvl3pPr>
              <a:defRPr sz="2568"/>
            </a:lvl3pPr>
            <a:lvl4pPr>
              <a:defRPr sz="2315"/>
            </a:lvl4pPr>
            <a:lvl5pPr>
              <a:defRPr sz="2315"/>
            </a:lvl5pPr>
            <a:lvl6pPr>
              <a:defRPr sz="2315"/>
            </a:lvl6pPr>
            <a:lvl7pPr>
              <a:defRPr sz="2315"/>
            </a:lvl7pPr>
            <a:lvl8pPr>
              <a:defRPr sz="2315"/>
            </a:lvl8pPr>
            <a:lvl9pPr>
              <a:defRPr sz="23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5" y="9670150"/>
            <a:ext cx="14317416" cy="4030057"/>
          </a:xfrm>
        </p:spPr>
        <p:txBody>
          <a:bodyPr anchor="b"/>
          <a:lstStyle>
            <a:lvl1pPr marL="0" indent="0">
              <a:buNone/>
              <a:defRPr sz="3110" b="1"/>
            </a:lvl1pPr>
            <a:lvl2pPr marL="589236" indent="0">
              <a:buNone/>
              <a:defRPr sz="2568" b="1"/>
            </a:lvl2pPr>
            <a:lvl3pPr marL="1178471" indent="0">
              <a:buNone/>
              <a:defRPr sz="2315" b="1"/>
            </a:lvl3pPr>
            <a:lvl4pPr marL="1767708" indent="0">
              <a:buNone/>
              <a:defRPr sz="2061" b="1"/>
            </a:lvl4pPr>
            <a:lvl5pPr marL="2356944" indent="0">
              <a:buNone/>
              <a:defRPr sz="2061" b="1"/>
            </a:lvl5pPr>
            <a:lvl6pPr marL="2946179" indent="0">
              <a:buNone/>
              <a:defRPr sz="2061" b="1"/>
            </a:lvl6pPr>
            <a:lvl7pPr marL="3535415" indent="0">
              <a:buNone/>
              <a:defRPr sz="2061" b="1"/>
            </a:lvl7pPr>
            <a:lvl8pPr marL="4124652" indent="0">
              <a:buNone/>
              <a:defRPr sz="2061" b="1"/>
            </a:lvl8pPr>
            <a:lvl9pPr marL="4713886" indent="0">
              <a:buNone/>
              <a:defRPr sz="20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5" y="13700204"/>
            <a:ext cx="14317416" cy="24890372"/>
          </a:xfrm>
        </p:spPr>
        <p:txBody>
          <a:bodyPr/>
          <a:lstStyle>
            <a:lvl1pPr>
              <a:defRPr sz="3110"/>
            </a:lvl1pPr>
            <a:lvl2pPr>
              <a:defRPr sz="2568"/>
            </a:lvl2pPr>
            <a:lvl3pPr>
              <a:defRPr sz="2315"/>
            </a:lvl3pPr>
            <a:lvl4pPr>
              <a:defRPr sz="2061"/>
            </a:lvl4pPr>
            <a:lvl5pPr>
              <a:defRPr sz="2061"/>
            </a:lvl5pPr>
            <a:lvl6pPr>
              <a:defRPr sz="2061"/>
            </a:lvl6pPr>
            <a:lvl7pPr>
              <a:defRPr sz="2061"/>
            </a:lvl7pPr>
            <a:lvl8pPr>
              <a:defRPr sz="2061"/>
            </a:lvl8pPr>
            <a:lvl9pPr>
              <a:defRPr sz="206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11" y="9670150"/>
            <a:ext cx="14323039" cy="4030057"/>
          </a:xfrm>
        </p:spPr>
        <p:txBody>
          <a:bodyPr anchor="b"/>
          <a:lstStyle>
            <a:lvl1pPr marL="0" indent="0">
              <a:buNone/>
              <a:defRPr sz="3110" b="1"/>
            </a:lvl1pPr>
            <a:lvl2pPr marL="589236" indent="0">
              <a:buNone/>
              <a:defRPr sz="2568" b="1"/>
            </a:lvl2pPr>
            <a:lvl3pPr marL="1178471" indent="0">
              <a:buNone/>
              <a:defRPr sz="2315" b="1"/>
            </a:lvl3pPr>
            <a:lvl4pPr marL="1767708" indent="0">
              <a:buNone/>
              <a:defRPr sz="2061" b="1"/>
            </a:lvl4pPr>
            <a:lvl5pPr marL="2356944" indent="0">
              <a:buNone/>
              <a:defRPr sz="2061" b="1"/>
            </a:lvl5pPr>
            <a:lvl6pPr marL="2946179" indent="0">
              <a:buNone/>
              <a:defRPr sz="2061" b="1"/>
            </a:lvl6pPr>
            <a:lvl7pPr marL="3535415" indent="0">
              <a:buNone/>
              <a:defRPr sz="2061" b="1"/>
            </a:lvl7pPr>
            <a:lvl8pPr marL="4124652" indent="0">
              <a:buNone/>
              <a:defRPr sz="2061" b="1"/>
            </a:lvl8pPr>
            <a:lvl9pPr marL="4713886" indent="0">
              <a:buNone/>
              <a:defRPr sz="20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11" y="13700204"/>
            <a:ext cx="14323039" cy="24890372"/>
          </a:xfrm>
        </p:spPr>
        <p:txBody>
          <a:bodyPr/>
          <a:lstStyle>
            <a:lvl1pPr>
              <a:defRPr sz="3110"/>
            </a:lvl1pPr>
            <a:lvl2pPr>
              <a:defRPr sz="2568"/>
            </a:lvl2pPr>
            <a:lvl3pPr>
              <a:defRPr sz="2315"/>
            </a:lvl3pPr>
            <a:lvl4pPr>
              <a:defRPr sz="2061"/>
            </a:lvl4pPr>
            <a:lvl5pPr>
              <a:defRPr sz="2061"/>
            </a:lvl5pPr>
            <a:lvl6pPr>
              <a:defRPr sz="2061"/>
            </a:lvl6pPr>
            <a:lvl7pPr>
              <a:defRPr sz="2061"/>
            </a:lvl7pPr>
            <a:lvl8pPr>
              <a:defRPr sz="2061"/>
            </a:lvl8pPr>
            <a:lvl9pPr>
              <a:defRPr sz="206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4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9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3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8" y="1720025"/>
            <a:ext cx="10660710" cy="7320109"/>
          </a:xfrm>
        </p:spPr>
        <p:txBody>
          <a:bodyPr anchor="b"/>
          <a:lstStyle>
            <a:lvl1pPr algn="l">
              <a:defRPr sz="256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6" y="1720031"/>
            <a:ext cx="18114765" cy="36870546"/>
          </a:xfrm>
        </p:spPr>
        <p:txBody>
          <a:bodyPr/>
          <a:lstStyle>
            <a:lvl1pPr>
              <a:defRPr sz="4122"/>
            </a:lvl1pPr>
            <a:lvl2pPr>
              <a:defRPr sz="3617"/>
            </a:lvl2pPr>
            <a:lvl3pPr>
              <a:defRPr sz="3110"/>
            </a:lvl3pPr>
            <a:lvl4pPr>
              <a:defRPr sz="2568"/>
            </a:lvl4pPr>
            <a:lvl5pPr>
              <a:defRPr sz="2568"/>
            </a:lvl5pPr>
            <a:lvl6pPr>
              <a:defRPr sz="2568"/>
            </a:lvl6pPr>
            <a:lvl7pPr>
              <a:defRPr sz="2568"/>
            </a:lvl7pPr>
            <a:lvl8pPr>
              <a:defRPr sz="2568"/>
            </a:lvl8pPr>
            <a:lvl9pPr>
              <a:defRPr sz="256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8" y="9040139"/>
            <a:ext cx="10660710" cy="29550440"/>
          </a:xfrm>
        </p:spPr>
        <p:txBody>
          <a:bodyPr/>
          <a:lstStyle>
            <a:lvl1pPr marL="0" indent="0">
              <a:buNone/>
              <a:defRPr sz="1808"/>
            </a:lvl1pPr>
            <a:lvl2pPr marL="589236" indent="0">
              <a:buNone/>
              <a:defRPr sz="1519"/>
            </a:lvl2pPr>
            <a:lvl3pPr marL="1178471" indent="0">
              <a:buNone/>
              <a:defRPr sz="1302"/>
            </a:lvl3pPr>
            <a:lvl4pPr marL="1767708" indent="0">
              <a:buNone/>
              <a:defRPr sz="1158"/>
            </a:lvl4pPr>
            <a:lvl5pPr marL="2356944" indent="0">
              <a:buNone/>
              <a:defRPr sz="1158"/>
            </a:lvl5pPr>
            <a:lvl6pPr marL="2946179" indent="0">
              <a:buNone/>
              <a:defRPr sz="1158"/>
            </a:lvl6pPr>
            <a:lvl7pPr marL="3535415" indent="0">
              <a:buNone/>
              <a:defRPr sz="1158"/>
            </a:lvl7pPr>
            <a:lvl8pPr marL="4124652" indent="0">
              <a:buNone/>
              <a:defRPr sz="1158"/>
            </a:lvl8pPr>
            <a:lvl9pPr marL="4713886" indent="0">
              <a:buNone/>
              <a:defRPr sz="115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3" y="30240453"/>
            <a:ext cx="19442430" cy="3570055"/>
          </a:xfrm>
        </p:spPr>
        <p:txBody>
          <a:bodyPr anchor="b"/>
          <a:lstStyle>
            <a:lvl1pPr algn="l">
              <a:defRPr sz="256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3" y="3860057"/>
            <a:ext cx="19442430" cy="25920383"/>
          </a:xfrm>
        </p:spPr>
        <p:txBody>
          <a:bodyPr/>
          <a:lstStyle>
            <a:lvl1pPr marL="0" indent="0">
              <a:buNone/>
              <a:defRPr sz="4122"/>
            </a:lvl1pPr>
            <a:lvl2pPr marL="589236" indent="0">
              <a:buNone/>
              <a:defRPr sz="3617"/>
            </a:lvl2pPr>
            <a:lvl3pPr marL="1178471" indent="0">
              <a:buNone/>
              <a:defRPr sz="3110"/>
            </a:lvl3pPr>
            <a:lvl4pPr marL="1767708" indent="0">
              <a:buNone/>
              <a:defRPr sz="2568"/>
            </a:lvl4pPr>
            <a:lvl5pPr marL="2356944" indent="0">
              <a:buNone/>
              <a:defRPr sz="2568"/>
            </a:lvl5pPr>
            <a:lvl6pPr marL="2946179" indent="0">
              <a:buNone/>
              <a:defRPr sz="2568"/>
            </a:lvl6pPr>
            <a:lvl7pPr marL="3535415" indent="0">
              <a:buNone/>
              <a:defRPr sz="2568"/>
            </a:lvl7pPr>
            <a:lvl8pPr marL="4124652" indent="0">
              <a:buNone/>
              <a:defRPr sz="2568"/>
            </a:lvl8pPr>
            <a:lvl9pPr marL="4713886" indent="0">
              <a:buNone/>
              <a:defRPr sz="256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3" y="33810507"/>
            <a:ext cx="19442430" cy="5070072"/>
          </a:xfrm>
        </p:spPr>
        <p:txBody>
          <a:bodyPr/>
          <a:lstStyle>
            <a:lvl1pPr marL="0" indent="0">
              <a:buNone/>
              <a:defRPr sz="1808"/>
            </a:lvl1pPr>
            <a:lvl2pPr marL="589236" indent="0">
              <a:buNone/>
              <a:defRPr sz="1519"/>
            </a:lvl2pPr>
            <a:lvl3pPr marL="1178471" indent="0">
              <a:buNone/>
              <a:defRPr sz="1302"/>
            </a:lvl3pPr>
            <a:lvl4pPr marL="1767708" indent="0">
              <a:buNone/>
              <a:defRPr sz="1158"/>
            </a:lvl4pPr>
            <a:lvl5pPr marL="2356944" indent="0">
              <a:buNone/>
              <a:defRPr sz="1158"/>
            </a:lvl5pPr>
            <a:lvl6pPr marL="2946179" indent="0">
              <a:buNone/>
              <a:defRPr sz="1158"/>
            </a:lvl6pPr>
            <a:lvl7pPr marL="3535415" indent="0">
              <a:buNone/>
              <a:defRPr sz="1158"/>
            </a:lvl7pPr>
            <a:lvl8pPr marL="4124652" indent="0">
              <a:buNone/>
              <a:defRPr sz="1158"/>
            </a:lvl8pPr>
            <a:lvl9pPr marL="4713886" indent="0">
              <a:buNone/>
              <a:defRPr sz="115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7" y="1730033"/>
            <a:ext cx="29163646" cy="7200106"/>
          </a:xfrm>
          <a:prstGeom prst="rect">
            <a:avLst/>
          </a:prstGeom>
        </p:spPr>
        <p:txBody>
          <a:bodyPr vert="horz" lIns="325878" tIns="162938" rIns="325878" bIns="162938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7" y="10080153"/>
            <a:ext cx="29163646" cy="28510423"/>
          </a:xfrm>
          <a:prstGeom prst="rect">
            <a:avLst/>
          </a:prstGeom>
        </p:spPr>
        <p:txBody>
          <a:bodyPr vert="horz" lIns="325878" tIns="162938" rIns="325878" bIns="162938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7" y="40040597"/>
            <a:ext cx="7560945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l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8" y="40040597"/>
            <a:ext cx="10261284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ctr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06" y="40040597"/>
            <a:ext cx="7560945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r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9236" rtl="0" eaLnBrk="1" latinLnBrk="0" hangingPunct="1">
        <a:spcBef>
          <a:spcPct val="0"/>
        </a:spcBef>
        <a:buNone/>
        <a:defRPr sz="5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1927" indent="-441927" algn="l" defTabSz="589236" rtl="0" eaLnBrk="1" latinLnBrk="0" hangingPunct="1">
        <a:spcBef>
          <a:spcPct val="20000"/>
        </a:spcBef>
        <a:buFont typeface="Arial"/>
        <a:buChar char="•"/>
        <a:defRPr sz="4122" kern="1200">
          <a:solidFill>
            <a:schemeClr val="tx1"/>
          </a:solidFill>
          <a:latin typeface="+mn-lt"/>
          <a:ea typeface="+mn-ea"/>
          <a:cs typeface="+mn-cs"/>
        </a:defRPr>
      </a:lvl1pPr>
      <a:lvl2pPr marL="957509" indent="-368272" algn="l" defTabSz="589236" rtl="0" eaLnBrk="1" latinLnBrk="0" hangingPunct="1">
        <a:spcBef>
          <a:spcPct val="20000"/>
        </a:spcBef>
        <a:buFont typeface="Arial"/>
        <a:buChar char="–"/>
        <a:defRPr sz="3617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0" indent="-294618" algn="l" defTabSz="589236" rtl="0" eaLnBrk="1" latinLnBrk="0" hangingPunct="1">
        <a:spcBef>
          <a:spcPct val="20000"/>
        </a:spcBef>
        <a:buFont typeface="Arial"/>
        <a:buChar char="•"/>
        <a:defRPr sz="3110" kern="1200">
          <a:solidFill>
            <a:schemeClr val="tx1"/>
          </a:solidFill>
          <a:latin typeface="+mn-lt"/>
          <a:ea typeface="+mn-ea"/>
          <a:cs typeface="+mn-cs"/>
        </a:defRPr>
      </a:lvl3pPr>
      <a:lvl4pPr marL="2062326" indent="-294618" algn="l" defTabSz="589236" rtl="0" eaLnBrk="1" latinLnBrk="0" hangingPunct="1">
        <a:spcBef>
          <a:spcPct val="20000"/>
        </a:spcBef>
        <a:buFont typeface="Arial"/>
        <a:buChar char="–"/>
        <a:defRPr sz="2568" kern="1200">
          <a:solidFill>
            <a:schemeClr val="tx1"/>
          </a:solidFill>
          <a:latin typeface="+mn-lt"/>
          <a:ea typeface="+mn-ea"/>
          <a:cs typeface="+mn-cs"/>
        </a:defRPr>
      </a:lvl4pPr>
      <a:lvl5pPr marL="2651561" indent="-294618" algn="l" defTabSz="589236" rtl="0" eaLnBrk="1" latinLnBrk="0" hangingPunct="1">
        <a:spcBef>
          <a:spcPct val="20000"/>
        </a:spcBef>
        <a:buFont typeface="Arial"/>
        <a:buChar char="»"/>
        <a:defRPr sz="2568" kern="1200">
          <a:solidFill>
            <a:schemeClr val="tx1"/>
          </a:solidFill>
          <a:latin typeface="+mn-lt"/>
          <a:ea typeface="+mn-ea"/>
          <a:cs typeface="+mn-cs"/>
        </a:defRPr>
      </a:lvl5pPr>
      <a:lvl6pPr marL="3240798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6pPr>
      <a:lvl7pPr marL="3830033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7pPr>
      <a:lvl8pPr marL="4419269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8pPr>
      <a:lvl9pPr marL="5008505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89236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2pPr>
      <a:lvl3pPr marL="1178471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3pPr>
      <a:lvl4pPr marL="1767708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4pPr>
      <a:lvl5pPr marL="2356944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5pPr>
      <a:lvl6pPr marL="2946179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6pPr>
      <a:lvl7pPr marL="3535415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7pPr>
      <a:lvl8pPr marL="4124652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8pPr>
      <a:lvl9pPr marL="4713886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8B2E3A5F-E612-4FF4-A7B9-81CB4BDDEA69}"/>
              </a:ext>
            </a:extLst>
          </p:cNvPr>
          <p:cNvSpPr/>
          <p:nvPr/>
        </p:nvSpPr>
        <p:spPr>
          <a:xfrm>
            <a:off x="280554" y="37003180"/>
            <a:ext cx="31867641" cy="3961298"/>
          </a:xfrm>
          <a:prstGeom prst="roundRect">
            <a:avLst>
              <a:gd name="adj" fmla="val 8236"/>
            </a:avLst>
          </a:prstGeom>
          <a:solidFill>
            <a:srgbClr val="D6D1CA"/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 dirty="0"/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D2039D6-996E-4BD7-8287-4D16DAF8AA5A}"/>
              </a:ext>
            </a:extLst>
          </p:cNvPr>
          <p:cNvSpPr/>
          <p:nvPr/>
        </p:nvSpPr>
        <p:spPr>
          <a:xfrm>
            <a:off x="280554" y="3463399"/>
            <a:ext cx="31867641" cy="3105608"/>
          </a:xfrm>
          <a:prstGeom prst="roundRect">
            <a:avLst>
              <a:gd name="adj" fmla="val 8236"/>
            </a:avLst>
          </a:prstGeom>
          <a:solidFill>
            <a:srgbClr val="D6D1CA"/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23" name="Rectángulo 22"/>
          <p:cNvSpPr/>
          <p:nvPr/>
        </p:nvSpPr>
        <p:spPr>
          <a:xfrm>
            <a:off x="0" y="-48721"/>
            <a:ext cx="32463230" cy="3214982"/>
          </a:xfrm>
          <a:prstGeom prst="rect">
            <a:avLst/>
          </a:prstGeom>
          <a:solidFill>
            <a:srgbClr val="8A00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182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8860641" y="36493"/>
            <a:ext cx="23215372" cy="3541057"/>
          </a:xfrm>
          <a:noFill/>
          <a:ln>
            <a:noFill/>
          </a:ln>
        </p:spPr>
        <p:txBody>
          <a:bodyPr vert="horz" wrap="square" lIns="0" tIns="0" rIns="0" bIns="0" rtlCol="0" anchor="t">
            <a:noAutofit/>
          </a:bodyPr>
          <a:lstStyle/>
          <a:p>
            <a:pPr algn="l">
              <a:lnSpc>
                <a:spcPct val="150000"/>
              </a:lnSpc>
            </a:pPr>
            <a:r>
              <a:rPr lang="es-ES_tradnl" sz="67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36A81F42-07C5-354F-B926-9D516963A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762746" y="20197040"/>
            <a:ext cx="15486752" cy="8534345"/>
          </a:xfrm>
        </p:spPr>
        <p:txBody>
          <a:bodyPr/>
          <a:lstStyle/>
          <a:p>
            <a:endParaRPr lang="es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8860641" y="1725882"/>
            <a:ext cx="23215372" cy="9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ES_tradnl" sz="3038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  <a:endParaRPr lang="es-ES_tradnl" sz="3038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L" sz="3038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Universidad de los Andes, Facultad de Odontología, Santiago, Chile</a:t>
            </a:r>
          </a:p>
        </p:txBody>
      </p:sp>
      <p:sp>
        <p:nvSpPr>
          <p:cNvPr id="9" name="Rectangle 24"/>
          <p:cNvSpPr/>
          <p:nvPr/>
        </p:nvSpPr>
        <p:spPr>
          <a:xfrm>
            <a:off x="0" y="41332985"/>
            <a:ext cx="32404050" cy="1401107"/>
          </a:xfrm>
          <a:prstGeom prst="rect">
            <a:avLst/>
          </a:prstGeom>
          <a:solidFill>
            <a:srgbClr val="A30D12">
              <a:alpha val="95000"/>
            </a:srgbClr>
          </a:solidFill>
          <a:ln w="190500" cmpd="dbl">
            <a:noFill/>
            <a:miter lim="800000"/>
            <a:headEnd/>
            <a:tailEnd/>
          </a:ln>
        </p:spPr>
        <p:txBody>
          <a:bodyPr wrap="square" lIns="65097" tIns="130195" rIns="65097" bIns="130195">
            <a:noAutofit/>
          </a:bodyPr>
          <a:lstStyle/>
          <a:p>
            <a:pPr algn="ctr">
              <a:defRPr/>
            </a:pPr>
            <a:r>
              <a:rPr lang="en-US" sz="3150" dirty="0" err="1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Conflicto</a:t>
            </a:r>
            <a:r>
              <a:rPr lang="en-US" sz="3150" dirty="0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150" dirty="0" err="1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intereses</a:t>
            </a:r>
            <a:r>
              <a:rPr lang="en-US" sz="3150" dirty="0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                                                                                                                                                                                </a:t>
            </a:r>
            <a:r>
              <a:rPr lang="es-CL" sz="3150" dirty="0">
                <a:solidFill>
                  <a:srgbClr val="D6D1CA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email: xxxxxxxxxxxxxxxxxxxxxxxxxxx</a:t>
            </a:r>
          </a:p>
          <a:p>
            <a:pPr algn="ctr">
              <a:defRPr/>
            </a:pPr>
            <a:r>
              <a:rPr lang="es-CL" sz="2700" dirty="0">
                <a:solidFill>
                  <a:schemeClr val="bg1"/>
                </a:solidFill>
                <a:latin typeface="Century Gothic" panose="020B0502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endParaRPr lang="es-CL" sz="1519" dirty="0">
              <a:solidFill>
                <a:schemeClr val="bg1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CL" sz="1519" dirty="0">
              <a:solidFill>
                <a:schemeClr val="bg1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CL" sz="1519" dirty="0">
              <a:solidFill>
                <a:schemeClr val="bg1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361FE84-6A2B-413F-ABA2-3EC20A15CC7D}"/>
              </a:ext>
            </a:extLst>
          </p:cNvPr>
          <p:cNvSpPr txBox="1"/>
          <p:nvPr/>
        </p:nvSpPr>
        <p:spPr>
          <a:xfrm>
            <a:off x="640904" y="3448258"/>
            <a:ext cx="31218924" cy="31739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INTRODUCCIÓN</a:t>
            </a:r>
            <a:endParaRPr lang="es-ES_tradnl" sz="5625" b="1" dirty="0">
              <a:solidFill>
                <a:srgbClr val="A30D12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626AD95-CE77-478A-A50B-980953AA1A5D}"/>
              </a:ext>
            </a:extLst>
          </p:cNvPr>
          <p:cNvSpPr txBox="1"/>
          <p:nvPr/>
        </p:nvSpPr>
        <p:spPr>
          <a:xfrm>
            <a:off x="391293" y="6968692"/>
            <a:ext cx="31315606" cy="2446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4500" b="1" dirty="0">
                <a:solidFill>
                  <a:srgbClr val="131E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PREGUNTA DE INVESTIGACIÓN / OBJETIVO</a:t>
            </a:r>
            <a:endParaRPr lang="en-US" sz="4500" b="1" dirty="0">
              <a:solidFill>
                <a:srgbClr val="131E29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ángulo: esquinas redondeadas 16">
            <a:extLst>
              <a:ext uri="{FF2B5EF4-FFF2-40B4-BE49-F238E27FC236}">
                <a16:creationId xmlns:a16="http://schemas.microsoft.com/office/drawing/2014/main" id="{E91A3714-E1F2-4705-965F-3C67DE8EE9B5}"/>
              </a:ext>
            </a:extLst>
          </p:cNvPr>
          <p:cNvSpPr/>
          <p:nvPr/>
        </p:nvSpPr>
        <p:spPr>
          <a:xfrm>
            <a:off x="280555" y="6900112"/>
            <a:ext cx="31867640" cy="2740022"/>
          </a:xfrm>
          <a:prstGeom prst="roundRect">
            <a:avLst>
              <a:gd name="adj" fmla="val 8236"/>
            </a:avLst>
          </a:prstGeom>
          <a:noFill/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46904357-1A16-4BA7-A740-B3DA7FEF1E13}"/>
              </a:ext>
            </a:extLst>
          </p:cNvPr>
          <p:cNvSpPr/>
          <p:nvPr/>
        </p:nvSpPr>
        <p:spPr>
          <a:xfrm>
            <a:off x="386767" y="10054620"/>
            <a:ext cx="31761428" cy="7734583"/>
          </a:xfrm>
          <a:prstGeom prst="roundRect">
            <a:avLst>
              <a:gd name="adj" fmla="val 3767"/>
            </a:avLst>
          </a:prstGeom>
          <a:solidFill>
            <a:srgbClr val="76879C">
              <a:alpha val="50588"/>
            </a:srgbClr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 dirty="0"/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EF0D9F3D-B040-4674-B826-4218715D9FFC}"/>
              </a:ext>
            </a:extLst>
          </p:cNvPr>
          <p:cNvSpPr txBox="1"/>
          <p:nvPr/>
        </p:nvSpPr>
        <p:spPr>
          <a:xfrm>
            <a:off x="8979298" y="37392257"/>
            <a:ext cx="16883539" cy="30354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RELEVANCIA Y PROYECCIÓN</a:t>
            </a:r>
            <a:endParaRPr lang="en-US" sz="6750" dirty="0">
              <a:solidFill>
                <a:schemeClr val="bg1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</a:t>
            </a:r>
            <a:endParaRPr lang="en-US" sz="4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</a:t>
            </a:r>
            <a:endParaRPr lang="en-US" sz="4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</a:t>
            </a:r>
            <a:endParaRPr lang="en-US" sz="4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14D8B48-45FB-8C47-ACBD-6FC26B76F0B7}"/>
              </a:ext>
            </a:extLst>
          </p:cNvPr>
          <p:cNvSpPr txBox="1"/>
          <p:nvPr/>
        </p:nvSpPr>
        <p:spPr>
          <a:xfrm>
            <a:off x="612689" y="10481679"/>
            <a:ext cx="31315606" cy="70519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>
              <a:defRPr sz="4000" b="1"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s-ES" sz="5625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METODOLOGÍA</a:t>
            </a:r>
            <a:endParaRPr lang="en-US" sz="5625" b="0" dirty="0">
              <a:solidFill>
                <a:srgbClr val="D6D1C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Xxxxxxxx</a:t>
            </a:r>
            <a:endParaRPr lang="en-US" sz="3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Xxxxxxxxx</a:t>
            </a:r>
            <a:endParaRPr lang="en-US" sz="3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Xxxxxx</a:t>
            </a:r>
            <a:endParaRPr lang="en-US" sz="3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Xxxxxxxxx</a:t>
            </a:r>
            <a:endParaRPr lang="en-US" sz="3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</a:t>
            </a:r>
            <a:endParaRPr lang="en-US" sz="3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42938" indent="-642938" algn="just">
              <a:buBlip>
                <a:blip r:embed="rId3">
                  <a:extLst>
                    <a:ext uri="{96DAC541-7B7A-43D3-8B79-37D633B846F1}">
                      <asvg:svgBlip xmlns:asvg="http://schemas.microsoft.com/office/drawing/2016/SVG/main" r:embed="rId4"/>
                    </a:ext>
                  </a:extLst>
                </a:blip>
              </a:buBlip>
            </a:pPr>
            <a:r>
              <a:rPr lang="en-US" sz="3600" b="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50D24DB-6E64-5B4E-9551-F50EB5A3460D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23450" t="37694" r="24350" b="37117"/>
          <a:stretch/>
        </p:blipFill>
        <p:spPr>
          <a:xfrm>
            <a:off x="27343966" y="35158818"/>
            <a:ext cx="4732047" cy="1620000"/>
          </a:xfrm>
          <a:prstGeom prst="rect">
            <a:avLst/>
          </a:prstGeom>
        </p:spPr>
      </p:pic>
      <p:sp>
        <p:nvSpPr>
          <p:cNvPr id="26" name="Rectángulo: esquinas redondeadas 24">
            <a:extLst>
              <a:ext uri="{FF2B5EF4-FFF2-40B4-BE49-F238E27FC236}">
                <a16:creationId xmlns:a16="http://schemas.microsoft.com/office/drawing/2014/main" id="{A78B07EE-8866-C048-9816-3023A2C36BD2}"/>
              </a:ext>
            </a:extLst>
          </p:cNvPr>
          <p:cNvSpPr/>
          <p:nvPr/>
        </p:nvSpPr>
        <p:spPr>
          <a:xfrm>
            <a:off x="280555" y="18216262"/>
            <a:ext cx="31867640" cy="18257701"/>
          </a:xfrm>
          <a:prstGeom prst="roundRect">
            <a:avLst>
              <a:gd name="adj" fmla="val 1821"/>
            </a:avLst>
          </a:prstGeom>
          <a:noFill/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DB8AEAC-C02B-734F-AC06-F97C01945EAA}"/>
              </a:ext>
            </a:extLst>
          </p:cNvPr>
          <p:cNvSpPr txBox="1"/>
          <p:nvPr/>
        </p:nvSpPr>
        <p:spPr>
          <a:xfrm>
            <a:off x="612689" y="18647236"/>
            <a:ext cx="31178671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_tradnl" sz="5625" b="1" dirty="0">
                <a:solidFill>
                  <a:srgbClr val="25384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RESULTADOS</a:t>
            </a:r>
            <a:endParaRPr lang="en-US" sz="5625" dirty="0">
              <a:solidFill>
                <a:srgbClr val="25384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1" name="Grupo 30">
            <a:extLst>
              <a:ext uri="{FF2B5EF4-FFF2-40B4-BE49-F238E27FC236}">
                <a16:creationId xmlns:a16="http://schemas.microsoft.com/office/drawing/2014/main" id="{C7CA5F6E-7C1E-E74A-A082-5E08B500EC7C}"/>
              </a:ext>
            </a:extLst>
          </p:cNvPr>
          <p:cNvGrpSpPr/>
          <p:nvPr/>
        </p:nvGrpSpPr>
        <p:grpSpPr>
          <a:xfrm>
            <a:off x="27680500" y="18433100"/>
            <a:ext cx="4011512" cy="973017"/>
            <a:chOff x="25063626" y="15809633"/>
            <a:chExt cx="3019512" cy="1042834"/>
          </a:xfrm>
        </p:grpSpPr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D07B0919-19C7-994D-A015-A94978F26A2E}"/>
                </a:ext>
              </a:extLst>
            </p:cNvPr>
            <p:cNvSpPr/>
            <p:nvPr/>
          </p:nvSpPr>
          <p:spPr>
            <a:xfrm>
              <a:off x="25063626" y="15812763"/>
              <a:ext cx="754727" cy="1015663"/>
            </a:xfrm>
            <a:prstGeom prst="ellipse">
              <a:avLst/>
            </a:prstGeom>
            <a:solidFill>
              <a:srgbClr val="131E29"/>
            </a:solidFill>
            <a:ln>
              <a:solidFill>
                <a:srgbClr val="131E2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 sz="11548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531DE8B6-DDAA-6541-8E36-E79D5877DA9A}"/>
                </a:ext>
              </a:extLst>
            </p:cNvPr>
            <p:cNvSpPr/>
            <p:nvPr/>
          </p:nvSpPr>
          <p:spPr>
            <a:xfrm>
              <a:off x="26224932" y="15809633"/>
              <a:ext cx="754727" cy="1015663"/>
            </a:xfrm>
            <a:prstGeom prst="ellipse">
              <a:avLst/>
            </a:prstGeom>
            <a:solidFill>
              <a:srgbClr val="25384A"/>
            </a:solidFill>
            <a:ln>
              <a:solidFill>
                <a:srgbClr val="25384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 sz="11548"/>
            </a:p>
          </p:txBody>
        </p:sp>
        <p:sp>
          <p:nvSpPr>
            <p:cNvPr id="35" name="Elipse 34">
              <a:extLst>
                <a:ext uri="{FF2B5EF4-FFF2-40B4-BE49-F238E27FC236}">
                  <a16:creationId xmlns:a16="http://schemas.microsoft.com/office/drawing/2014/main" id="{9895F01F-2496-984E-8D89-6789F8EC1FF3}"/>
                </a:ext>
              </a:extLst>
            </p:cNvPr>
            <p:cNvSpPr/>
            <p:nvPr/>
          </p:nvSpPr>
          <p:spPr>
            <a:xfrm>
              <a:off x="27328411" y="15836804"/>
              <a:ext cx="754727" cy="1015663"/>
            </a:xfrm>
            <a:prstGeom prst="ellipse">
              <a:avLst/>
            </a:prstGeom>
            <a:solidFill>
              <a:srgbClr val="76879C"/>
            </a:solidFill>
            <a:ln>
              <a:solidFill>
                <a:srgbClr val="76879C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 sz="11548"/>
            </a:p>
          </p:txBody>
        </p:sp>
      </p:grpSp>
      <p:sp>
        <p:nvSpPr>
          <p:cNvPr id="36" name="CuadroTexto 35">
            <a:extLst>
              <a:ext uri="{FF2B5EF4-FFF2-40B4-BE49-F238E27FC236}">
                <a16:creationId xmlns:a16="http://schemas.microsoft.com/office/drawing/2014/main" id="{81CB2834-C8CE-954E-855F-78919327057A}"/>
              </a:ext>
            </a:extLst>
          </p:cNvPr>
          <p:cNvSpPr txBox="1"/>
          <p:nvPr/>
        </p:nvSpPr>
        <p:spPr>
          <a:xfrm>
            <a:off x="1114888" y="20379300"/>
            <a:ext cx="1328691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5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91645FF5-D011-B141-8890-844D95491E50}"/>
              </a:ext>
            </a:extLst>
          </p:cNvPr>
          <p:cNvSpPr txBox="1"/>
          <p:nvPr/>
        </p:nvSpPr>
        <p:spPr>
          <a:xfrm>
            <a:off x="15746819" y="29851597"/>
            <a:ext cx="14995424" cy="5701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5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</p:txBody>
      </p:sp>
      <p:sp>
        <p:nvSpPr>
          <p:cNvPr id="41" name="Rectángulo: esquinas redondeadas 24">
            <a:extLst>
              <a:ext uri="{FF2B5EF4-FFF2-40B4-BE49-F238E27FC236}">
                <a16:creationId xmlns:a16="http://schemas.microsoft.com/office/drawing/2014/main" id="{E3B9E20C-AC1C-A64F-B10C-9B9CDE00D7E3}"/>
              </a:ext>
            </a:extLst>
          </p:cNvPr>
          <p:cNvSpPr/>
          <p:nvPr/>
        </p:nvSpPr>
        <p:spPr>
          <a:xfrm>
            <a:off x="612689" y="19897444"/>
            <a:ext cx="14097722" cy="5815967"/>
          </a:xfrm>
          <a:prstGeom prst="roundRect">
            <a:avLst>
              <a:gd name="adj" fmla="val 1028"/>
            </a:avLst>
          </a:prstGeom>
          <a:noFill/>
          <a:ln>
            <a:solidFill>
              <a:srgbClr val="D6D1C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42" name="Rectángulo: esquinas redondeadas 24">
            <a:extLst>
              <a:ext uri="{FF2B5EF4-FFF2-40B4-BE49-F238E27FC236}">
                <a16:creationId xmlns:a16="http://schemas.microsoft.com/office/drawing/2014/main" id="{5A193480-97BA-3C42-9381-79A5A30A1D3A}"/>
              </a:ext>
            </a:extLst>
          </p:cNvPr>
          <p:cNvSpPr/>
          <p:nvPr/>
        </p:nvSpPr>
        <p:spPr>
          <a:xfrm>
            <a:off x="709483" y="26094930"/>
            <a:ext cx="14097722" cy="9505941"/>
          </a:xfrm>
          <a:prstGeom prst="roundRect">
            <a:avLst>
              <a:gd name="adj" fmla="val 1028"/>
            </a:avLst>
          </a:prstGeom>
          <a:noFill/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43" name="Rectángulo: esquinas redondeadas 24">
            <a:extLst>
              <a:ext uri="{FF2B5EF4-FFF2-40B4-BE49-F238E27FC236}">
                <a16:creationId xmlns:a16="http://schemas.microsoft.com/office/drawing/2014/main" id="{D0C12B95-04BE-944A-9623-892F706DFED4}"/>
              </a:ext>
            </a:extLst>
          </p:cNvPr>
          <p:cNvSpPr/>
          <p:nvPr/>
        </p:nvSpPr>
        <p:spPr>
          <a:xfrm>
            <a:off x="15339004" y="29120462"/>
            <a:ext cx="16353008" cy="6287527"/>
          </a:xfrm>
          <a:prstGeom prst="roundRect">
            <a:avLst>
              <a:gd name="adj" fmla="val 1028"/>
            </a:avLst>
          </a:prstGeom>
          <a:noFill/>
          <a:ln>
            <a:solidFill>
              <a:srgbClr val="D6D1C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44" name="Rectángulo: esquinas redondeadas 24">
            <a:extLst>
              <a:ext uri="{FF2B5EF4-FFF2-40B4-BE49-F238E27FC236}">
                <a16:creationId xmlns:a16="http://schemas.microsoft.com/office/drawing/2014/main" id="{16BA03AF-1BAA-884E-9342-414DD5924786}"/>
              </a:ext>
            </a:extLst>
          </p:cNvPr>
          <p:cNvSpPr/>
          <p:nvPr/>
        </p:nvSpPr>
        <p:spPr>
          <a:xfrm>
            <a:off x="15420497" y="20002392"/>
            <a:ext cx="16286401" cy="8832179"/>
          </a:xfrm>
          <a:prstGeom prst="roundRect">
            <a:avLst>
              <a:gd name="adj" fmla="val 1028"/>
            </a:avLst>
          </a:prstGeom>
          <a:noFill/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834B825-72E2-4240-BC9B-A2D4B4C92EEE}"/>
              </a:ext>
            </a:extLst>
          </p:cNvPr>
          <p:cNvSpPr txBox="1"/>
          <p:nvPr/>
        </p:nvSpPr>
        <p:spPr>
          <a:xfrm>
            <a:off x="26365456" y="37234523"/>
            <a:ext cx="5425903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BIBLIOGRAFIA</a:t>
            </a:r>
            <a:endParaRPr lang="en-US" sz="6750" dirty="0">
              <a:solidFill>
                <a:schemeClr val="bg1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Marcador de contenido 48">
            <a:extLst>
              <a:ext uri="{FF2B5EF4-FFF2-40B4-BE49-F238E27FC236}">
                <a16:creationId xmlns:a16="http://schemas.microsoft.com/office/drawing/2014/main" id="{C7B418C7-B77D-AB4C-8271-0514B16DBB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4888" y="26545715"/>
            <a:ext cx="13286912" cy="8862274"/>
          </a:xfrm>
        </p:spPr>
        <p:txBody>
          <a:bodyPr/>
          <a:lstStyle/>
          <a:p>
            <a:endParaRPr lang="es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ángulo: esquinas redondeadas 24">
            <a:extLst>
              <a:ext uri="{FF2B5EF4-FFF2-40B4-BE49-F238E27FC236}">
                <a16:creationId xmlns:a16="http://schemas.microsoft.com/office/drawing/2014/main" id="{80B555A3-A7C8-C64C-90E3-BC5E9A5D6D63}"/>
              </a:ext>
            </a:extLst>
          </p:cNvPr>
          <p:cNvSpPr/>
          <p:nvPr/>
        </p:nvSpPr>
        <p:spPr>
          <a:xfrm>
            <a:off x="27584420" y="38152588"/>
            <a:ext cx="3145925" cy="2612701"/>
          </a:xfrm>
          <a:prstGeom prst="roundRect">
            <a:avLst>
              <a:gd name="adj" fmla="val 1028"/>
            </a:avLst>
          </a:prstGeom>
          <a:noFill/>
          <a:ln>
            <a:solidFill>
              <a:srgbClr val="8A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600" b="1" dirty="0">
                <a:solidFill>
                  <a:srgbClr val="131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Insertar QR</a:t>
            </a:r>
          </a:p>
        </p:txBody>
      </p:sp>
      <p:pic>
        <p:nvPicPr>
          <p:cNvPr id="38" name="Marcador de contenido 10">
            <a:extLst>
              <a:ext uri="{FF2B5EF4-FFF2-40B4-BE49-F238E27FC236}">
                <a16:creationId xmlns:a16="http://schemas.microsoft.com/office/drawing/2014/main" id="{8D3DB9D2-09F6-774F-AC0C-F34F9F50985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lum bright="70000" contrast="-70000"/>
          </a:blip>
          <a:srcRect l="17751" t="31328" r="14235" b="34031"/>
          <a:stretch/>
        </p:blipFill>
        <p:spPr>
          <a:xfrm>
            <a:off x="299271" y="-320382"/>
            <a:ext cx="8561370" cy="3368391"/>
          </a:xfrm>
          <a:prstGeom prst="rect">
            <a:avLst/>
          </a:prstGeom>
        </p:spPr>
      </p:pic>
      <p:pic>
        <p:nvPicPr>
          <p:cNvPr id="46" name="Marcador de contenido 8">
            <a:extLst>
              <a:ext uri="{FF2B5EF4-FFF2-40B4-BE49-F238E27FC236}">
                <a16:creationId xmlns:a16="http://schemas.microsoft.com/office/drawing/2014/main" id="{9CD26F52-BFF1-E645-8068-BB4DD726B5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73662" y="41417332"/>
            <a:ext cx="4456726" cy="1316760"/>
          </a:xfrm>
          <a:prstGeom prst="rect">
            <a:avLst/>
          </a:prstGeom>
        </p:spPr>
      </p:pic>
      <p:pic>
        <p:nvPicPr>
          <p:cNvPr id="48" name="Marcador de contenido 5">
            <a:extLst>
              <a:ext uri="{FF2B5EF4-FFF2-40B4-BE49-F238E27FC236}">
                <a16:creationId xmlns:a16="http://schemas.microsoft.com/office/drawing/2014/main" id="{FA9266F3-5E50-5F4E-A05A-E2B15269115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27079" b="28201"/>
          <a:stretch/>
        </p:blipFill>
        <p:spPr>
          <a:xfrm>
            <a:off x="246091" y="36986039"/>
            <a:ext cx="8896233" cy="3978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37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33C3E"/>
      </a:dk1>
      <a:lt1>
        <a:srgbClr val="FFFFFF"/>
      </a:lt1>
      <a:dk2>
        <a:srgbClr val="474F51"/>
      </a:dk2>
      <a:lt2>
        <a:srgbClr val="D3CFC6"/>
      </a:lt2>
      <a:accent1>
        <a:srgbClr val="0B5584"/>
      </a:accent1>
      <a:accent2>
        <a:srgbClr val="EE6727"/>
      </a:accent2>
      <a:accent3>
        <a:srgbClr val="8B0029"/>
      </a:accent3>
      <a:accent4>
        <a:srgbClr val="4D5F15"/>
      </a:accent4>
      <a:accent5>
        <a:srgbClr val="AE0E54"/>
      </a:accent5>
      <a:accent6>
        <a:srgbClr val="9161A9"/>
      </a:accent6>
      <a:hlink>
        <a:srgbClr val="DDC83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10719</TotalTime>
  <Words>60</Words>
  <Application>Microsoft Office PowerPoint</Application>
  <PresentationFormat>Personalizado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bureau Kings bureau</dc:title>
  <dc:creator>alice</dc:creator>
  <cp:lastModifiedBy>Kiyoko Suzuki Barrera</cp:lastModifiedBy>
  <cp:revision>620</cp:revision>
  <cp:lastPrinted>2014-08-10T14:40:01Z</cp:lastPrinted>
  <dcterms:created xsi:type="dcterms:W3CDTF">2012-05-29T14:55:07Z</dcterms:created>
  <dcterms:modified xsi:type="dcterms:W3CDTF">2025-10-22T14:40:02Z</dcterms:modified>
</cp:coreProperties>
</file>